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drawings/drawing1.xml" ContentType="application/vnd.openxmlformats-officedocument.drawingml.chartshapes+xml"/>
  <Override PartName="/ppt/charts/chart6.xml" ContentType="application/vnd.openxmlformats-officedocument.drawingml.chart+xml"/>
  <Override PartName="/ppt/drawings/drawing2.xml" ContentType="application/vnd.openxmlformats-officedocument.drawingml.chartshapes+xml"/>
  <Override PartName="/ppt/charts/chart7.xml" ContentType="application/vnd.openxmlformats-officedocument.drawingml.chart+xml"/>
  <Override PartName="/ppt/drawings/drawing3.xml" ContentType="application/vnd.openxmlformats-officedocument.drawingml.chartshapes+xml"/>
  <Override PartName="/ppt/charts/chart8.xml" ContentType="application/vnd.openxmlformats-officedocument.drawingml.chart+xml"/>
  <Override PartName="/ppt/drawings/drawing4.xml" ContentType="application/vnd.openxmlformats-officedocument.drawingml.chartshapes+xml"/>
  <Override PartName="/ppt/charts/chart9.xml" ContentType="application/vnd.openxmlformats-officedocument.drawingml.chart+xml"/>
  <Override PartName="/ppt/drawings/drawing5.xml" ContentType="application/vnd.openxmlformats-officedocument.drawingml.chartshapes+xml"/>
  <Override PartName="/ppt/charts/chart10.xml" ContentType="application/vnd.openxmlformats-officedocument.drawingml.chart+xml"/>
  <Override PartName="/ppt/drawings/drawing6.xml" ContentType="application/vnd.openxmlformats-officedocument.drawingml.chartshapes+xml"/>
  <Override PartName="/ppt/charts/chart11.xml" ContentType="application/vnd.openxmlformats-officedocument.drawingml.chart+xml"/>
  <Override PartName="/ppt/drawings/drawing7.xml" ContentType="application/vnd.openxmlformats-officedocument.drawingml.chartshapes+xml"/>
  <Override PartName="/ppt/charts/chart12.xml" ContentType="application/vnd.openxmlformats-officedocument.drawingml.chart+xml"/>
  <Override PartName="/ppt/drawings/drawing8.xml" ContentType="application/vnd.openxmlformats-officedocument.drawingml.chartshapes+xml"/>
  <Override PartName="/ppt/charts/chart13.xml" ContentType="application/vnd.openxmlformats-officedocument.drawingml.chart+xml"/>
  <Override PartName="/ppt/drawings/drawing9.xml" ContentType="application/vnd.openxmlformats-officedocument.drawingml.chartshapes+xml"/>
  <Override PartName="/ppt/charts/chart14.xml" ContentType="application/vnd.openxmlformats-officedocument.drawingml.chart+xml"/>
  <Override PartName="/ppt/drawings/drawing10.xml" ContentType="application/vnd.openxmlformats-officedocument.drawingml.chartshape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74"/>
  </p:notesMasterIdLst>
  <p:sldIdLst>
    <p:sldId id="805" r:id="rId2"/>
    <p:sldId id="316" r:id="rId3"/>
    <p:sldId id="540" r:id="rId4"/>
    <p:sldId id="541" r:id="rId5"/>
    <p:sldId id="542" r:id="rId6"/>
    <p:sldId id="543" r:id="rId7"/>
    <p:sldId id="544" r:id="rId8"/>
    <p:sldId id="545" r:id="rId9"/>
    <p:sldId id="546" r:id="rId10"/>
    <p:sldId id="547" r:id="rId11"/>
    <p:sldId id="550" r:id="rId12"/>
    <p:sldId id="551" r:id="rId13"/>
    <p:sldId id="820" r:id="rId14"/>
    <p:sldId id="348" r:id="rId15"/>
    <p:sldId id="322" r:id="rId16"/>
    <p:sldId id="317" r:id="rId17"/>
    <p:sldId id="318" r:id="rId18"/>
    <p:sldId id="355" r:id="rId19"/>
    <p:sldId id="356" r:id="rId20"/>
    <p:sldId id="357" r:id="rId21"/>
    <p:sldId id="358" r:id="rId22"/>
    <p:sldId id="360" r:id="rId23"/>
    <p:sldId id="806" r:id="rId24"/>
    <p:sldId id="362" r:id="rId25"/>
    <p:sldId id="363" r:id="rId26"/>
    <p:sldId id="365" r:id="rId27"/>
    <p:sldId id="393" r:id="rId28"/>
    <p:sldId id="367" r:id="rId29"/>
    <p:sldId id="368" r:id="rId30"/>
    <p:sldId id="369" r:id="rId31"/>
    <p:sldId id="371" r:id="rId32"/>
    <p:sldId id="830" r:id="rId33"/>
    <p:sldId id="481" r:id="rId34"/>
    <p:sldId id="482" r:id="rId35"/>
    <p:sldId id="483" r:id="rId36"/>
    <p:sldId id="485" r:id="rId37"/>
    <p:sldId id="821" r:id="rId38"/>
    <p:sldId id="822" r:id="rId39"/>
    <p:sldId id="823" r:id="rId40"/>
    <p:sldId id="824" r:id="rId41"/>
    <p:sldId id="825" r:id="rId42"/>
    <p:sldId id="826" r:id="rId43"/>
    <p:sldId id="548" r:id="rId44"/>
    <p:sldId id="549" r:id="rId45"/>
    <p:sldId id="828" r:id="rId46"/>
    <p:sldId id="829" r:id="rId47"/>
    <p:sldId id="808" r:id="rId48"/>
    <p:sldId id="809" r:id="rId49"/>
    <p:sldId id="810" r:id="rId50"/>
    <p:sldId id="811" r:id="rId51"/>
    <p:sldId id="812" r:id="rId52"/>
    <p:sldId id="813" r:id="rId53"/>
    <p:sldId id="814" r:id="rId54"/>
    <p:sldId id="815" r:id="rId55"/>
    <p:sldId id="816" r:id="rId56"/>
    <p:sldId id="817" r:id="rId57"/>
    <p:sldId id="818" r:id="rId58"/>
    <p:sldId id="831" r:id="rId59"/>
    <p:sldId id="832" r:id="rId60"/>
    <p:sldId id="833" r:id="rId61"/>
    <p:sldId id="834" r:id="rId62"/>
    <p:sldId id="319" r:id="rId63"/>
    <p:sldId id="320" r:id="rId64"/>
    <p:sldId id="321" r:id="rId65"/>
    <p:sldId id="372" r:id="rId66"/>
    <p:sldId id="373" r:id="rId67"/>
    <p:sldId id="374" r:id="rId68"/>
    <p:sldId id="375" r:id="rId69"/>
    <p:sldId id="397" r:id="rId70"/>
    <p:sldId id="807" r:id="rId71"/>
    <p:sldId id="400" r:id="rId72"/>
    <p:sldId id="539"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barama Panigrahi" initials="SP" lastIdx="1" clrIdx="0">
    <p:extLst>
      <p:ext uri="{19B8F6BF-5375-455C-9EA6-DF929625EA0E}">
        <p15:presenceInfo xmlns:p15="http://schemas.microsoft.com/office/powerpoint/2012/main" userId="de46d0d797d55f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94660"/>
  </p:normalViewPr>
  <p:slideViewPr>
    <p:cSldViewPr snapToGrid="0">
      <p:cViewPr varScale="1">
        <p:scale>
          <a:sx n="68" d="100"/>
          <a:sy n="68" d="100"/>
        </p:scale>
        <p:origin x="1147" y="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barama Panigrahi" userId="de46d0d797d55fd7" providerId="LiveId" clId="{9D759A14-AD34-4B72-9B09-E5C63FA795A2}"/>
    <pc:docChg chg="undo redo custSel addSld delSld modSld">
      <pc:chgData name="Sibarama Panigrahi" userId="de46d0d797d55fd7" providerId="LiveId" clId="{9D759A14-AD34-4B72-9B09-E5C63FA795A2}" dt="2026-02-06T02:53:08.084" v="4143" actId="20577"/>
      <pc:docMkLst>
        <pc:docMk/>
      </pc:docMkLst>
      <pc:sldChg chg="del">
        <pc:chgData name="Sibarama Panigrahi" userId="de46d0d797d55fd7" providerId="LiveId" clId="{9D759A14-AD34-4B72-9B09-E5C63FA795A2}" dt="2026-02-05T12:42:45.795" v="82" actId="47"/>
        <pc:sldMkLst>
          <pc:docMk/>
          <pc:sldMk cId="2147866174" sldId="258"/>
        </pc:sldMkLst>
      </pc:sldChg>
      <pc:sldChg chg="addSp delSp modSp add del mod">
        <pc:chgData name="Sibarama Panigrahi" userId="de46d0d797d55fd7" providerId="LiveId" clId="{9D759A14-AD34-4B72-9B09-E5C63FA795A2}" dt="2026-02-05T16:54:38.555" v="2240" actId="47"/>
        <pc:sldMkLst>
          <pc:docMk/>
          <pc:sldMk cId="2326896293" sldId="310"/>
        </pc:sldMkLst>
        <pc:spChg chg="del">
          <ac:chgData name="Sibarama Panigrahi" userId="de46d0d797d55fd7" providerId="LiveId" clId="{9D759A14-AD34-4B72-9B09-E5C63FA795A2}" dt="2026-02-05T16:46:03.138" v="2177" actId="478"/>
          <ac:spMkLst>
            <pc:docMk/>
            <pc:sldMk cId="2326896293" sldId="310"/>
            <ac:spMk id="2" creationId="{D7657946-FC7F-477C-9867-0ED704A858E1}"/>
          </ac:spMkLst>
        </pc:spChg>
        <pc:spChg chg="add del mod">
          <ac:chgData name="Sibarama Panigrahi" userId="de46d0d797d55fd7" providerId="LiveId" clId="{9D759A14-AD34-4B72-9B09-E5C63FA795A2}" dt="2026-02-05T16:46:06.693" v="2178" actId="478"/>
          <ac:spMkLst>
            <pc:docMk/>
            <pc:sldMk cId="2326896293" sldId="310"/>
            <ac:spMk id="8" creationId="{ABBC9265-2311-ED56-DB3B-4832E2A96CBC}"/>
          </ac:spMkLst>
        </pc:spChg>
        <pc:spChg chg="del">
          <ac:chgData name="Sibarama Panigrahi" userId="de46d0d797d55fd7" providerId="LiveId" clId="{9D759A14-AD34-4B72-9B09-E5C63FA795A2}" dt="2026-02-05T16:46:17.862" v="2179" actId="478"/>
          <ac:spMkLst>
            <pc:docMk/>
            <pc:sldMk cId="2326896293" sldId="310"/>
            <ac:spMk id="12" creationId="{F77B66E3-3803-4788-BC62-221F4919CBCE}"/>
          </ac:spMkLst>
        </pc:spChg>
      </pc:sldChg>
      <pc:sldChg chg="addSp modSp add mod">
        <pc:chgData name="Sibarama Panigrahi" userId="de46d0d797d55fd7" providerId="LiveId" clId="{9D759A14-AD34-4B72-9B09-E5C63FA795A2}" dt="2026-02-05T17:23:28.272" v="2606" actId="20577"/>
        <pc:sldMkLst>
          <pc:docMk/>
          <pc:sldMk cId="939184121" sldId="316"/>
        </pc:sldMkLst>
        <pc:spChg chg="mod">
          <ac:chgData name="Sibarama Panigrahi" userId="de46d0d797d55fd7" providerId="LiveId" clId="{9D759A14-AD34-4B72-9B09-E5C63FA795A2}" dt="2026-02-05T17:20:49.629" v="2556" actId="20577"/>
          <ac:spMkLst>
            <pc:docMk/>
            <pc:sldMk cId="939184121" sldId="316"/>
            <ac:spMk id="2" creationId="{00000000-0000-0000-0000-000000000000}"/>
          </ac:spMkLst>
        </pc:spChg>
        <pc:spChg chg="mod">
          <ac:chgData name="Sibarama Panigrahi" userId="de46d0d797d55fd7" providerId="LiveId" clId="{9D759A14-AD34-4B72-9B09-E5C63FA795A2}" dt="2026-02-05T13:18:49.661" v="1485" actId="20577"/>
          <ac:spMkLst>
            <pc:docMk/>
            <pc:sldMk cId="939184121" sldId="316"/>
            <ac:spMk id="3" creationId="{00000000-0000-0000-0000-000000000000}"/>
          </ac:spMkLst>
        </pc:spChg>
        <pc:spChg chg="add mod">
          <ac:chgData name="Sibarama Panigrahi" userId="de46d0d797d55fd7" providerId="LiveId" clId="{9D759A14-AD34-4B72-9B09-E5C63FA795A2}" dt="2026-02-05T12:43:45.826" v="137"/>
          <ac:spMkLst>
            <pc:docMk/>
            <pc:sldMk cId="939184121" sldId="316"/>
            <ac:spMk id="4" creationId="{CFE6C347-A424-3A35-C24A-3E8975DDBE73}"/>
          </ac:spMkLst>
        </pc:spChg>
        <pc:spChg chg="add mod">
          <ac:chgData name="Sibarama Panigrahi" userId="de46d0d797d55fd7" providerId="LiveId" clId="{9D759A14-AD34-4B72-9B09-E5C63FA795A2}" dt="2026-02-05T12:43:45.826" v="137"/>
          <ac:spMkLst>
            <pc:docMk/>
            <pc:sldMk cId="939184121" sldId="316"/>
            <ac:spMk id="5" creationId="{3A9252B8-CD05-2F3B-CA30-4FADDB216FBE}"/>
          </ac:spMkLst>
        </pc:spChg>
        <pc:spChg chg="add mod">
          <ac:chgData name="Sibarama Panigrahi" userId="de46d0d797d55fd7" providerId="LiveId" clId="{9D759A14-AD34-4B72-9B09-E5C63FA795A2}" dt="2026-02-05T12:43:45.826" v="137"/>
          <ac:spMkLst>
            <pc:docMk/>
            <pc:sldMk cId="939184121" sldId="316"/>
            <ac:spMk id="6" creationId="{450E6722-B154-0EFE-9D4D-E31AF0E9E77D}"/>
          </ac:spMkLst>
        </pc:spChg>
        <pc:spChg chg="add mod">
          <ac:chgData name="Sibarama Panigrahi" userId="de46d0d797d55fd7" providerId="LiveId" clId="{9D759A14-AD34-4B72-9B09-E5C63FA795A2}" dt="2026-02-05T17:23:28.272" v="2606" actId="20577"/>
          <ac:spMkLst>
            <pc:docMk/>
            <pc:sldMk cId="939184121" sldId="316"/>
            <ac:spMk id="8" creationId="{6D3B6C04-8BE9-6BFB-6D51-A50DF2F03FAB}"/>
          </ac:spMkLst>
        </pc:spChg>
      </pc:sldChg>
      <pc:sldChg chg="addSp modSp add mod">
        <pc:chgData name="Sibarama Panigrahi" userId="de46d0d797d55fd7" providerId="LiveId" clId="{9D759A14-AD34-4B72-9B09-E5C63FA795A2}" dt="2026-02-05T17:55:58.976" v="3629" actId="20577"/>
        <pc:sldMkLst>
          <pc:docMk/>
          <pc:sldMk cId="2068878610" sldId="317"/>
        </pc:sldMkLst>
        <pc:spChg chg="mod">
          <ac:chgData name="Sibarama Panigrahi" userId="de46d0d797d55fd7" providerId="LiveId" clId="{9D759A14-AD34-4B72-9B09-E5C63FA795A2}" dt="2026-02-05T12:45:01.415" v="259" actId="1036"/>
          <ac:spMkLst>
            <pc:docMk/>
            <pc:sldMk cId="2068878610" sldId="317"/>
            <ac:spMk id="2" creationId="{00000000-0000-0000-0000-000000000000}"/>
          </ac:spMkLst>
        </pc:spChg>
        <pc:spChg chg="add mod">
          <ac:chgData name="Sibarama Panigrahi" userId="de46d0d797d55fd7" providerId="LiveId" clId="{9D759A14-AD34-4B72-9B09-E5C63FA795A2}" dt="2026-02-05T12:43:50.712" v="138"/>
          <ac:spMkLst>
            <pc:docMk/>
            <pc:sldMk cId="2068878610" sldId="317"/>
            <ac:spMk id="4" creationId="{602D1D28-B1D0-780F-F413-0101BEEA6D35}"/>
          </ac:spMkLst>
        </pc:spChg>
        <pc:spChg chg="add mod">
          <ac:chgData name="Sibarama Panigrahi" userId="de46d0d797d55fd7" providerId="LiveId" clId="{9D759A14-AD34-4B72-9B09-E5C63FA795A2}" dt="2026-02-05T12:43:50.712" v="138"/>
          <ac:spMkLst>
            <pc:docMk/>
            <pc:sldMk cId="2068878610" sldId="317"/>
            <ac:spMk id="5" creationId="{DBDFCD00-1AA7-2F79-710E-A58CFA1619ED}"/>
          </ac:spMkLst>
        </pc:spChg>
        <pc:spChg chg="add mod">
          <ac:chgData name="Sibarama Panigrahi" userId="de46d0d797d55fd7" providerId="LiveId" clId="{9D759A14-AD34-4B72-9B09-E5C63FA795A2}" dt="2026-02-05T12:43:50.712" v="138"/>
          <ac:spMkLst>
            <pc:docMk/>
            <pc:sldMk cId="2068878610" sldId="317"/>
            <ac:spMk id="6" creationId="{C976420D-327C-FAFF-6857-F74732F10F78}"/>
          </ac:spMkLst>
        </pc:spChg>
        <pc:spChg chg="add mod">
          <ac:chgData name="Sibarama Panigrahi" userId="de46d0d797d55fd7" providerId="LiveId" clId="{9D759A14-AD34-4B72-9B09-E5C63FA795A2}" dt="2026-02-05T17:55:58.976" v="3629" actId="20577"/>
          <ac:spMkLst>
            <pc:docMk/>
            <pc:sldMk cId="2068878610" sldId="317"/>
            <ac:spMk id="8" creationId="{7ADA480D-3A51-E424-49B0-3910208AA7F9}"/>
          </ac:spMkLst>
        </pc:spChg>
      </pc:sldChg>
      <pc:sldChg chg="addSp modSp add mod">
        <pc:chgData name="Sibarama Panigrahi" userId="de46d0d797d55fd7" providerId="LiveId" clId="{9D759A14-AD34-4B72-9B09-E5C63FA795A2}" dt="2026-02-05T17:56:15.699" v="3643" actId="20577"/>
        <pc:sldMkLst>
          <pc:docMk/>
          <pc:sldMk cId="2242567177" sldId="318"/>
        </pc:sldMkLst>
        <pc:spChg chg="mod">
          <ac:chgData name="Sibarama Panigrahi" userId="de46d0d797d55fd7" providerId="LiveId" clId="{9D759A14-AD34-4B72-9B09-E5C63FA795A2}" dt="2026-02-05T12:45:26.041" v="325" actId="14100"/>
          <ac:spMkLst>
            <pc:docMk/>
            <pc:sldMk cId="2242567177" sldId="318"/>
            <ac:spMk id="2" creationId="{00000000-0000-0000-0000-000000000000}"/>
          </ac:spMkLst>
        </pc:spChg>
        <pc:spChg chg="add mod">
          <ac:chgData name="Sibarama Panigrahi" userId="de46d0d797d55fd7" providerId="LiveId" clId="{9D759A14-AD34-4B72-9B09-E5C63FA795A2}" dt="2026-02-05T12:43:53.889" v="139"/>
          <ac:spMkLst>
            <pc:docMk/>
            <pc:sldMk cId="2242567177" sldId="318"/>
            <ac:spMk id="6" creationId="{0B25C3E7-16B8-60FC-735A-9FBDF84AB88B}"/>
          </ac:spMkLst>
        </pc:spChg>
        <pc:spChg chg="add mod">
          <ac:chgData name="Sibarama Panigrahi" userId="de46d0d797d55fd7" providerId="LiveId" clId="{9D759A14-AD34-4B72-9B09-E5C63FA795A2}" dt="2026-02-05T12:43:53.889" v="139"/>
          <ac:spMkLst>
            <pc:docMk/>
            <pc:sldMk cId="2242567177" sldId="318"/>
            <ac:spMk id="8" creationId="{4799C0B0-C2EA-4D0F-87F8-7D018701E893}"/>
          </ac:spMkLst>
        </pc:spChg>
        <pc:spChg chg="add mod">
          <ac:chgData name="Sibarama Panigrahi" userId="de46d0d797d55fd7" providerId="LiveId" clId="{9D759A14-AD34-4B72-9B09-E5C63FA795A2}" dt="2026-02-05T12:43:53.889" v="139"/>
          <ac:spMkLst>
            <pc:docMk/>
            <pc:sldMk cId="2242567177" sldId="318"/>
            <ac:spMk id="9" creationId="{BFA13F73-617E-BFF5-5A9A-FA609030DDA6}"/>
          </ac:spMkLst>
        </pc:spChg>
        <pc:spChg chg="add mod">
          <ac:chgData name="Sibarama Panigrahi" userId="de46d0d797d55fd7" providerId="LiveId" clId="{9D759A14-AD34-4B72-9B09-E5C63FA795A2}" dt="2026-02-05T17:56:15.699" v="3643" actId="20577"/>
          <ac:spMkLst>
            <pc:docMk/>
            <pc:sldMk cId="2242567177" sldId="318"/>
            <ac:spMk id="10" creationId="{37E70CF3-F573-D1E1-8FFA-F1757E4CD2E5}"/>
          </ac:spMkLst>
        </pc:spChg>
        <pc:picChg chg="mod">
          <ac:chgData name="Sibarama Panigrahi" userId="de46d0d797d55fd7" providerId="LiveId" clId="{9D759A14-AD34-4B72-9B09-E5C63FA795A2}" dt="2026-02-05T12:45:31.417" v="342" actId="1035"/>
          <ac:picMkLst>
            <pc:docMk/>
            <pc:sldMk cId="2242567177" sldId="318"/>
            <ac:picMk id="4" creationId="{00000000-0000-0000-0000-000000000000}"/>
          </ac:picMkLst>
        </pc:picChg>
        <pc:picChg chg="mod">
          <ac:chgData name="Sibarama Panigrahi" userId="de46d0d797d55fd7" providerId="LiveId" clId="{9D759A14-AD34-4B72-9B09-E5C63FA795A2}" dt="2026-02-05T12:45:31.417" v="342" actId="1035"/>
          <ac:picMkLst>
            <pc:docMk/>
            <pc:sldMk cId="2242567177" sldId="318"/>
            <ac:picMk id="5" creationId="{00000000-0000-0000-0000-000000000000}"/>
          </ac:picMkLst>
        </pc:picChg>
      </pc:sldChg>
      <pc:sldChg chg="addSp modSp add del mod">
        <pc:chgData name="Sibarama Panigrahi" userId="de46d0d797d55fd7" providerId="LiveId" clId="{9D759A14-AD34-4B72-9B09-E5C63FA795A2}" dt="2026-02-05T17:50:08.667" v="3574" actId="2696"/>
        <pc:sldMkLst>
          <pc:docMk/>
          <pc:sldMk cId="784665196" sldId="319"/>
        </pc:sldMkLst>
        <pc:spChg chg="mod">
          <ac:chgData name="Sibarama Panigrahi" userId="de46d0d797d55fd7" providerId="LiveId" clId="{9D759A14-AD34-4B72-9B09-E5C63FA795A2}" dt="2026-02-05T13:07:48.971" v="1011" actId="15"/>
          <ac:spMkLst>
            <pc:docMk/>
            <pc:sldMk cId="784665196" sldId="319"/>
            <ac:spMk id="2" creationId="{00000000-0000-0000-0000-000000000000}"/>
          </ac:spMkLst>
        </pc:spChg>
        <pc:spChg chg="add mod">
          <ac:chgData name="Sibarama Panigrahi" userId="de46d0d797d55fd7" providerId="LiveId" clId="{9D759A14-AD34-4B72-9B09-E5C63FA795A2}" dt="2026-02-05T12:47:56.183" v="365"/>
          <ac:spMkLst>
            <pc:docMk/>
            <pc:sldMk cId="784665196" sldId="319"/>
            <ac:spMk id="4" creationId="{EA67F1F3-48D3-6EF9-CB92-F766C554621A}"/>
          </ac:spMkLst>
        </pc:spChg>
        <pc:spChg chg="add mod">
          <ac:chgData name="Sibarama Panigrahi" userId="de46d0d797d55fd7" providerId="LiveId" clId="{9D759A14-AD34-4B72-9B09-E5C63FA795A2}" dt="2026-02-05T12:47:56.183" v="365"/>
          <ac:spMkLst>
            <pc:docMk/>
            <pc:sldMk cId="784665196" sldId="319"/>
            <ac:spMk id="5" creationId="{C32E8EED-1479-7CF4-FF9A-E6E9B26985A6}"/>
          </ac:spMkLst>
        </pc:spChg>
        <pc:spChg chg="add mod">
          <ac:chgData name="Sibarama Panigrahi" userId="de46d0d797d55fd7" providerId="LiveId" clId="{9D759A14-AD34-4B72-9B09-E5C63FA795A2}" dt="2026-02-05T12:47:56.183" v="365"/>
          <ac:spMkLst>
            <pc:docMk/>
            <pc:sldMk cId="784665196" sldId="319"/>
            <ac:spMk id="6" creationId="{1CD02FF0-FFB0-B3BF-3192-EB455A7E4639}"/>
          </ac:spMkLst>
        </pc:spChg>
        <pc:spChg chg="add mod">
          <ac:chgData name="Sibarama Panigrahi" userId="de46d0d797d55fd7" providerId="LiveId" clId="{9D759A14-AD34-4B72-9B09-E5C63FA795A2}" dt="2026-02-05T12:47:56.183" v="365"/>
          <ac:spMkLst>
            <pc:docMk/>
            <pc:sldMk cId="784665196" sldId="319"/>
            <ac:spMk id="8" creationId="{88931BC7-B171-0BEC-3AC2-921345CC7A80}"/>
          </ac:spMkLst>
        </pc:spChg>
      </pc:sldChg>
      <pc:sldChg chg="add">
        <pc:chgData name="Sibarama Panigrahi" userId="de46d0d797d55fd7" providerId="LiveId" clId="{9D759A14-AD34-4B72-9B09-E5C63FA795A2}" dt="2026-02-05T17:50:12.861" v="3575"/>
        <pc:sldMkLst>
          <pc:docMk/>
          <pc:sldMk cId="2535511420" sldId="319"/>
        </pc:sldMkLst>
      </pc:sldChg>
      <pc:sldChg chg="addSp modSp add del mod">
        <pc:chgData name="Sibarama Panigrahi" userId="de46d0d797d55fd7" providerId="LiveId" clId="{9D759A14-AD34-4B72-9B09-E5C63FA795A2}" dt="2026-02-05T17:50:08.667" v="3574" actId="2696"/>
        <pc:sldMkLst>
          <pc:docMk/>
          <pc:sldMk cId="51372726" sldId="320"/>
        </pc:sldMkLst>
        <pc:spChg chg="mod">
          <ac:chgData name="Sibarama Panigrahi" userId="de46d0d797d55fd7" providerId="LiveId" clId="{9D759A14-AD34-4B72-9B09-E5C63FA795A2}" dt="2026-02-05T13:07:05.702" v="914" actId="1036"/>
          <ac:spMkLst>
            <pc:docMk/>
            <pc:sldMk cId="51372726" sldId="320"/>
            <ac:spMk id="2" creationId="{00000000-0000-0000-0000-000000000000}"/>
          </ac:spMkLst>
        </pc:spChg>
        <pc:spChg chg="add mod">
          <ac:chgData name="Sibarama Panigrahi" userId="de46d0d797d55fd7" providerId="LiveId" clId="{9D759A14-AD34-4B72-9B09-E5C63FA795A2}" dt="2026-02-05T12:47:59.799" v="366"/>
          <ac:spMkLst>
            <pc:docMk/>
            <pc:sldMk cId="51372726" sldId="320"/>
            <ac:spMk id="5" creationId="{240EE1C2-F0DC-2C3B-7ADB-7EBF1BA1C63D}"/>
          </ac:spMkLst>
        </pc:spChg>
        <pc:spChg chg="add mod">
          <ac:chgData name="Sibarama Panigrahi" userId="de46d0d797d55fd7" providerId="LiveId" clId="{9D759A14-AD34-4B72-9B09-E5C63FA795A2}" dt="2026-02-05T12:47:59.799" v="366"/>
          <ac:spMkLst>
            <pc:docMk/>
            <pc:sldMk cId="51372726" sldId="320"/>
            <ac:spMk id="6" creationId="{FAA901E5-E954-8FE1-32D2-7AC56E8EAB43}"/>
          </ac:spMkLst>
        </pc:spChg>
        <pc:spChg chg="add mod">
          <ac:chgData name="Sibarama Panigrahi" userId="de46d0d797d55fd7" providerId="LiveId" clId="{9D759A14-AD34-4B72-9B09-E5C63FA795A2}" dt="2026-02-05T12:47:59.799" v="366"/>
          <ac:spMkLst>
            <pc:docMk/>
            <pc:sldMk cId="51372726" sldId="320"/>
            <ac:spMk id="8" creationId="{D8A8775E-849B-523B-9D07-C2FF13002521}"/>
          </ac:spMkLst>
        </pc:spChg>
        <pc:spChg chg="add mod">
          <ac:chgData name="Sibarama Panigrahi" userId="de46d0d797d55fd7" providerId="LiveId" clId="{9D759A14-AD34-4B72-9B09-E5C63FA795A2}" dt="2026-02-05T12:47:59.799" v="366"/>
          <ac:spMkLst>
            <pc:docMk/>
            <pc:sldMk cId="51372726" sldId="320"/>
            <ac:spMk id="9" creationId="{0D31C7B1-B5F4-22B8-54CB-D0C2195935D3}"/>
          </ac:spMkLst>
        </pc:spChg>
        <pc:picChg chg="mod">
          <ac:chgData name="Sibarama Panigrahi" userId="de46d0d797d55fd7" providerId="LiveId" clId="{9D759A14-AD34-4B72-9B09-E5C63FA795A2}" dt="2026-02-05T13:07:17.561" v="994" actId="1037"/>
          <ac:picMkLst>
            <pc:docMk/>
            <pc:sldMk cId="51372726" sldId="320"/>
            <ac:picMk id="4" creationId="{00000000-0000-0000-0000-000000000000}"/>
          </ac:picMkLst>
        </pc:picChg>
      </pc:sldChg>
      <pc:sldChg chg="add">
        <pc:chgData name="Sibarama Panigrahi" userId="de46d0d797d55fd7" providerId="LiveId" clId="{9D759A14-AD34-4B72-9B09-E5C63FA795A2}" dt="2026-02-05T17:50:12.861" v="3575"/>
        <pc:sldMkLst>
          <pc:docMk/>
          <pc:sldMk cId="188975036" sldId="320"/>
        </pc:sldMkLst>
      </pc:sldChg>
      <pc:sldChg chg="addSp modSp add del mod">
        <pc:chgData name="Sibarama Panigrahi" userId="de46d0d797d55fd7" providerId="LiveId" clId="{9D759A14-AD34-4B72-9B09-E5C63FA795A2}" dt="2026-02-05T17:50:08.667" v="3574" actId="2696"/>
        <pc:sldMkLst>
          <pc:docMk/>
          <pc:sldMk cId="974045164" sldId="321"/>
        </pc:sldMkLst>
        <pc:spChg chg="mod">
          <ac:chgData name="Sibarama Panigrahi" userId="de46d0d797d55fd7" providerId="LiveId" clId="{9D759A14-AD34-4B72-9B09-E5C63FA795A2}" dt="2026-02-05T13:06:40.589" v="900" actId="1035"/>
          <ac:spMkLst>
            <pc:docMk/>
            <pc:sldMk cId="974045164" sldId="321"/>
            <ac:spMk id="2" creationId="{00000000-0000-0000-0000-000000000000}"/>
          </ac:spMkLst>
        </pc:spChg>
        <pc:spChg chg="add mod">
          <ac:chgData name="Sibarama Panigrahi" userId="de46d0d797d55fd7" providerId="LiveId" clId="{9D759A14-AD34-4B72-9B09-E5C63FA795A2}" dt="2026-02-05T12:48:02.569" v="367"/>
          <ac:spMkLst>
            <pc:docMk/>
            <pc:sldMk cId="974045164" sldId="321"/>
            <ac:spMk id="6" creationId="{148214F3-CB6B-9456-C3CC-19BDF43014E4}"/>
          </ac:spMkLst>
        </pc:spChg>
        <pc:spChg chg="add mod">
          <ac:chgData name="Sibarama Panigrahi" userId="de46d0d797d55fd7" providerId="LiveId" clId="{9D759A14-AD34-4B72-9B09-E5C63FA795A2}" dt="2026-02-05T12:48:02.569" v="367"/>
          <ac:spMkLst>
            <pc:docMk/>
            <pc:sldMk cId="974045164" sldId="321"/>
            <ac:spMk id="8" creationId="{F767AA6C-93A6-B18B-E939-B2ECCBB85FDE}"/>
          </ac:spMkLst>
        </pc:spChg>
        <pc:spChg chg="add mod">
          <ac:chgData name="Sibarama Panigrahi" userId="de46d0d797d55fd7" providerId="LiveId" clId="{9D759A14-AD34-4B72-9B09-E5C63FA795A2}" dt="2026-02-05T12:48:02.569" v="367"/>
          <ac:spMkLst>
            <pc:docMk/>
            <pc:sldMk cId="974045164" sldId="321"/>
            <ac:spMk id="9" creationId="{C295E012-E022-B417-64A5-12B06C00B3EB}"/>
          </ac:spMkLst>
        </pc:spChg>
        <pc:spChg chg="add mod">
          <ac:chgData name="Sibarama Panigrahi" userId="de46d0d797d55fd7" providerId="LiveId" clId="{9D759A14-AD34-4B72-9B09-E5C63FA795A2}" dt="2026-02-05T12:48:02.569" v="367"/>
          <ac:spMkLst>
            <pc:docMk/>
            <pc:sldMk cId="974045164" sldId="321"/>
            <ac:spMk id="10" creationId="{E6C295EF-C384-F177-2FF7-638C86BD967D}"/>
          </ac:spMkLst>
        </pc:spChg>
      </pc:sldChg>
      <pc:sldChg chg="add">
        <pc:chgData name="Sibarama Panigrahi" userId="de46d0d797d55fd7" providerId="LiveId" clId="{9D759A14-AD34-4B72-9B09-E5C63FA795A2}" dt="2026-02-05T17:50:12.861" v="3575"/>
        <pc:sldMkLst>
          <pc:docMk/>
          <pc:sldMk cId="3609063877" sldId="321"/>
        </pc:sldMkLst>
      </pc:sldChg>
      <pc:sldChg chg="modSp add mod modAnim">
        <pc:chgData name="Sibarama Panigrahi" userId="de46d0d797d55fd7" providerId="LiveId" clId="{9D759A14-AD34-4B72-9B09-E5C63FA795A2}" dt="2026-02-05T17:27:57.505" v="2736" actId="20577"/>
        <pc:sldMkLst>
          <pc:docMk/>
          <pc:sldMk cId="268013056" sldId="322"/>
        </pc:sldMkLst>
        <pc:spChg chg="mod">
          <ac:chgData name="Sibarama Panigrahi" userId="de46d0d797d55fd7" providerId="LiveId" clId="{9D759A14-AD34-4B72-9B09-E5C63FA795A2}" dt="2026-02-05T17:27:25.508" v="2725" actId="20577"/>
          <ac:spMkLst>
            <pc:docMk/>
            <pc:sldMk cId="268013056" sldId="322"/>
            <ac:spMk id="2" creationId="{00000000-0000-0000-0000-000000000000}"/>
          </ac:spMkLst>
        </pc:spChg>
        <pc:spChg chg="mod">
          <ac:chgData name="Sibarama Panigrahi" userId="de46d0d797d55fd7" providerId="LiveId" clId="{9D759A14-AD34-4B72-9B09-E5C63FA795A2}" dt="2026-02-05T17:26:11.554" v="2692" actId="113"/>
          <ac:spMkLst>
            <pc:docMk/>
            <pc:sldMk cId="268013056" sldId="322"/>
            <ac:spMk id="3" creationId="{00000000-0000-0000-0000-000000000000}"/>
          </ac:spMkLst>
        </pc:spChg>
        <pc:spChg chg="mod">
          <ac:chgData name="Sibarama Panigrahi" userId="de46d0d797d55fd7" providerId="LiveId" clId="{9D759A14-AD34-4B72-9B09-E5C63FA795A2}" dt="2026-02-05T17:27:57.505" v="2736" actId="20577"/>
          <ac:spMkLst>
            <pc:docMk/>
            <pc:sldMk cId="268013056" sldId="322"/>
            <ac:spMk id="9" creationId="{CBD00A02-54C2-4C7D-97FE-3C6E58078817}"/>
          </ac:spMkLst>
        </pc:spChg>
      </pc:sldChg>
      <pc:sldChg chg="addSp modSp add del mod">
        <pc:chgData name="Sibarama Panigrahi" userId="de46d0d797d55fd7" providerId="LiveId" clId="{9D759A14-AD34-4B72-9B09-E5C63FA795A2}" dt="2026-02-05T13:03:21.374" v="781" actId="47"/>
        <pc:sldMkLst>
          <pc:docMk/>
          <pc:sldMk cId="1264379911" sldId="322"/>
        </pc:sldMkLst>
        <pc:spChg chg="add mod">
          <ac:chgData name="Sibarama Panigrahi" userId="de46d0d797d55fd7" providerId="LiveId" clId="{9D759A14-AD34-4B72-9B09-E5C63FA795A2}" dt="2026-02-05T12:48:45.360" v="378"/>
          <ac:spMkLst>
            <pc:docMk/>
            <pc:sldMk cId="1264379911" sldId="322"/>
            <ac:spMk id="2" creationId="{6665FED0-089B-BA40-0B79-767B07FA8401}"/>
          </ac:spMkLst>
        </pc:spChg>
        <pc:spChg chg="add mod">
          <ac:chgData name="Sibarama Panigrahi" userId="de46d0d797d55fd7" providerId="LiveId" clId="{9D759A14-AD34-4B72-9B09-E5C63FA795A2}" dt="2026-02-05T12:48:45.360" v="378"/>
          <ac:spMkLst>
            <pc:docMk/>
            <pc:sldMk cId="1264379911" sldId="322"/>
            <ac:spMk id="4" creationId="{709060B8-6738-4D43-7273-8099B78940D3}"/>
          </ac:spMkLst>
        </pc:spChg>
        <pc:spChg chg="add mod">
          <ac:chgData name="Sibarama Panigrahi" userId="de46d0d797d55fd7" providerId="LiveId" clId="{9D759A14-AD34-4B72-9B09-E5C63FA795A2}" dt="2026-02-05T12:48:45.360" v="378"/>
          <ac:spMkLst>
            <pc:docMk/>
            <pc:sldMk cId="1264379911" sldId="322"/>
            <ac:spMk id="5" creationId="{937EE646-3804-8B7A-5C46-0BB209F502F8}"/>
          </ac:spMkLst>
        </pc:spChg>
        <pc:spChg chg="add mod">
          <ac:chgData name="Sibarama Panigrahi" userId="de46d0d797d55fd7" providerId="LiveId" clId="{9D759A14-AD34-4B72-9B09-E5C63FA795A2}" dt="2026-02-05T12:48:45.360" v="378"/>
          <ac:spMkLst>
            <pc:docMk/>
            <pc:sldMk cId="1264379911" sldId="322"/>
            <ac:spMk id="6" creationId="{88794E2E-526E-D950-1F55-E7B88A0E3C4C}"/>
          </ac:spMkLst>
        </pc:spChg>
        <pc:spChg chg="mod">
          <ac:chgData name="Sibarama Panigrahi" userId="de46d0d797d55fd7" providerId="LiveId" clId="{9D759A14-AD34-4B72-9B09-E5C63FA795A2}" dt="2026-02-05T13:02:43.299" v="769" actId="14100"/>
          <ac:spMkLst>
            <pc:docMk/>
            <pc:sldMk cId="1264379911" sldId="322"/>
            <ac:spMk id="8" creationId="{B39A0B09-7FA0-D442-87B5-FDC89EBE355A}"/>
          </ac:spMkLst>
        </pc:spChg>
      </pc:sldChg>
      <pc:sldChg chg="modSp add del mod modAnim">
        <pc:chgData name="Sibarama Panigrahi" userId="de46d0d797d55fd7" providerId="LiveId" clId="{9D759A14-AD34-4B72-9B09-E5C63FA795A2}" dt="2026-02-05T17:27:46.985" v="2726" actId="47"/>
        <pc:sldMkLst>
          <pc:docMk/>
          <pc:sldMk cId="3314545849" sldId="323"/>
        </pc:sldMkLst>
        <pc:spChg chg="mod">
          <ac:chgData name="Sibarama Panigrahi" userId="de46d0d797d55fd7" providerId="LiveId" clId="{9D759A14-AD34-4B72-9B09-E5C63FA795A2}" dt="2026-02-05T17:26:51.573" v="2706" actId="5793"/>
          <ac:spMkLst>
            <pc:docMk/>
            <pc:sldMk cId="3314545849" sldId="323"/>
            <ac:spMk id="2" creationId="{00000000-0000-0000-0000-000000000000}"/>
          </ac:spMkLst>
        </pc:spChg>
        <pc:spChg chg="mod">
          <ac:chgData name="Sibarama Panigrahi" userId="de46d0d797d55fd7" providerId="LiveId" clId="{9D759A14-AD34-4B72-9B09-E5C63FA795A2}" dt="2026-02-05T17:26:39.411" v="2704" actId="113"/>
          <ac:spMkLst>
            <pc:docMk/>
            <pc:sldMk cId="3314545849" sldId="323"/>
            <ac:spMk id="3" creationId="{00000000-0000-0000-0000-000000000000}"/>
          </ac:spMkLst>
        </pc:spChg>
      </pc:sldChg>
      <pc:sldChg chg="addSp delSp modSp add del mod">
        <pc:chgData name="Sibarama Panigrahi" userId="de46d0d797d55fd7" providerId="LiveId" clId="{9D759A14-AD34-4B72-9B09-E5C63FA795A2}" dt="2026-02-05T16:13:20.801" v="1712" actId="47"/>
        <pc:sldMkLst>
          <pc:docMk/>
          <pc:sldMk cId="34293812" sldId="334"/>
        </pc:sldMkLst>
        <pc:spChg chg="del">
          <ac:chgData name="Sibarama Panigrahi" userId="de46d0d797d55fd7" providerId="LiveId" clId="{9D759A14-AD34-4B72-9B09-E5C63FA795A2}" dt="2026-02-05T16:12:03.135" v="1650" actId="478"/>
          <ac:spMkLst>
            <pc:docMk/>
            <pc:sldMk cId="34293812" sldId="334"/>
            <ac:spMk id="2" creationId="{D7657946-FC7F-477C-9867-0ED704A858E1}"/>
          </ac:spMkLst>
        </pc:spChg>
        <pc:spChg chg="add del mod">
          <ac:chgData name="Sibarama Panigrahi" userId="de46d0d797d55fd7" providerId="LiveId" clId="{9D759A14-AD34-4B72-9B09-E5C63FA795A2}" dt="2026-02-05T16:12:05.715" v="1651" actId="478"/>
          <ac:spMkLst>
            <pc:docMk/>
            <pc:sldMk cId="34293812" sldId="334"/>
            <ac:spMk id="9" creationId="{987958A2-566C-4794-FAF0-1EC9256C5B1F}"/>
          </ac:spMkLst>
        </pc:spChg>
      </pc:sldChg>
      <pc:sldChg chg="addSp delSp modSp add del mod">
        <pc:chgData name="Sibarama Panigrahi" userId="de46d0d797d55fd7" providerId="LiveId" clId="{9D759A14-AD34-4B72-9B09-E5C63FA795A2}" dt="2026-02-05T16:58:27.567" v="2379" actId="47"/>
        <pc:sldMkLst>
          <pc:docMk/>
          <pc:sldMk cId="3421843260" sldId="335"/>
        </pc:sldMkLst>
        <pc:spChg chg="del">
          <ac:chgData name="Sibarama Panigrahi" userId="de46d0d797d55fd7" providerId="LiveId" clId="{9D759A14-AD34-4B72-9B09-E5C63FA795A2}" dt="2026-02-05T16:55:22.517" v="2250" actId="478"/>
          <ac:spMkLst>
            <pc:docMk/>
            <pc:sldMk cId="3421843260" sldId="335"/>
            <ac:spMk id="2" creationId="{D7657946-FC7F-477C-9867-0ED704A858E1}"/>
          </ac:spMkLst>
        </pc:spChg>
        <pc:spChg chg="add del mod">
          <ac:chgData name="Sibarama Panigrahi" userId="de46d0d797d55fd7" providerId="LiveId" clId="{9D759A14-AD34-4B72-9B09-E5C63FA795A2}" dt="2026-02-05T16:55:28.676" v="2251" actId="478"/>
          <ac:spMkLst>
            <pc:docMk/>
            <pc:sldMk cId="3421843260" sldId="335"/>
            <ac:spMk id="6" creationId="{26B0247D-7300-E361-5414-6418DA515FFE}"/>
          </ac:spMkLst>
        </pc:spChg>
        <pc:spChg chg="del">
          <ac:chgData name="Sibarama Panigrahi" userId="de46d0d797d55fd7" providerId="LiveId" clId="{9D759A14-AD34-4B72-9B09-E5C63FA795A2}" dt="2026-02-05T16:55:34.967" v="2252" actId="478"/>
          <ac:spMkLst>
            <pc:docMk/>
            <pc:sldMk cId="3421843260" sldId="335"/>
            <ac:spMk id="12" creationId="{F77B66E3-3803-4788-BC62-221F4919CBCE}"/>
          </ac:spMkLst>
        </pc:spChg>
      </pc:sldChg>
      <pc:sldChg chg="addSp delSp modSp add del mod">
        <pc:chgData name="Sibarama Panigrahi" userId="de46d0d797d55fd7" providerId="LiveId" clId="{9D759A14-AD34-4B72-9B09-E5C63FA795A2}" dt="2026-02-05T16:15:55.410" v="1813" actId="47"/>
        <pc:sldMkLst>
          <pc:docMk/>
          <pc:sldMk cId="3044066667" sldId="337"/>
        </pc:sldMkLst>
        <pc:spChg chg="del">
          <ac:chgData name="Sibarama Panigrahi" userId="de46d0d797d55fd7" providerId="LiveId" clId="{9D759A14-AD34-4B72-9B09-E5C63FA795A2}" dt="2026-02-05T16:13:56.385" v="1719" actId="478"/>
          <ac:spMkLst>
            <pc:docMk/>
            <pc:sldMk cId="3044066667" sldId="337"/>
            <ac:spMk id="2" creationId="{D7657946-FC7F-477C-9867-0ED704A858E1}"/>
          </ac:spMkLst>
        </pc:spChg>
        <pc:spChg chg="add del mod">
          <ac:chgData name="Sibarama Panigrahi" userId="de46d0d797d55fd7" providerId="LiveId" clId="{9D759A14-AD34-4B72-9B09-E5C63FA795A2}" dt="2026-02-05T16:14:00.660" v="1720" actId="478"/>
          <ac:spMkLst>
            <pc:docMk/>
            <pc:sldMk cId="3044066667" sldId="337"/>
            <ac:spMk id="7" creationId="{C271BECF-DD4B-B45D-FD94-AB7E51D5D372}"/>
          </ac:spMkLst>
        </pc:spChg>
      </pc:sldChg>
      <pc:sldChg chg="addSp delSp modSp add del mod">
        <pc:chgData name="Sibarama Panigrahi" userId="de46d0d797d55fd7" providerId="LiveId" clId="{9D759A14-AD34-4B72-9B09-E5C63FA795A2}" dt="2026-02-05T16:45:24.644" v="2170" actId="47"/>
        <pc:sldMkLst>
          <pc:docMk/>
          <pc:sldMk cId="646269069" sldId="338"/>
        </pc:sldMkLst>
        <pc:spChg chg="del">
          <ac:chgData name="Sibarama Panigrahi" userId="de46d0d797d55fd7" providerId="LiveId" clId="{9D759A14-AD34-4B72-9B09-E5C63FA795A2}" dt="2026-02-05T16:42:11.840" v="2017" actId="478"/>
          <ac:spMkLst>
            <pc:docMk/>
            <pc:sldMk cId="646269069" sldId="338"/>
            <ac:spMk id="2" creationId="{D7657946-FC7F-477C-9867-0ED704A858E1}"/>
          </ac:spMkLst>
        </pc:spChg>
        <pc:spChg chg="add del mod">
          <ac:chgData name="Sibarama Panigrahi" userId="de46d0d797d55fd7" providerId="LiveId" clId="{9D759A14-AD34-4B72-9B09-E5C63FA795A2}" dt="2026-02-05T16:42:27.711" v="2018" actId="478"/>
          <ac:spMkLst>
            <pc:docMk/>
            <pc:sldMk cId="646269069" sldId="338"/>
            <ac:spMk id="5" creationId="{A132203D-F813-9ABE-4661-6C2DCC9126CE}"/>
          </ac:spMkLst>
        </pc:spChg>
        <pc:spChg chg="del">
          <ac:chgData name="Sibarama Panigrahi" userId="de46d0d797d55fd7" providerId="LiveId" clId="{9D759A14-AD34-4B72-9B09-E5C63FA795A2}" dt="2026-02-05T16:42:32.394" v="2019" actId="478"/>
          <ac:spMkLst>
            <pc:docMk/>
            <pc:sldMk cId="646269069" sldId="338"/>
            <ac:spMk id="13" creationId="{156971C2-6806-478D-AC45-3E46F3F201C7}"/>
          </ac:spMkLst>
        </pc:spChg>
      </pc:sldChg>
      <pc:sldChg chg="delSp modSp add del mod">
        <pc:chgData name="Sibarama Panigrahi" userId="de46d0d797d55fd7" providerId="LiveId" clId="{9D759A14-AD34-4B72-9B09-E5C63FA795A2}" dt="2026-02-05T16:08:10.812" v="1586" actId="47"/>
        <pc:sldMkLst>
          <pc:docMk/>
          <pc:sldMk cId="764944040" sldId="340"/>
        </pc:sldMkLst>
        <pc:spChg chg="del mod">
          <ac:chgData name="Sibarama Panigrahi" userId="de46d0d797d55fd7" providerId="LiveId" clId="{9D759A14-AD34-4B72-9B09-E5C63FA795A2}" dt="2026-02-05T16:05:50.950" v="1488" actId="478"/>
          <ac:spMkLst>
            <pc:docMk/>
            <pc:sldMk cId="764944040" sldId="340"/>
            <ac:spMk id="2" creationId="{D7657946-FC7F-477C-9867-0ED704A858E1}"/>
          </ac:spMkLst>
        </pc:spChg>
      </pc:sldChg>
      <pc:sldChg chg="addSp delSp modSp add del mod">
        <pc:chgData name="Sibarama Panigrahi" userId="de46d0d797d55fd7" providerId="LiveId" clId="{9D759A14-AD34-4B72-9B09-E5C63FA795A2}" dt="2026-02-05T17:01:26.983" v="2450" actId="47"/>
        <pc:sldMkLst>
          <pc:docMk/>
          <pc:sldMk cId="41064722" sldId="341"/>
        </pc:sldMkLst>
        <pc:spChg chg="add del">
          <ac:chgData name="Sibarama Panigrahi" userId="de46d0d797d55fd7" providerId="LiveId" clId="{9D759A14-AD34-4B72-9B09-E5C63FA795A2}" dt="2026-02-05T17:00:20.751" v="2423" actId="478"/>
          <ac:spMkLst>
            <pc:docMk/>
            <pc:sldMk cId="41064722" sldId="341"/>
            <ac:spMk id="2" creationId="{D7657946-FC7F-477C-9867-0ED704A858E1}"/>
          </ac:spMkLst>
        </pc:spChg>
        <pc:spChg chg="add del mod">
          <ac:chgData name="Sibarama Panigrahi" userId="de46d0d797d55fd7" providerId="LiveId" clId="{9D759A14-AD34-4B72-9B09-E5C63FA795A2}" dt="2026-02-05T17:00:30.509" v="2426" actId="478"/>
          <ac:spMkLst>
            <pc:docMk/>
            <pc:sldMk cId="41064722" sldId="341"/>
            <ac:spMk id="7" creationId="{819CA4A3-E806-D5CB-02EE-2AC19CB47111}"/>
          </ac:spMkLst>
        </pc:spChg>
        <pc:spChg chg="mod">
          <ac:chgData name="Sibarama Panigrahi" userId="de46d0d797d55fd7" providerId="LiveId" clId="{9D759A14-AD34-4B72-9B09-E5C63FA795A2}" dt="2026-02-05T17:00:24.477" v="2425" actId="1035"/>
          <ac:spMkLst>
            <pc:docMk/>
            <pc:sldMk cId="41064722" sldId="341"/>
            <ac:spMk id="18" creationId="{C843566A-2F53-4574-823F-B3840C0AB306}"/>
          </ac:spMkLst>
        </pc:spChg>
      </pc:sldChg>
      <pc:sldChg chg="addSp delSp modSp add del mod">
        <pc:chgData name="Sibarama Panigrahi" userId="de46d0d797d55fd7" providerId="LiveId" clId="{9D759A14-AD34-4B72-9B09-E5C63FA795A2}" dt="2026-02-05T17:03:06.680" v="2520" actId="47"/>
        <pc:sldMkLst>
          <pc:docMk/>
          <pc:sldMk cId="1761439804" sldId="342"/>
        </pc:sldMkLst>
        <pc:spChg chg="del">
          <ac:chgData name="Sibarama Panigrahi" userId="de46d0d797d55fd7" providerId="LiveId" clId="{9D759A14-AD34-4B72-9B09-E5C63FA795A2}" dt="2026-02-05T17:01:50.684" v="2457" actId="478"/>
          <ac:spMkLst>
            <pc:docMk/>
            <pc:sldMk cId="1761439804" sldId="342"/>
            <ac:spMk id="2" creationId="{D7657946-FC7F-477C-9867-0ED704A858E1}"/>
          </ac:spMkLst>
        </pc:spChg>
        <pc:spChg chg="add del mod">
          <ac:chgData name="Sibarama Panigrahi" userId="de46d0d797d55fd7" providerId="LiveId" clId="{9D759A14-AD34-4B72-9B09-E5C63FA795A2}" dt="2026-02-05T17:01:54.532" v="2458" actId="478"/>
          <ac:spMkLst>
            <pc:docMk/>
            <pc:sldMk cId="1761439804" sldId="342"/>
            <ac:spMk id="9" creationId="{95622DF1-B8BC-9915-17B6-74FB3468CCD7}"/>
          </ac:spMkLst>
        </pc:spChg>
      </pc:sldChg>
      <pc:sldChg chg="add del">
        <pc:chgData name="Sibarama Panigrahi" userId="de46d0d797d55fd7" providerId="LiveId" clId="{9D759A14-AD34-4B72-9B09-E5C63FA795A2}" dt="2026-02-05T16:09:27.522" v="1597" actId="47"/>
        <pc:sldMkLst>
          <pc:docMk/>
          <pc:sldMk cId="0" sldId="344"/>
        </pc:sldMkLst>
      </pc:sldChg>
      <pc:sldChg chg="add del">
        <pc:chgData name="Sibarama Panigrahi" userId="de46d0d797d55fd7" providerId="LiveId" clId="{9D759A14-AD34-4B72-9B09-E5C63FA795A2}" dt="2026-02-05T16:10:23.386" v="1632" actId="47"/>
        <pc:sldMkLst>
          <pc:docMk/>
          <pc:sldMk cId="0" sldId="346"/>
        </pc:sldMkLst>
      </pc:sldChg>
      <pc:sldChg chg="add del">
        <pc:chgData name="Sibarama Panigrahi" userId="de46d0d797d55fd7" providerId="LiveId" clId="{9D759A14-AD34-4B72-9B09-E5C63FA795A2}" dt="2026-02-05T16:11:39.647" v="1643" actId="47"/>
        <pc:sldMkLst>
          <pc:docMk/>
          <pc:sldMk cId="0" sldId="347"/>
        </pc:sldMkLst>
      </pc:sldChg>
      <pc:sldChg chg="addSp delSp modSp add del mod">
        <pc:chgData name="Sibarama Panigrahi" userId="de46d0d797d55fd7" providerId="LiveId" clId="{9D759A14-AD34-4B72-9B09-E5C63FA795A2}" dt="2026-02-05T16:41:46.655" v="2010" actId="47"/>
        <pc:sldMkLst>
          <pc:docMk/>
          <pc:sldMk cId="1046564189" sldId="348"/>
        </pc:sldMkLst>
        <pc:spChg chg="del">
          <ac:chgData name="Sibarama Panigrahi" userId="de46d0d797d55fd7" providerId="LiveId" clId="{9D759A14-AD34-4B72-9B09-E5C63FA795A2}" dt="2026-02-05T16:38:09.845" v="1822" actId="478"/>
          <ac:spMkLst>
            <pc:docMk/>
            <pc:sldMk cId="1046564189" sldId="348"/>
            <ac:spMk id="2" creationId="{D7657946-FC7F-477C-9867-0ED704A858E1}"/>
          </ac:spMkLst>
        </pc:spChg>
        <pc:spChg chg="add del mod">
          <ac:chgData name="Sibarama Panigrahi" userId="de46d0d797d55fd7" providerId="LiveId" clId="{9D759A14-AD34-4B72-9B09-E5C63FA795A2}" dt="2026-02-05T16:38:16.625" v="1823" actId="478"/>
          <ac:spMkLst>
            <pc:docMk/>
            <pc:sldMk cId="1046564189" sldId="348"/>
            <ac:spMk id="4" creationId="{EC7533C8-1374-C11E-A85D-AC95310776AE}"/>
          </ac:spMkLst>
        </pc:spChg>
      </pc:sldChg>
      <pc:sldChg chg="modSp add mod">
        <pc:chgData name="Sibarama Panigrahi" userId="de46d0d797d55fd7" providerId="LiveId" clId="{9D759A14-AD34-4B72-9B09-E5C63FA795A2}" dt="2026-02-05T17:26:01.154" v="2691" actId="1037"/>
        <pc:sldMkLst>
          <pc:docMk/>
          <pc:sldMk cId="1592672664" sldId="348"/>
        </pc:sldMkLst>
        <pc:spChg chg="mod">
          <ac:chgData name="Sibarama Panigrahi" userId="de46d0d797d55fd7" providerId="LiveId" clId="{9D759A14-AD34-4B72-9B09-E5C63FA795A2}" dt="2026-02-05T17:25:43.293" v="2633" actId="20577"/>
          <ac:spMkLst>
            <pc:docMk/>
            <pc:sldMk cId="1592672664" sldId="348"/>
            <ac:spMk id="2" creationId="{00000000-0000-0000-0000-000000000000}"/>
          </ac:spMkLst>
        </pc:spChg>
        <pc:spChg chg="mod">
          <ac:chgData name="Sibarama Panigrahi" userId="de46d0d797d55fd7" providerId="LiveId" clId="{9D759A14-AD34-4B72-9B09-E5C63FA795A2}" dt="2026-02-05T17:25:26.439" v="2629" actId="113"/>
          <ac:spMkLst>
            <pc:docMk/>
            <pc:sldMk cId="1592672664" sldId="348"/>
            <ac:spMk id="3" creationId="{00000000-0000-0000-0000-000000000000}"/>
          </ac:spMkLst>
        </pc:spChg>
        <pc:spChg chg="mod">
          <ac:chgData name="Sibarama Panigrahi" userId="de46d0d797d55fd7" providerId="LiveId" clId="{9D759A14-AD34-4B72-9B09-E5C63FA795A2}" dt="2026-02-05T17:26:01.154" v="2691" actId="1037"/>
          <ac:spMkLst>
            <pc:docMk/>
            <pc:sldMk cId="1592672664" sldId="348"/>
            <ac:spMk id="9" creationId="{00000000-0000-0000-0000-000000000000}"/>
          </ac:spMkLst>
        </pc:spChg>
        <pc:spChg chg="mod">
          <ac:chgData name="Sibarama Panigrahi" userId="de46d0d797d55fd7" providerId="LiveId" clId="{9D759A14-AD34-4B72-9B09-E5C63FA795A2}" dt="2026-02-05T17:26:01.154" v="2691" actId="1037"/>
          <ac:spMkLst>
            <pc:docMk/>
            <pc:sldMk cId="1592672664" sldId="348"/>
            <ac:spMk id="10" creationId="{00000000-0000-0000-0000-000000000000}"/>
          </ac:spMkLst>
        </pc:spChg>
        <pc:spChg chg="mod">
          <ac:chgData name="Sibarama Panigrahi" userId="de46d0d797d55fd7" providerId="LiveId" clId="{9D759A14-AD34-4B72-9B09-E5C63FA795A2}" dt="2026-02-05T17:26:01.154" v="2691" actId="1037"/>
          <ac:spMkLst>
            <pc:docMk/>
            <pc:sldMk cId="1592672664" sldId="348"/>
            <ac:spMk id="11" creationId="{00000000-0000-0000-0000-000000000000}"/>
          </ac:spMkLst>
        </pc:spChg>
        <pc:picChg chg="mod">
          <ac:chgData name="Sibarama Panigrahi" userId="de46d0d797d55fd7" providerId="LiveId" clId="{9D759A14-AD34-4B72-9B09-E5C63FA795A2}" dt="2026-02-05T17:26:01.154" v="2691" actId="1037"/>
          <ac:picMkLst>
            <pc:docMk/>
            <pc:sldMk cId="1592672664" sldId="348"/>
            <ac:picMk id="8" creationId="{00000000-0000-0000-0000-000000000000}"/>
          </ac:picMkLst>
        </pc:picChg>
      </pc:sldChg>
      <pc:sldChg chg="addSp delSp modSp add mod">
        <pc:chgData name="Sibarama Panigrahi" userId="de46d0d797d55fd7" providerId="LiveId" clId="{9D759A14-AD34-4B72-9B09-E5C63FA795A2}" dt="2026-02-05T18:06:34.667" v="4017" actId="14100"/>
        <pc:sldMkLst>
          <pc:docMk/>
          <pc:sldMk cId="1339487722" sldId="355"/>
        </pc:sldMkLst>
        <pc:spChg chg="del mod">
          <ac:chgData name="Sibarama Panigrahi" userId="de46d0d797d55fd7" providerId="LiveId" clId="{9D759A14-AD34-4B72-9B09-E5C63FA795A2}" dt="2026-02-05T12:45:55.251" v="345" actId="478"/>
          <ac:spMkLst>
            <pc:docMk/>
            <pc:sldMk cId="1339487722" sldId="355"/>
            <ac:spMk id="2" creationId="{D7657946-FC7F-477C-9867-0ED704A858E1}"/>
          </ac:spMkLst>
        </pc:spChg>
        <pc:spChg chg="mod">
          <ac:chgData name="Sibarama Panigrahi" userId="de46d0d797d55fd7" providerId="LiveId" clId="{9D759A14-AD34-4B72-9B09-E5C63FA795A2}" dt="2026-02-05T13:17:01.968" v="1484" actId="2711"/>
          <ac:spMkLst>
            <pc:docMk/>
            <pc:sldMk cId="1339487722" sldId="355"/>
            <ac:spMk id="4" creationId="{FE2FDF5E-2EFD-40E5-812B-E4D393F2B13B}"/>
          </ac:spMkLst>
        </pc:spChg>
        <pc:spChg chg="mod">
          <ac:chgData name="Sibarama Panigrahi" userId="de46d0d797d55fd7" providerId="LiveId" clId="{9D759A14-AD34-4B72-9B09-E5C63FA795A2}" dt="2026-02-05T13:17:01.968" v="1484" actId="2711"/>
          <ac:spMkLst>
            <pc:docMk/>
            <pc:sldMk cId="1339487722" sldId="355"/>
            <ac:spMk id="5" creationId="{E642F54F-393E-4868-BA3B-20BA9E34448B}"/>
          </ac:spMkLst>
        </pc:spChg>
        <pc:spChg chg="mod">
          <ac:chgData name="Sibarama Panigrahi" userId="de46d0d797d55fd7" providerId="LiveId" clId="{9D759A14-AD34-4B72-9B09-E5C63FA795A2}" dt="2026-02-05T13:17:01.968" v="1484" actId="2711"/>
          <ac:spMkLst>
            <pc:docMk/>
            <pc:sldMk cId="1339487722" sldId="355"/>
            <ac:spMk id="6" creationId="{13D48D48-1420-4889-A0A5-210808D495AE}"/>
          </ac:spMkLst>
        </pc:spChg>
        <pc:spChg chg="mod">
          <ac:chgData name="Sibarama Panigrahi" userId="de46d0d797d55fd7" providerId="LiveId" clId="{9D759A14-AD34-4B72-9B09-E5C63FA795A2}" dt="2026-02-05T13:17:01.968" v="1484" actId="2711"/>
          <ac:spMkLst>
            <pc:docMk/>
            <pc:sldMk cId="1339487722" sldId="355"/>
            <ac:spMk id="7" creationId="{6C66BB42-517D-47DE-939E-FC314EAA2AD2}"/>
          </ac:spMkLst>
        </pc:spChg>
        <pc:spChg chg="mod">
          <ac:chgData name="Sibarama Panigrahi" userId="de46d0d797d55fd7" providerId="LiveId" clId="{9D759A14-AD34-4B72-9B09-E5C63FA795A2}" dt="2026-02-05T13:17:01.968" v="1484" actId="2711"/>
          <ac:spMkLst>
            <pc:docMk/>
            <pc:sldMk cId="1339487722" sldId="355"/>
            <ac:spMk id="8" creationId="{5B5F21C0-38C7-4CB8-AFEE-159B7E60EEBA}"/>
          </ac:spMkLst>
        </pc:spChg>
        <pc:spChg chg="add mod">
          <ac:chgData name="Sibarama Panigrahi" userId="de46d0d797d55fd7" providerId="LiveId" clId="{9D759A14-AD34-4B72-9B09-E5C63FA795A2}" dt="2026-02-05T13:17:01.968" v="1484" actId="2711"/>
          <ac:spMkLst>
            <pc:docMk/>
            <pc:sldMk cId="1339487722" sldId="355"/>
            <ac:spMk id="9" creationId="{5D7FF7DE-55E2-C4F5-DDDC-9E389EC5CD78}"/>
          </ac:spMkLst>
        </pc:spChg>
        <pc:spChg chg="mod">
          <ac:chgData name="Sibarama Panigrahi" userId="de46d0d797d55fd7" providerId="LiveId" clId="{9D759A14-AD34-4B72-9B09-E5C63FA795A2}" dt="2026-02-05T13:17:01.968" v="1484" actId="2711"/>
          <ac:spMkLst>
            <pc:docMk/>
            <pc:sldMk cId="1339487722" sldId="355"/>
            <ac:spMk id="10" creationId="{11C5435D-FAB8-4050-85FC-21E9FDF6531C}"/>
          </ac:spMkLst>
        </pc:spChg>
        <pc:spChg chg="mod">
          <ac:chgData name="Sibarama Panigrahi" userId="de46d0d797d55fd7" providerId="LiveId" clId="{9D759A14-AD34-4B72-9B09-E5C63FA795A2}" dt="2026-02-05T13:17:01.968" v="1484" actId="2711"/>
          <ac:spMkLst>
            <pc:docMk/>
            <pc:sldMk cId="1339487722" sldId="355"/>
            <ac:spMk id="11" creationId="{2E850BFC-0FD7-4D7B-A70D-EDF8B931E935}"/>
          </ac:spMkLst>
        </pc:spChg>
        <pc:spChg chg="add mod">
          <ac:chgData name="Sibarama Panigrahi" userId="de46d0d797d55fd7" providerId="LiveId" clId="{9D759A14-AD34-4B72-9B09-E5C63FA795A2}" dt="2026-02-05T13:17:01.968" v="1484" actId="2711"/>
          <ac:spMkLst>
            <pc:docMk/>
            <pc:sldMk cId="1339487722" sldId="355"/>
            <ac:spMk id="12" creationId="{1CBA2219-0A6B-01D6-3480-BBF9D9141C1D}"/>
          </ac:spMkLst>
        </pc:spChg>
        <pc:spChg chg="mod">
          <ac:chgData name="Sibarama Panigrahi" userId="de46d0d797d55fd7" providerId="LiveId" clId="{9D759A14-AD34-4B72-9B09-E5C63FA795A2}" dt="2026-02-05T13:17:01.968" v="1484" actId="2711"/>
          <ac:spMkLst>
            <pc:docMk/>
            <pc:sldMk cId="1339487722" sldId="355"/>
            <ac:spMk id="13" creationId="{EEC63181-3556-41EA-B8B3-721046F6EEDB}"/>
          </ac:spMkLst>
        </pc:spChg>
        <pc:spChg chg="mod">
          <ac:chgData name="Sibarama Panigrahi" userId="de46d0d797d55fd7" providerId="LiveId" clId="{9D759A14-AD34-4B72-9B09-E5C63FA795A2}" dt="2026-02-05T13:17:01.968" v="1484" actId="2711"/>
          <ac:spMkLst>
            <pc:docMk/>
            <pc:sldMk cId="1339487722" sldId="355"/>
            <ac:spMk id="14" creationId="{ED6301C5-DBF5-42C6-95BA-D54969D880F2}"/>
          </ac:spMkLst>
        </pc:spChg>
        <pc:spChg chg="mod">
          <ac:chgData name="Sibarama Panigrahi" userId="de46d0d797d55fd7" providerId="LiveId" clId="{9D759A14-AD34-4B72-9B09-E5C63FA795A2}" dt="2026-02-05T13:17:01.968" v="1484" actId="2711"/>
          <ac:spMkLst>
            <pc:docMk/>
            <pc:sldMk cId="1339487722" sldId="355"/>
            <ac:spMk id="15" creationId="{47F4D668-8D9B-4E51-AF5E-D8F5A4F7105A}"/>
          </ac:spMkLst>
        </pc:spChg>
        <pc:spChg chg="mod">
          <ac:chgData name="Sibarama Panigrahi" userId="de46d0d797d55fd7" providerId="LiveId" clId="{9D759A14-AD34-4B72-9B09-E5C63FA795A2}" dt="2026-02-05T13:17:01.968" v="1484" actId="2711"/>
          <ac:spMkLst>
            <pc:docMk/>
            <pc:sldMk cId="1339487722" sldId="355"/>
            <ac:spMk id="16" creationId="{74AD465A-438C-4CFB-A90D-DA4634600F33}"/>
          </ac:spMkLst>
        </pc:spChg>
        <pc:spChg chg="mod">
          <ac:chgData name="Sibarama Panigrahi" userId="de46d0d797d55fd7" providerId="LiveId" clId="{9D759A14-AD34-4B72-9B09-E5C63FA795A2}" dt="2026-02-05T13:17:01.968" v="1484" actId="2711"/>
          <ac:spMkLst>
            <pc:docMk/>
            <pc:sldMk cId="1339487722" sldId="355"/>
            <ac:spMk id="17" creationId="{CC8F8ACF-25A7-480D-8779-0B023D709681}"/>
          </ac:spMkLst>
        </pc:spChg>
        <pc:spChg chg="mod">
          <ac:chgData name="Sibarama Panigrahi" userId="de46d0d797d55fd7" providerId="LiveId" clId="{9D759A14-AD34-4B72-9B09-E5C63FA795A2}" dt="2026-02-05T18:06:34.667" v="4017" actId="14100"/>
          <ac:spMkLst>
            <pc:docMk/>
            <pc:sldMk cId="1339487722" sldId="355"/>
            <ac:spMk id="18" creationId="{061DF09D-AD50-4F27-BBC6-A9FBCEFF2CDD}"/>
          </ac:spMkLst>
        </pc:spChg>
        <pc:spChg chg="mod">
          <ac:chgData name="Sibarama Panigrahi" userId="de46d0d797d55fd7" providerId="LiveId" clId="{9D759A14-AD34-4B72-9B09-E5C63FA795A2}" dt="2026-02-05T13:17:01.968" v="1484" actId="2711"/>
          <ac:spMkLst>
            <pc:docMk/>
            <pc:sldMk cId="1339487722" sldId="355"/>
            <ac:spMk id="19" creationId="{8778F6E4-3F83-497F-BFE8-DBBDE90430D2}"/>
          </ac:spMkLst>
        </pc:spChg>
        <pc:spChg chg="add mod">
          <ac:chgData name="Sibarama Panigrahi" userId="de46d0d797d55fd7" providerId="LiveId" clId="{9D759A14-AD34-4B72-9B09-E5C63FA795A2}" dt="2026-02-05T13:17:01.968" v="1484" actId="2711"/>
          <ac:spMkLst>
            <pc:docMk/>
            <pc:sldMk cId="1339487722" sldId="355"/>
            <ac:spMk id="20" creationId="{6EC6857C-F189-922A-CB75-1D96FF111B35}"/>
          </ac:spMkLst>
        </pc:spChg>
        <pc:spChg chg="mod">
          <ac:chgData name="Sibarama Panigrahi" userId="de46d0d797d55fd7" providerId="LiveId" clId="{9D759A14-AD34-4B72-9B09-E5C63FA795A2}" dt="2026-02-05T13:17:01.968" v="1484" actId="2711"/>
          <ac:spMkLst>
            <pc:docMk/>
            <pc:sldMk cId="1339487722" sldId="355"/>
            <ac:spMk id="21" creationId="{E332B00F-A5E0-4D21-A598-93C50D79760E}"/>
          </ac:spMkLst>
        </pc:spChg>
        <pc:spChg chg="add mod">
          <ac:chgData name="Sibarama Panigrahi" userId="de46d0d797d55fd7" providerId="LiveId" clId="{9D759A14-AD34-4B72-9B09-E5C63FA795A2}" dt="2026-02-05T13:17:01.968" v="1484" actId="2711"/>
          <ac:spMkLst>
            <pc:docMk/>
            <pc:sldMk cId="1339487722" sldId="355"/>
            <ac:spMk id="22" creationId="{D1F452A4-7D1E-28C7-0F04-DD5AAC4903AC}"/>
          </ac:spMkLst>
        </pc:spChg>
        <pc:spChg chg="mod">
          <ac:chgData name="Sibarama Panigrahi" userId="de46d0d797d55fd7" providerId="LiveId" clId="{9D759A14-AD34-4B72-9B09-E5C63FA795A2}" dt="2026-02-05T13:17:01.968" v="1484" actId="2711"/>
          <ac:spMkLst>
            <pc:docMk/>
            <pc:sldMk cId="1339487722" sldId="355"/>
            <ac:spMk id="23" creationId="{0CD9B176-C7E9-4630-984A-10722B52814F}"/>
          </ac:spMkLst>
        </pc:spChg>
        <pc:spChg chg="add mod">
          <ac:chgData name="Sibarama Panigrahi" userId="de46d0d797d55fd7" providerId="LiveId" clId="{9D759A14-AD34-4B72-9B09-E5C63FA795A2}" dt="2026-02-05T17:56:38.845" v="3674" actId="20577"/>
          <ac:spMkLst>
            <pc:docMk/>
            <pc:sldMk cId="1339487722" sldId="355"/>
            <ac:spMk id="24" creationId="{40EEA852-5AA2-6148-FCA2-6EF416E73131}"/>
          </ac:spMkLst>
        </pc:spChg>
        <pc:spChg chg="mod">
          <ac:chgData name="Sibarama Panigrahi" userId="de46d0d797d55fd7" providerId="LiveId" clId="{9D759A14-AD34-4B72-9B09-E5C63FA795A2}" dt="2026-02-05T13:17:01.968" v="1484" actId="2711"/>
          <ac:spMkLst>
            <pc:docMk/>
            <pc:sldMk cId="1339487722" sldId="355"/>
            <ac:spMk id="25" creationId="{243AC9AB-7891-4602-9E30-D4423815FC8C}"/>
          </ac:spMkLst>
        </pc:spChg>
        <pc:spChg chg="mod">
          <ac:chgData name="Sibarama Panigrahi" userId="de46d0d797d55fd7" providerId="LiveId" clId="{9D759A14-AD34-4B72-9B09-E5C63FA795A2}" dt="2026-02-05T13:17:01.968" v="1484" actId="2711"/>
          <ac:spMkLst>
            <pc:docMk/>
            <pc:sldMk cId="1339487722" sldId="355"/>
            <ac:spMk id="26" creationId="{8A746067-819A-4057-AD2E-052F9376159A}"/>
          </ac:spMkLst>
        </pc:spChg>
        <pc:spChg chg="mod">
          <ac:chgData name="Sibarama Panigrahi" userId="de46d0d797d55fd7" providerId="LiveId" clId="{9D759A14-AD34-4B72-9B09-E5C63FA795A2}" dt="2026-02-05T13:17:01.968" v="1484" actId="2711"/>
          <ac:spMkLst>
            <pc:docMk/>
            <pc:sldMk cId="1339487722" sldId="355"/>
            <ac:spMk id="27" creationId="{7BAB9EF4-968B-42AC-B99D-DCE2AE567523}"/>
          </ac:spMkLst>
        </pc:spChg>
        <pc:spChg chg="mod">
          <ac:chgData name="Sibarama Panigrahi" userId="de46d0d797d55fd7" providerId="LiveId" clId="{9D759A14-AD34-4B72-9B09-E5C63FA795A2}" dt="2026-02-05T13:17:01.968" v="1484" actId="2711"/>
          <ac:spMkLst>
            <pc:docMk/>
            <pc:sldMk cId="1339487722" sldId="355"/>
            <ac:spMk id="28" creationId="{37C3B480-169A-461A-AD7B-412FBF089BF6}"/>
          </ac:spMkLst>
        </pc:spChg>
        <pc:spChg chg="mod">
          <ac:chgData name="Sibarama Panigrahi" userId="de46d0d797d55fd7" providerId="LiveId" clId="{9D759A14-AD34-4B72-9B09-E5C63FA795A2}" dt="2026-02-05T13:17:01.968" v="1484" actId="2711"/>
          <ac:spMkLst>
            <pc:docMk/>
            <pc:sldMk cId="1339487722" sldId="355"/>
            <ac:spMk id="29" creationId="{8B02B13D-828C-4B97-BA12-D5286821C6D7}"/>
          </ac:spMkLst>
        </pc:spChg>
        <pc:spChg chg="mod">
          <ac:chgData name="Sibarama Panigrahi" userId="de46d0d797d55fd7" providerId="LiveId" clId="{9D759A14-AD34-4B72-9B09-E5C63FA795A2}" dt="2026-02-05T13:17:01.968" v="1484" actId="2711"/>
          <ac:spMkLst>
            <pc:docMk/>
            <pc:sldMk cId="1339487722" sldId="355"/>
            <ac:spMk id="30" creationId="{CCAE51AD-F80B-4A38-97AC-45ABC0096E09}"/>
          </ac:spMkLst>
        </pc:spChg>
        <pc:spChg chg="mod">
          <ac:chgData name="Sibarama Panigrahi" userId="de46d0d797d55fd7" providerId="LiveId" clId="{9D759A14-AD34-4B72-9B09-E5C63FA795A2}" dt="2026-02-05T13:17:01.968" v="1484" actId="2711"/>
          <ac:spMkLst>
            <pc:docMk/>
            <pc:sldMk cId="1339487722" sldId="355"/>
            <ac:spMk id="31" creationId="{A2989A6E-0A9F-4353-B1A0-4518C173A997}"/>
          </ac:spMkLst>
        </pc:spChg>
        <pc:spChg chg="mod">
          <ac:chgData name="Sibarama Panigrahi" userId="de46d0d797d55fd7" providerId="LiveId" clId="{9D759A14-AD34-4B72-9B09-E5C63FA795A2}" dt="2026-02-05T13:17:01.968" v="1484" actId="2711"/>
          <ac:spMkLst>
            <pc:docMk/>
            <pc:sldMk cId="1339487722" sldId="355"/>
            <ac:spMk id="32" creationId="{00000000-0000-0000-0000-000000000000}"/>
          </ac:spMkLst>
        </pc:spChg>
      </pc:sldChg>
      <pc:sldChg chg="addSp delSp modSp add mod">
        <pc:chgData name="Sibarama Panigrahi" userId="de46d0d797d55fd7" providerId="LiveId" clId="{9D759A14-AD34-4B72-9B09-E5C63FA795A2}" dt="2026-02-05T17:56:58.274" v="3705" actId="20577"/>
        <pc:sldMkLst>
          <pc:docMk/>
          <pc:sldMk cId="3346201287" sldId="356"/>
        </pc:sldMkLst>
        <pc:spChg chg="del mod">
          <ac:chgData name="Sibarama Panigrahi" userId="de46d0d797d55fd7" providerId="LiveId" clId="{9D759A14-AD34-4B72-9B09-E5C63FA795A2}" dt="2026-02-05T12:46:54.024" v="350" actId="478"/>
          <ac:spMkLst>
            <pc:docMk/>
            <pc:sldMk cId="3346201287" sldId="356"/>
            <ac:spMk id="2" creationId="{D7657946-FC7F-477C-9867-0ED704A858E1}"/>
          </ac:spMkLst>
        </pc:spChg>
        <pc:spChg chg="add mod">
          <ac:chgData name="Sibarama Panigrahi" userId="de46d0d797d55fd7" providerId="LiveId" clId="{9D759A14-AD34-4B72-9B09-E5C63FA795A2}" dt="2026-02-05T12:46:41.273" v="349"/>
          <ac:spMkLst>
            <pc:docMk/>
            <pc:sldMk cId="3346201287" sldId="356"/>
            <ac:spMk id="4" creationId="{2C1B6D8E-0ECA-8DEF-6D63-EA8499A281AA}"/>
          </ac:spMkLst>
        </pc:spChg>
        <pc:spChg chg="add mod">
          <ac:chgData name="Sibarama Panigrahi" userId="de46d0d797d55fd7" providerId="LiveId" clId="{9D759A14-AD34-4B72-9B09-E5C63FA795A2}" dt="2026-02-05T12:46:41.273" v="349"/>
          <ac:spMkLst>
            <pc:docMk/>
            <pc:sldMk cId="3346201287" sldId="356"/>
            <ac:spMk id="5" creationId="{7A4AB6A8-BFE0-4C5C-2283-00E0FFE76403}"/>
          </ac:spMkLst>
        </pc:spChg>
        <pc:spChg chg="add mod">
          <ac:chgData name="Sibarama Panigrahi" userId="de46d0d797d55fd7" providerId="LiveId" clId="{9D759A14-AD34-4B72-9B09-E5C63FA795A2}" dt="2026-02-05T12:46:41.273" v="349"/>
          <ac:spMkLst>
            <pc:docMk/>
            <pc:sldMk cId="3346201287" sldId="356"/>
            <ac:spMk id="6" creationId="{8D0C01D2-4EB3-C289-2F52-0C73235E9A4B}"/>
          </ac:spMkLst>
        </pc:spChg>
        <pc:spChg chg="add mod">
          <ac:chgData name="Sibarama Panigrahi" userId="de46d0d797d55fd7" providerId="LiveId" clId="{9D759A14-AD34-4B72-9B09-E5C63FA795A2}" dt="2026-02-05T17:56:58.274" v="3705" actId="20577"/>
          <ac:spMkLst>
            <pc:docMk/>
            <pc:sldMk cId="3346201287" sldId="356"/>
            <ac:spMk id="7" creationId="{624378DB-64B3-B1A8-D417-C8BF0CD31D35}"/>
          </ac:spMkLst>
        </pc:spChg>
        <pc:spChg chg="add mod">
          <ac:chgData name="Sibarama Panigrahi" userId="de46d0d797d55fd7" providerId="LiveId" clId="{9D759A14-AD34-4B72-9B09-E5C63FA795A2}" dt="2026-02-05T12:46:57.050" v="351"/>
          <ac:spMkLst>
            <pc:docMk/>
            <pc:sldMk cId="3346201287" sldId="356"/>
            <ac:spMk id="9" creationId="{2A2B8509-2C16-5044-0F51-C81269693890}"/>
          </ac:spMkLst>
        </pc:spChg>
        <pc:spChg chg="del">
          <ac:chgData name="Sibarama Panigrahi" userId="de46d0d797d55fd7" providerId="LiveId" clId="{9D759A14-AD34-4B72-9B09-E5C63FA795A2}" dt="2026-02-05T12:57:33.085" v="687" actId="478"/>
          <ac:spMkLst>
            <pc:docMk/>
            <pc:sldMk cId="3346201287" sldId="356"/>
            <ac:spMk id="12" creationId="{F77B66E3-3803-4788-BC62-221F4919CBCE}"/>
          </ac:spMkLst>
        </pc:spChg>
        <pc:spChg chg="mod">
          <ac:chgData name="Sibarama Panigrahi" userId="de46d0d797d55fd7" providerId="LiveId" clId="{9D759A14-AD34-4B72-9B09-E5C63FA795A2}" dt="2026-02-05T13:16:47.039" v="1483" actId="20577"/>
          <ac:spMkLst>
            <pc:docMk/>
            <pc:sldMk cId="3346201287" sldId="356"/>
            <ac:spMk id="23" creationId="{BC1A0BE4-1A0C-4575-A2CC-3C2DF6D838EC}"/>
          </ac:spMkLst>
        </pc:spChg>
        <pc:spChg chg="mod">
          <ac:chgData name="Sibarama Panigrahi" userId="de46d0d797d55fd7" providerId="LiveId" clId="{9D759A14-AD34-4B72-9B09-E5C63FA795A2}" dt="2026-02-05T13:16:00.634" v="1479" actId="2711"/>
          <ac:spMkLst>
            <pc:docMk/>
            <pc:sldMk cId="3346201287" sldId="356"/>
            <ac:spMk id="37" creationId="{A717CF15-96AB-454A-B01B-5CF9977681CD}"/>
          </ac:spMkLst>
        </pc:spChg>
        <pc:spChg chg="mod">
          <ac:chgData name="Sibarama Panigrahi" userId="de46d0d797d55fd7" providerId="LiveId" clId="{9D759A14-AD34-4B72-9B09-E5C63FA795A2}" dt="2026-02-05T13:16:35.400" v="1482" actId="2711"/>
          <ac:spMkLst>
            <pc:docMk/>
            <pc:sldMk cId="3346201287" sldId="356"/>
            <ac:spMk id="49" creationId="{60D0A8C3-EA4A-4EE9-AB2B-CB3E6D4F217F}"/>
          </ac:spMkLst>
        </pc:spChg>
        <pc:spChg chg="mod">
          <ac:chgData name="Sibarama Panigrahi" userId="de46d0d797d55fd7" providerId="LiveId" clId="{9D759A14-AD34-4B72-9B09-E5C63FA795A2}" dt="2026-02-05T13:16:35.400" v="1482" actId="2711"/>
          <ac:spMkLst>
            <pc:docMk/>
            <pc:sldMk cId="3346201287" sldId="356"/>
            <ac:spMk id="52" creationId="{8242D29A-0B0A-4303-A32E-AB88EE04FC96}"/>
          </ac:spMkLst>
        </pc:spChg>
        <pc:spChg chg="mod">
          <ac:chgData name="Sibarama Panigrahi" userId="de46d0d797d55fd7" providerId="LiveId" clId="{9D759A14-AD34-4B72-9B09-E5C63FA795A2}" dt="2026-02-05T13:16:35.400" v="1482" actId="2711"/>
          <ac:spMkLst>
            <pc:docMk/>
            <pc:sldMk cId="3346201287" sldId="356"/>
            <ac:spMk id="55" creationId="{6B773867-74FD-4271-9317-355351D31FF1}"/>
          </ac:spMkLst>
        </pc:spChg>
        <pc:spChg chg="mod">
          <ac:chgData name="Sibarama Panigrahi" userId="de46d0d797d55fd7" providerId="LiveId" clId="{9D759A14-AD34-4B72-9B09-E5C63FA795A2}" dt="2026-02-05T13:16:20.906" v="1481" actId="2711"/>
          <ac:spMkLst>
            <pc:docMk/>
            <pc:sldMk cId="3346201287" sldId="356"/>
            <ac:spMk id="73" creationId="{00000000-0000-0000-0000-000000000000}"/>
          </ac:spMkLst>
        </pc:spChg>
        <pc:spChg chg="mod">
          <ac:chgData name="Sibarama Panigrahi" userId="de46d0d797d55fd7" providerId="LiveId" clId="{9D759A14-AD34-4B72-9B09-E5C63FA795A2}" dt="2026-02-05T13:15:51.453" v="1478" actId="2711"/>
          <ac:spMkLst>
            <pc:docMk/>
            <pc:sldMk cId="3346201287" sldId="356"/>
            <ac:spMk id="75" creationId="{CBDCF6DC-2D1B-43F3-ADD9-0ECE52C5419D}"/>
          </ac:spMkLst>
        </pc:spChg>
        <pc:spChg chg="mod">
          <ac:chgData name="Sibarama Panigrahi" userId="de46d0d797d55fd7" providerId="LiveId" clId="{9D759A14-AD34-4B72-9B09-E5C63FA795A2}" dt="2026-02-05T13:16:35.400" v="1482" actId="2711"/>
          <ac:spMkLst>
            <pc:docMk/>
            <pc:sldMk cId="3346201287" sldId="356"/>
            <ac:spMk id="89" creationId="{964B48DB-515A-4E0C-874A-4CBEBAE864F0}"/>
          </ac:spMkLst>
        </pc:spChg>
        <pc:spChg chg="mod">
          <ac:chgData name="Sibarama Panigrahi" userId="de46d0d797d55fd7" providerId="LiveId" clId="{9D759A14-AD34-4B72-9B09-E5C63FA795A2}" dt="2026-02-05T13:16:12.301" v="1480" actId="2711"/>
          <ac:spMkLst>
            <pc:docMk/>
            <pc:sldMk cId="3346201287" sldId="356"/>
            <ac:spMk id="95" creationId="{EF14DC8B-4D0F-40C6-8279-C0662065E0C0}"/>
          </ac:spMkLst>
        </pc:spChg>
      </pc:sldChg>
      <pc:sldChg chg="addSp delSp modSp add mod">
        <pc:chgData name="Sibarama Panigrahi" userId="de46d0d797d55fd7" providerId="LiveId" clId="{9D759A14-AD34-4B72-9B09-E5C63FA795A2}" dt="2026-02-05T17:57:14.034" v="3743" actId="20577"/>
        <pc:sldMkLst>
          <pc:docMk/>
          <pc:sldMk cId="3621906979" sldId="357"/>
        </pc:sldMkLst>
        <pc:spChg chg="del mod">
          <ac:chgData name="Sibarama Panigrahi" userId="de46d0d797d55fd7" providerId="LiveId" clId="{9D759A14-AD34-4B72-9B09-E5C63FA795A2}" dt="2026-02-05T12:49:35.375" v="418" actId="478"/>
          <ac:spMkLst>
            <pc:docMk/>
            <pc:sldMk cId="3621906979" sldId="357"/>
            <ac:spMk id="2" creationId="{D7657946-FC7F-477C-9867-0ED704A858E1}"/>
          </ac:spMkLst>
        </pc:spChg>
        <pc:spChg chg="add mod">
          <ac:chgData name="Sibarama Panigrahi" userId="de46d0d797d55fd7" providerId="LiveId" clId="{9D759A14-AD34-4B72-9B09-E5C63FA795A2}" dt="2026-02-05T12:47:15.806" v="352"/>
          <ac:spMkLst>
            <pc:docMk/>
            <pc:sldMk cId="3621906979" sldId="357"/>
            <ac:spMk id="8" creationId="{3299A9AE-D64F-6EA5-4D56-986E5B5D3F72}"/>
          </ac:spMkLst>
        </pc:spChg>
        <pc:spChg chg="add mod">
          <ac:chgData name="Sibarama Panigrahi" userId="de46d0d797d55fd7" providerId="LiveId" clId="{9D759A14-AD34-4B72-9B09-E5C63FA795A2}" dt="2026-02-05T12:47:15.806" v="352"/>
          <ac:spMkLst>
            <pc:docMk/>
            <pc:sldMk cId="3621906979" sldId="357"/>
            <ac:spMk id="9" creationId="{2D132CEA-D6F8-213A-DDA5-5C075C69F116}"/>
          </ac:spMkLst>
        </pc:spChg>
        <pc:spChg chg="del">
          <ac:chgData name="Sibarama Panigrahi" userId="de46d0d797d55fd7" providerId="LiveId" clId="{9D759A14-AD34-4B72-9B09-E5C63FA795A2}" dt="2026-02-05T12:57:25.556" v="686" actId="478"/>
          <ac:spMkLst>
            <pc:docMk/>
            <pc:sldMk cId="3621906979" sldId="357"/>
            <ac:spMk id="12" creationId="{F77B66E3-3803-4788-BC62-221F4919CBCE}"/>
          </ac:spMkLst>
        </pc:spChg>
        <pc:spChg chg="add mod">
          <ac:chgData name="Sibarama Panigrahi" userId="de46d0d797d55fd7" providerId="LiveId" clId="{9D759A14-AD34-4B72-9B09-E5C63FA795A2}" dt="2026-02-05T12:47:15.806" v="352"/>
          <ac:spMkLst>
            <pc:docMk/>
            <pc:sldMk cId="3621906979" sldId="357"/>
            <ac:spMk id="17" creationId="{0AD642A6-31CA-87FF-70C5-629A2B8ED42E}"/>
          </ac:spMkLst>
        </pc:spChg>
        <pc:spChg chg="add mod">
          <ac:chgData name="Sibarama Panigrahi" userId="de46d0d797d55fd7" providerId="LiveId" clId="{9D759A14-AD34-4B72-9B09-E5C63FA795A2}" dt="2026-02-05T17:57:14.034" v="3743" actId="20577"/>
          <ac:spMkLst>
            <pc:docMk/>
            <pc:sldMk cId="3621906979" sldId="357"/>
            <ac:spMk id="18" creationId="{107D9314-441B-5527-0C10-66967BE82FDF}"/>
          </ac:spMkLst>
        </pc:spChg>
        <pc:spChg chg="add mod">
          <ac:chgData name="Sibarama Panigrahi" userId="de46d0d797d55fd7" providerId="LiveId" clId="{9D759A14-AD34-4B72-9B09-E5C63FA795A2}" dt="2026-02-05T12:49:38.455" v="419"/>
          <ac:spMkLst>
            <pc:docMk/>
            <pc:sldMk cId="3621906979" sldId="357"/>
            <ac:spMk id="20" creationId="{F6720451-83D4-2CE5-8D02-002C6E3B46CD}"/>
          </ac:spMkLst>
        </pc:spChg>
        <pc:spChg chg="mod">
          <ac:chgData name="Sibarama Panigrahi" userId="de46d0d797d55fd7" providerId="LiveId" clId="{9D759A14-AD34-4B72-9B09-E5C63FA795A2}" dt="2026-02-05T13:15:14.159" v="1475" actId="2711"/>
          <ac:spMkLst>
            <pc:docMk/>
            <pc:sldMk cId="3621906979" sldId="357"/>
            <ac:spMk id="23" creationId="{BC1A0BE4-1A0C-4575-A2CC-3C2DF6D838EC}"/>
          </ac:spMkLst>
        </pc:spChg>
        <pc:spChg chg="mod">
          <ac:chgData name="Sibarama Panigrahi" userId="de46d0d797d55fd7" providerId="LiveId" clId="{9D759A14-AD34-4B72-9B09-E5C63FA795A2}" dt="2026-02-05T13:15:06.272" v="1474" actId="2711"/>
          <ac:spMkLst>
            <pc:docMk/>
            <pc:sldMk cId="3621906979" sldId="357"/>
            <ac:spMk id="55" creationId="{AF2A1CFB-5240-49E5-BEC9-373D7B0D92B5}"/>
          </ac:spMkLst>
        </pc:spChg>
        <pc:spChg chg="mod">
          <ac:chgData name="Sibarama Panigrahi" userId="de46d0d797d55fd7" providerId="LiveId" clId="{9D759A14-AD34-4B72-9B09-E5C63FA795A2}" dt="2026-02-05T13:15:22.223" v="1476" actId="2711"/>
          <ac:spMkLst>
            <pc:docMk/>
            <pc:sldMk cId="3621906979" sldId="357"/>
            <ac:spMk id="73" creationId="{68481D5E-33AD-4993-962D-511D9C3FA476}"/>
          </ac:spMkLst>
        </pc:spChg>
      </pc:sldChg>
      <pc:sldChg chg="addSp delSp modSp add mod">
        <pc:chgData name="Sibarama Panigrahi" userId="de46d0d797d55fd7" providerId="LiveId" clId="{9D759A14-AD34-4B72-9B09-E5C63FA795A2}" dt="2026-02-05T17:59:07.930" v="3833" actId="20577"/>
        <pc:sldMkLst>
          <pc:docMk/>
          <pc:sldMk cId="2876775618" sldId="358"/>
        </pc:sldMkLst>
        <pc:spChg chg="del">
          <ac:chgData name="Sibarama Panigrahi" userId="de46d0d797d55fd7" providerId="LiveId" clId="{9D759A14-AD34-4B72-9B09-E5C63FA795A2}" dt="2026-02-05T12:49:47.415" v="420" actId="478"/>
          <ac:spMkLst>
            <pc:docMk/>
            <pc:sldMk cId="2876775618" sldId="358"/>
            <ac:spMk id="2" creationId="{D7657946-FC7F-477C-9867-0ED704A858E1}"/>
          </ac:spMkLst>
        </pc:spChg>
        <pc:spChg chg="add mod">
          <ac:chgData name="Sibarama Panigrahi" userId="de46d0d797d55fd7" providerId="LiveId" clId="{9D759A14-AD34-4B72-9B09-E5C63FA795A2}" dt="2026-02-05T12:47:19.326" v="353"/>
          <ac:spMkLst>
            <pc:docMk/>
            <pc:sldMk cId="2876775618" sldId="358"/>
            <ac:spMk id="3" creationId="{0F45C7CF-E237-901A-77EC-3BE43BA5798E}"/>
          </ac:spMkLst>
        </pc:spChg>
        <pc:spChg chg="add mod">
          <ac:chgData name="Sibarama Panigrahi" userId="de46d0d797d55fd7" providerId="LiveId" clId="{9D759A14-AD34-4B72-9B09-E5C63FA795A2}" dt="2026-02-05T12:47:19.326" v="353"/>
          <ac:spMkLst>
            <pc:docMk/>
            <pc:sldMk cId="2876775618" sldId="358"/>
            <ac:spMk id="5" creationId="{B4BBD5CB-A14D-F0C6-7791-83CFEAC51E5D}"/>
          </ac:spMkLst>
        </pc:spChg>
        <pc:spChg chg="add mod">
          <ac:chgData name="Sibarama Panigrahi" userId="de46d0d797d55fd7" providerId="LiveId" clId="{9D759A14-AD34-4B72-9B09-E5C63FA795A2}" dt="2026-02-05T12:47:19.326" v="353"/>
          <ac:spMkLst>
            <pc:docMk/>
            <pc:sldMk cId="2876775618" sldId="358"/>
            <ac:spMk id="8" creationId="{A404698D-3077-6E09-9DFA-0713C088DB39}"/>
          </ac:spMkLst>
        </pc:spChg>
        <pc:spChg chg="add mod">
          <ac:chgData name="Sibarama Panigrahi" userId="de46d0d797d55fd7" providerId="LiveId" clId="{9D759A14-AD34-4B72-9B09-E5C63FA795A2}" dt="2026-02-05T17:59:07.930" v="3833" actId="20577"/>
          <ac:spMkLst>
            <pc:docMk/>
            <pc:sldMk cId="2876775618" sldId="358"/>
            <ac:spMk id="10" creationId="{B21ED024-717A-9161-1BA9-D1CB8352D4AE}"/>
          </ac:spMkLst>
        </pc:spChg>
        <pc:spChg chg="del">
          <ac:chgData name="Sibarama Panigrahi" userId="de46d0d797d55fd7" providerId="LiveId" clId="{9D759A14-AD34-4B72-9B09-E5C63FA795A2}" dt="2026-02-05T12:57:16.464" v="685" actId="478"/>
          <ac:spMkLst>
            <pc:docMk/>
            <pc:sldMk cId="2876775618" sldId="358"/>
            <ac:spMk id="12" creationId="{F77B66E3-3803-4788-BC62-221F4919CBCE}"/>
          </ac:spMkLst>
        </pc:spChg>
        <pc:spChg chg="add mod">
          <ac:chgData name="Sibarama Panigrahi" userId="de46d0d797d55fd7" providerId="LiveId" clId="{9D759A14-AD34-4B72-9B09-E5C63FA795A2}" dt="2026-02-05T12:49:50.403" v="421"/>
          <ac:spMkLst>
            <pc:docMk/>
            <pc:sldMk cId="2876775618" sldId="358"/>
            <ac:spMk id="13" creationId="{E2E8E23A-59FD-D5CA-5D32-7A2397A19F19}"/>
          </ac:spMkLst>
        </pc:spChg>
        <pc:spChg chg="mod">
          <ac:chgData name="Sibarama Panigrahi" userId="de46d0d797d55fd7" providerId="LiveId" clId="{9D759A14-AD34-4B72-9B09-E5C63FA795A2}" dt="2026-02-05T13:14:50.661" v="1473" actId="2711"/>
          <ac:spMkLst>
            <pc:docMk/>
            <pc:sldMk cId="2876775618" sldId="358"/>
            <ac:spMk id="30" creationId="{AAA69F69-1F09-4F6F-842F-118FBB06732C}"/>
          </ac:spMkLst>
        </pc:spChg>
        <pc:spChg chg="mod">
          <ac:chgData name="Sibarama Panigrahi" userId="de46d0d797d55fd7" providerId="LiveId" clId="{9D759A14-AD34-4B72-9B09-E5C63FA795A2}" dt="2026-02-05T13:14:42.138" v="1472" actId="2711"/>
          <ac:spMkLst>
            <pc:docMk/>
            <pc:sldMk cId="2876775618" sldId="358"/>
            <ac:spMk id="81" creationId="{E7916DFC-6A57-48E7-A600-9F8DA7E265B4}"/>
          </ac:spMkLst>
        </pc:spChg>
      </pc:sldChg>
      <pc:sldChg chg="addSp delSp modSp add mod">
        <pc:chgData name="Sibarama Panigrahi" userId="de46d0d797d55fd7" providerId="LiveId" clId="{9D759A14-AD34-4B72-9B09-E5C63FA795A2}" dt="2026-02-06T02:45:44.241" v="4090" actId="1037"/>
        <pc:sldMkLst>
          <pc:docMk/>
          <pc:sldMk cId="2192723601" sldId="360"/>
        </pc:sldMkLst>
        <pc:spChg chg="del mod">
          <ac:chgData name="Sibarama Panigrahi" userId="de46d0d797d55fd7" providerId="LiveId" clId="{9D759A14-AD34-4B72-9B09-E5C63FA795A2}" dt="2026-02-05T12:49:59.539" v="422" actId="478"/>
          <ac:spMkLst>
            <pc:docMk/>
            <pc:sldMk cId="2192723601" sldId="360"/>
            <ac:spMk id="2" creationId="{D7657946-FC7F-477C-9867-0ED704A858E1}"/>
          </ac:spMkLst>
        </pc:spChg>
        <pc:spChg chg="add mod">
          <ac:chgData name="Sibarama Panigrahi" userId="de46d0d797d55fd7" providerId="LiveId" clId="{9D759A14-AD34-4B72-9B09-E5C63FA795A2}" dt="2026-02-05T12:47:22.279" v="354"/>
          <ac:spMkLst>
            <pc:docMk/>
            <pc:sldMk cId="2192723601" sldId="360"/>
            <ac:spMk id="3" creationId="{C97601D8-CD2B-681E-8CF1-D1C53F358067}"/>
          </ac:spMkLst>
        </pc:spChg>
        <pc:spChg chg="add mod">
          <ac:chgData name="Sibarama Panigrahi" userId="de46d0d797d55fd7" providerId="LiveId" clId="{9D759A14-AD34-4B72-9B09-E5C63FA795A2}" dt="2026-02-05T12:47:22.279" v="354"/>
          <ac:spMkLst>
            <pc:docMk/>
            <pc:sldMk cId="2192723601" sldId="360"/>
            <ac:spMk id="4" creationId="{3BFAA123-F99C-41EB-D988-56B6415E634A}"/>
          </ac:spMkLst>
        </pc:spChg>
        <pc:spChg chg="add mod">
          <ac:chgData name="Sibarama Panigrahi" userId="de46d0d797d55fd7" providerId="LiveId" clId="{9D759A14-AD34-4B72-9B09-E5C63FA795A2}" dt="2026-02-05T12:47:22.279" v="354"/>
          <ac:spMkLst>
            <pc:docMk/>
            <pc:sldMk cId="2192723601" sldId="360"/>
            <ac:spMk id="5" creationId="{0B462746-B34F-5571-D81F-B5DBBF154393}"/>
          </ac:spMkLst>
        </pc:spChg>
        <pc:spChg chg="add mod">
          <ac:chgData name="Sibarama Panigrahi" userId="de46d0d797d55fd7" providerId="LiveId" clId="{9D759A14-AD34-4B72-9B09-E5C63FA795A2}" dt="2026-02-05T17:59:17.991" v="3838" actId="20577"/>
          <ac:spMkLst>
            <pc:docMk/>
            <pc:sldMk cId="2192723601" sldId="360"/>
            <ac:spMk id="6" creationId="{7E2D8388-0FBB-883C-6214-DC8712A2755C}"/>
          </ac:spMkLst>
        </pc:spChg>
        <pc:spChg chg="mod">
          <ac:chgData name="Sibarama Panigrahi" userId="de46d0d797d55fd7" providerId="LiveId" clId="{9D759A14-AD34-4B72-9B09-E5C63FA795A2}" dt="2026-02-05T17:58:28.245" v="3813" actId="1038"/>
          <ac:spMkLst>
            <pc:docMk/>
            <pc:sldMk cId="2192723601" sldId="360"/>
            <ac:spMk id="8" creationId="{573ADA34-C03E-4318-96B7-5C37B29F4800}"/>
          </ac:spMkLst>
        </pc:spChg>
        <pc:spChg chg="add mod">
          <ac:chgData name="Sibarama Panigrahi" userId="de46d0d797d55fd7" providerId="LiveId" clId="{9D759A14-AD34-4B72-9B09-E5C63FA795A2}" dt="2026-02-05T12:50:02.699" v="423"/>
          <ac:spMkLst>
            <pc:docMk/>
            <pc:sldMk cId="2192723601" sldId="360"/>
            <ac:spMk id="9" creationId="{CED6807C-4E26-E001-2462-03696C75A984}"/>
          </ac:spMkLst>
        </pc:spChg>
        <pc:spChg chg="del">
          <ac:chgData name="Sibarama Panigrahi" userId="de46d0d797d55fd7" providerId="LiveId" clId="{9D759A14-AD34-4B72-9B09-E5C63FA795A2}" dt="2026-02-05T12:57:08.093" v="684" actId="478"/>
          <ac:spMkLst>
            <pc:docMk/>
            <pc:sldMk cId="2192723601" sldId="360"/>
            <ac:spMk id="12" creationId="{F77B66E3-3803-4788-BC62-221F4919CBCE}"/>
          </ac:spMkLst>
        </pc:spChg>
        <pc:spChg chg="mod">
          <ac:chgData name="Sibarama Panigrahi" userId="de46d0d797d55fd7" providerId="LiveId" clId="{9D759A14-AD34-4B72-9B09-E5C63FA795A2}" dt="2026-02-05T17:58:15.233" v="3766" actId="14100"/>
          <ac:spMkLst>
            <pc:docMk/>
            <pc:sldMk cId="2192723601" sldId="360"/>
            <ac:spMk id="19" creationId="{02330DB7-F4DA-416E-8571-95A1377A21EA}"/>
          </ac:spMkLst>
        </pc:spChg>
        <pc:spChg chg="mod">
          <ac:chgData name="Sibarama Panigrahi" userId="de46d0d797d55fd7" providerId="LiveId" clId="{9D759A14-AD34-4B72-9B09-E5C63FA795A2}" dt="2026-02-05T17:58:10.880" v="3765" actId="14100"/>
          <ac:spMkLst>
            <pc:docMk/>
            <pc:sldMk cId="2192723601" sldId="360"/>
            <ac:spMk id="22" creationId="{A05B13C3-0544-493D-92EA-0C6FE4003D17}"/>
          </ac:spMkLst>
        </pc:spChg>
        <pc:spChg chg="mod">
          <ac:chgData name="Sibarama Panigrahi" userId="de46d0d797d55fd7" providerId="LiveId" clId="{9D759A14-AD34-4B72-9B09-E5C63FA795A2}" dt="2026-02-05T17:58:19.888" v="3767" actId="14100"/>
          <ac:spMkLst>
            <pc:docMk/>
            <pc:sldMk cId="2192723601" sldId="360"/>
            <ac:spMk id="59" creationId="{F9791C72-768C-4B21-879A-4B2C9B3EDFD6}"/>
          </ac:spMkLst>
        </pc:spChg>
        <pc:spChg chg="mod">
          <ac:chgData name="Sibarama Panigrahi" userId="de46d0d797d55fd7" providerId="LiveId" clId="{9D759A14-AD34-4B72-9B09-E5C63FA795A2}" dt="2026-02-06T02:45:44.241" v="4090" actId="1037"/>
          <ac:spMkLst>
            <pc:docMk/>
            <pc:sldMk cId="2192723601" sldId="360"/>
            <ac:spMk id="66" creationId="{150B146A-EFD5-487F-8FF3-DFCF58DF5A7E}"/>
          </ac:spMkLst>
        </pc:spChg>
      </pc:sldChg>
      <pc:sldChg chg="addSp delSp modSp add del mod">
        <pc:chgData name="Sibarama Panigrahi" userId="de46d0d797d55fd7" providerId="LiveId" clId="{9D759A14-AD34-4B72-9B09-E5C63FA795A2}" dt="2026-02-05T12:52:10.322" v="468" actId="47"/>
        <pc:sldMkLst>
          <pc:docMk/>
          <pc:sldMk cId="1814114494" sldId="361"/>
        </pc:sldMkLst>
        <pc:spChg chg="add mod">
          <ac:chgData name="Sibarama Panigrahi" userId="de46d0d797d55fd7" providerId="LiveId" clId="{9D759A14-AD34-4B72-9B09-E5C63FA795A2}" dt="2026-02-05T12:47:25.771" v="355"/>
          <ac:spMkLst>
            <pc:docMk/>
            <pc:sldMk cId="1814114494" sldId="361"/>
            <ac:spMk id="2" creationId="{28816BCD-B0BF-4D74-26D0-3BFB6083C001}"/>
          </ac:spMkLst>
        </pc:spChg>
        <pc:spChg chg="add mod">
          <ac:chgData name="Sibarama Panigrahi" userId="de46d0d797d55fd7" providerId="LiveId" clId="{9D759A14-AD34-4B72-9B09-E5C63FA795A2}" dt="2026-02-05T12:47:25.771" v="355"/>
          <ac:spMkLst>
            <pc:docMk/>
            <pc:sldMk cId="1814114494" sldId="361"/>
            <ac:spMk id="3" creationId="{2BB5584F-C739-F412-232C-C2A2C607C6AA}"/>
          </ac:spMkLst>
        </pc:spChg>
        <pc:spChg chg="add mod">
          <ac:chgData name="Sibarama Panigrahi" userId="de46d0d797d55fd7" providerId="LiveId" clId="{9D759A14-AD34-4B72-9B09-E5C63FA795A2}" dt="2026-02-05T12:47:25.771" v="355"/>
          <ac:spMkLst>
            <pc:docMk/>
            <pc:sldMk cId="1814114494" sldId="361"/>
            <ac:spMk id="4" creationId="{318A896A-F431-5A3F-1237-15B54AB214CD}"/>
          </ac:spMkLst>
        </pc:spChg>
        <pc:spChg chg="add mod">
          <ac:chgData name="Sibarama Panigrahi" userId="de46d0d797d55fd7" providerId="LiveId" clId="{9D759A14-AD34-4B72-9B09-E5C63FA795A2}" dt="2026-02-05T12:47:25.771" v="355"/>
          <ac:spMkLst>
            <pc:docMk/>
            <pc:sldMk cId="1814114494" sldId="361"/>
            <ac:spMk id="5" creationId="{8767D943-304E-5B6C-D1B1-43C43F700C15}"/>
          </ac:spMkLst>
        </pc:spChg>
        <pc:spChg chg="del">
          <ac:chgData name="Sibarama Panigrahi" userId="de46d0d797d55fd7" providerId="LiveId" clId="{9D759A14-AD34-4B72-9B09-E5C63FA795A2}" dt="2026-02-05T12:50:25.129" v="425" actId="478"/>
          <ac:spMkLst>
            <pc:docMk/>
            <pc:sldMk cId="1814114494" sldId="361"/>
            <ac:spMk id="13" creationId="{D7657946-FC7F-477C-9867-0ED704A858E1}"/>
          </ac:spMkLst>
        </pc:spChg>
      </pc:sldChg>
      <pc:sldChg chg="addSp delSp modSp add mod">
        <pc:chgData name="Sibarama Panigrahi" userId="de46d0d797d55fd7" providerId="LiveId" clId="{9D759A14-AD34-4B72-9B09-E5C63FA795A2}" dt="2026-02-05T18:00:23.945" v="3915" actId="20577"/>
        <pc:sldMkLst>
          <pc:docMk/>
          <pc:sldMk cId="461167443" sldId="362"/>
        </pc:sldMkLst>
        <pc:spChg chg="del mod">
          <ac:chgData name="Sibarama Panigrahi" userId="de46d0d797d55fd7" providerId="LiveId" clId="{9D759A14-AD34-4B72-9B09-E5C63FA795A2}" dt="2026-02-05T12:52:18.857" v="469" actId="478"/>
          <ac:spMkLst>
            <pc:docMk/>
            <pc:sldMk cId="461167443" sldId="362"/>
            <ac:spMk id="2" creationId="{D7657946-FC7F-477C-9867-0ED704A858E1}"/>
          </ac:spMkLst>
        </pc:spChg>
        <pc:spChg chg="add mod">
          <ac:chgData name="Sibarama Panigrahi" userId="de46d0d797d55fd7" providerId="LiveId" clId="{9D759A14-AD34-4B72-9B09-E5C63FA795A2}" dt="2026-02-05T12:47:28.568" v="356"/>
          <ac:spMkLst>
            <pc:docMk/>
            <pc:sldMk cId="461167443" sldId="362"/>
            <ac:spMk id="4" creationId="{536855F3-2A63-A6B8-C29D-B77E072C01F5}"/>
          </ac:spMkLst>
        </pc:spChg>
        <pc:spChg chg="add mod">
          <ac:chgData name="Sibarama Panigrahi" userId="de46d0d797d55fd7" providerId="LiveId" clId="{9D759A14-AD34-4B72-9B09-E5C63FA795A2}" dt="2026-02-05T12:47:28.568" v="356"/>
          <ac:spMkLst>
            <pc:docMk/>
            <pc:sldMk cId="461167443" sldId="362"/>
            <ac:spMk id="5" creationId="{517BDC37-BC11-A157-3C91-B01661194187}"/>
          </ac:spMkLst>
        </pc:spChg>
        <pc:spChg chg="add mod">
          <ac:chgData name="Sibarama Panigrahi" userId="de46d0d797d55fd7" providerId="LiveId" clId="{9D759A14-AD34-4B72-9B09-E5C63FA795A2}" dt="2026-02-05T12:47:28.568" v="356"/>
          <ac:spMkLst>
            <pc:docMk/>
            <pc:sldMk cId="461167443" sldId="362"/>
            <ac:spMk id="6" creationId="{9C79B06C-753B-DAA9-0BB0-2F12207C39E3}"/>
          </ac:spMkLst>
        </pc:spChg>
        <pc:spChg chg="add mod">
          <ac:chgData name="Sibarama Panigrahi" userId="de46d0d797d55fd7" providerId="LiveId" clId="{9D759A14-AD34-4B72-9B09-E5C63FA795A2}" dt="2026-02-05T18:00:23.945" v="3915" actId="20577"/>
          <ac:spMkLst>
            <pc:docMk/>
            <pc:sldMk cId="461167443" sldId="362"/>
            <ac:spMk id="7" creationId="{EE692BDF-F572-2FA0-EB28-245CFCD8F0E8}"/>
          </ac:spMkLst>
        </pc:spChg>
        <pc:spChg chg="add mod">
          <ac:chgData name="Sibarama Panigrahi" userId="de46d0d797d55fd7" providerId="LiveId" clId="{9D759A14-AD34-4B72-9B09-E5C63FA795A2}" dt="2026-02-05T12:52:23.169" v="470"/>
          <ac:spMkLst>
            <pc:docMk/>
            <pc:sldMk cId="461167443" sldId="362"/>
            <ac:spMk id="10" creationId="{D05E966F-12E7-795B-30C0-E7F90BA8C6B7}"/>
          </ac:spMkLst>
        </pc:spChg>
        <pc:spChg chg="del">
          <ac:chgData name="Sibarama Panigrahi" userId="de46d0d797d55fd7" providerId="LiveId" clId="{9D759A14-AD34-4B72-9B09-E5C63FA795A2}" dt="2026-02-05T12:52:50.481" v="483" actId="478"/>
          <ac:spMkLst>
            <pc:docMk/>
            <pc:sldMk cId="461167443" sldId="362"/>
            <ac:spMk id="12" creationId="{F77B66E3-3803-4788-BC62-221F4919CBCE}"/>
          </ac:spMkLst>
        </pc:spChg>
        <pc:spChg chg="mod">
          <ac:chgData name="Sibarama Panigrahi" userId="de46d0d797d55fd7" providerId="LiveId" clId="{9D759A14-AD34-4B72-9B09-E5C63FA795A2}" dt="2026-02-05T12:53:01.172" v="515" actId="1036"/>
          <ac:spMkLst>
            <pc:docMk/>
            <pc:sldMk cId="461167443" sldId="362"/>
            <ac:spMk id="13" creationId="{06664CB4-C0FF-4259-BD51-FA1ADE970318}"/>
          </ac:spMkLst>
        </pc:spChg>
      </pc:sldChg>
      <pc:sldChg chg="addSp delSp modSp add mod">
        <pc:chgData name="Sibarama Panigrahi" userId="de46d0d797d55fd7" providerId="LiveId" clId="{9D759A14-AD34-4B72-9B09-E5C63FA795A2}" dt="2026-02-05T18:00:48.534" v="3931" actId="20577"/>
        <pc:sldMkLst>
          <pc:docMk/>
          <pc:sldMk cId="1247979917" sldId="363"/>
        </pc:sldMkLst>
        <pc:spChg chg="del mod">
          <ac:chgData name="Sibarama Panigrahi" userId="de46d0d797d55fd7" providerId="LiveId" clId="{9D759A14-AD34-4B72-9B09-E5C63FA795A2}" dt="2026-02-05T12:53:21.160" v="516" actId="478"/>
          <ac:spMkLst>
            <pc:docMk/>
            <pc:sldMk cId="1247979917" sldId="363"/>
            <ac:spMk id="2" creationId="{D7657946-FC7F-477C-9867-0ED704A858E1}"/>
          </ac:spMkLst>
        </pc:spChg>
        <pc:spChg chg="mod">
          <ac:chgData name="Sibarama Panigrahi" userId="de46d0d797d55fd7" providerId="LiveId" clId="{9D759A14-AD34-4B72-9B09-E5C63FA795A2}" dt="2026-02-05T13:12:23.347" v="1360" actId="1035"/>
          <ac:spMkLst>
            <pc:docMk/>
            <pc:sldMk cId="1247979917" sldId="363"/>
            <ac:spMk id="3" creationId="{E6064485-2F97-44AE-A4DF-943C9D27D1F2}"/>
          </ac:spMkLst>
        </pc:spChg>
        <pc:spChg chg="mod">
          <ac:chgData name="Sibarama Panigrahi" userId="de46d0d797d55fd7" providerId="LiveId" clId="{9D759A14-AD34-4B72-9B09-E5C63FA795A2}" dt="2026-02-05T13:12:05.485" v="1284" actId="27636"/>
          <ac:spMkLst>
            <pc:docMk/>
            <pc:sldMk cId="1247979917" sldId="363"/>
            <ac:spMk id="4" creationId="{9A13A3EC-EF18-411C-94C9-AC32A8D390F3}"/>
          </ac:spMkLst>
        </pc:spChg>
        <pc:spChg chg="add mod">
          <ac:chgData name="Sibarama Panigrahi" userId="de46d0d797d55fd7" providerId="LiveId" clId="{9D759A14-AD34-4B72-9B09-E5C63FA795A2}" dt="2026-02-05T12:47:31.818" v="357"/>
          <ac:spMkLst>
            <pc:docMk/>
            <pc:sldMk cId="1247979917" sldId="363"/>
            <ac:spMk id="6" creationId="{324009E4-0F96-8F9E-D1F9-2765F1E10036}"/>
          </ac:spMkLst>
        </pc:spChg>
        <pc:spChg chg="add mod">
          <ac:chgData name="Sibarama Panigrahi" userId="de46d0d797d55fd7" providerId="LiveId" clId="{9D759A14-AD34-4B72-9B09-E5C63FA795A2}" dt="2026-02-05T12:47:31.818" v="357"/>
          <ac:spMkLst>
            <pc:docMk/>
            <pc:sldMk cId="1247979917" sldId="363"/>
            <ac:spMk id="7" creationId="{86D00DF5-B55A-06CB-D054-291F874E7C3E}"/>
          </ac:spMkLst>
        </pc:spChg>
        <pc:spChg chg="add mod">
          <ac:chgData name="Sibarama Panigrahi" userId="de46d0d797d55fd7" providerId="LiveId" clId="{9D759A14-AD34-4B72-9B09-E5C63FA795A2}" dt="2026-02-05T12:47:31.818" v="357"/>
          <ac:spMkLst>
            <pc:docMk/>
            <pc:sldMk cId="1247979917" sldId="363"/>
            <ac:spMk id="8" creationId="{D4A3EB1E-5B91-B606-D527-28BC8152E158}"/>
          </ac:spMkLst>
        </pc:spChg>
        <pc:spChg chg="add mod">
          <ac:chgData name="Sibarama Panigrahi" userId="de46d0d797d55fd7" providerId="LiveId" clId="{9D759A14-AD34-4B72-9B09-E5C63FA795A2}" dt="2026-02-05T18:00:48.534" v="3931" actId="20577"/>
          <ac:spMkLst>
            <pc:docMk/>
            <pc:sldMk cId="1247979917" sldId="363"/>
            <ac:spMk id="9" creationId="{6AA4DEA2-6829-8433-7B23-CE7FE1A4C1EA}"/>
          </ac:spMkLst>
        </pc:spChg>
        <pc:spChg chg="del">
          <ac:chgData name="Sibarama Panigrahi" userId="de46d0d797d55fd7" providerId="LiveId" clId="{9D759A14-AD34-4B72-9B09-E5C63FA795A2}" dt="2026-02-05T12:56:51.650" v="682" actId="478"/>
          <ac:spMkLst>
            <pc:docMk/>
            <pc:sldMk cId="1247979917" sldId="363"/>
            <ac:spMk id="12" creationId="{F77B66E3-3803-4788-BC62-221F4919CBCE}"/>
          </ac:spMkLst>
        </pc:spChg>
        <pc:spChg chg="add mod">
          <ac:chgData name="Sibarama Panigrahi" userId="de46d0d797d55fd7" providerId="LiveId" clId="{9D759A14-AD34-4B72-9B09-E5C63FA795A2}" dt="2026-02-05T12:53:25.784" v="517"/>
          <ac:spMkLst>
            <pc:docMk/>
            <pc:sldMk cId="1247979917" sldId="363"/>
            <ac:spMk id="13" creationId="{CD121978-3ECF-AA8D-3927-DF4D56885B38}"/>
          </ac:spMkLst>
        </pc:spChg>
        <pc:spChg chg="mod">
          <ac:chgData name="Sibarama Panigrahi" userId="de46d0d797d55fd7" providerId="LiveId" clId="{9D759A14-AD34-4B72-9B09-E5C63FA795A2}" dt="2026-02-05T13:12:13.881" v="1319" actId="1036"/>
          <ac:spMkLst>
            <pc:docMk/>
            <pc:sldMk cId="1247979917" sldId="363"/>
            <ac:spMk id="34" creationId="{77ED74ED-6A99-458C-8EEB-26407D063F30}"/>
          </ac:spMkLst>
        </pc:spChg>
        <pc:grpChg chg="mod">
          <ac:chgData name="Sibarama Panigrahi" userId="de46d0d797d55fd7" providerId="LiveId" clId="{9D759A14-AD34-4B72-9B09-E5C63FA795A2}" dt="2026-02-05T13:12:23.347" v="1360" actId="1035"/>
          <ac:grpSpMkLst>
            <pc:docMk/>
            <pc:sldMk cId="1247979917" sldId="363"/>
            <ac:grpSpMk id="5" creationId="{5A59F897-FD29-CC5F-D6D5-EF79984F49A5}"/>
          </ac:grpSpMkLst>
        </pc:grpChg>
        <pc:picChg chg="mod">
          <ac:chgData name="Sibarama Panigrahi" userId="de46d0d797d55fd7" providerId="LiveId" clId="{9D759A14-AD34-4B72-9B09-E5C63FA795A2}" dt="2026-02-05T13:12:23.347" v="1360" actId="1035"/>
          <ac:picMkLst>
            <pc:docMk/>
            <pc:sldMk cId="1247979917" sldId="363"/>
            <ac:picMk id="6146" creationId="{E89655C1-C0B3-465C-9B23-3B476667A1C1}"/>
          </ac:picMkLst>
        </pc:picChg>
        <pc:picChg chg="mod">
          <ac:chgData name="Sibarama Panigrahi" userId="de46d0d797d55fd7" providerId="LiveId" clId="{9D759A14-AD34-4B72-9B09-E5C63FA795A2}" dt="2026-02-05T13:12:23.347" v="1360" actId="1035"/>
          <ac:picMkLst>
            <pc:docMk/>
            <pc:sldMk cId="1247979917" sldId="363"/>
            <ac:picMk id="6148" creationId="{60D9E067-6EB5-4072-AB6B-4319581EF946}"/>
          </ac:picMkLst>
        </pc:picChg>
        <pc:picChg chg="mod">
          <ac:chgData name="Sibarama Panigrahi" userId="de46d0d797d55fd7" providerId="LiveId" clId="{9D759A14-AD34-4B72-9B09-E5C63FA795A2}" dt="2026-02-05T13:12:32.588" v="1419" actId="1037"/>
          <ac:picMkLst>
            <pc:docMk/>
            <pc:sldMk cId="1247979917" sldId="363"/>
            <ac:picMk id="6150" creationId="{B3D3A37A-BED2-403E-8677-B251792C45DB}"/>
          </ac:picMkLst>
        </pc:picChg>
      </pc:sldChg>
      <pc:sldChg chg="addSp delSp modSp add mod">
        <pc:chgData name="Sibarama Panigrahi" userId="de46d0d797d55fd7" providerId="LiveId" clId="{9D759A14-AD34-4B72-9B09-E5C63FA795A2}" dt="2026-02-05T18:01:35.865" v="3969" actId="5793"/>
        <pc:sldMkLst>
          <pc:docMk/>
          <pc:sldMk cId="3986768015" sldId="365"/>
        </pc:sldMkLst>
        <pc:spChg chg="del mod">
          <ac:chgData name="Sibarama Panigrahi" userId="de46d0d797d55fd7" providerId="LiveId" clId="{9D759A14-AD34-4B72-9B09-E5C63FA795A2}" dt="2026-02-05T12:53:51.581" v="548" actId="478"/>
          <ac:spMkLst>
            <pc:docMk/>
            <pc:sldMk cId="3986768015" sldId="365"/>
            <ac:spMk id="2" creationId="{D7657946-FC7F-477C-9867-0ED704A858E1}"/>
          </ac:spMkLst>
        </pc:spChg>
        <pc:spChg chg="add mod">
          <ac:chgData name="Sibarama Panigrahi" userId="de46d0d797d55fd7" providerId="LiveId" clId="{9D759A14-AD34-4B72-9B09-E5C63FA795A2}" dt="2026-02-05T12:47:34.505" v="358"/>
          <ac:spMkLst>
            <pc:docMk/>
            <pc:sldMk cId="3986768015" sldId="365"/>
            <ac:spMk id="3" creationId="{60697997-4A70-3F4B-915E-EC2E56A02290}"/>
          </ac:spMkLst>
        </pc:spChg>
        <pc:spChg chg="mod">
          <ac:chgData name="Sibarama Panigrahi" userId="de46d0d797d55fd7" providerId="LiveId" clId="{9D759A14-AD34-4B72-9B09-E5C63FA795A2}" dt="2026-02-05T13:11:55.382" v="1282" actId="27636"/>
          <ac:spMkLst>
            <pc:docMk/>
            <pc:sldMk cId="3986768015" sldId="365"/>
            <ac:spMk id="4" creationId="{571867A3-7A18-448A-97D5-C2A63946A635}"/>
          </ac:spMkLst>
        </pc:spChg>
        <pc:spChg chg="add mod">
          <ac:chgData name="Sibarama Panigrahi" userId="de46d0d797d55fd7" providerId="LiveId" clId="{9D759A14-AD34-4B72-9B09-E5C63FA795A2}" dt="2026-02-05T12:47:34.505" v="358"/>
          <ac:spMkLst>
            <pc:docMk/>
            <pc:sldMk cId="3986768015" sldId="365"/>
            <ac:spMk id="6" creationId="{CBF7D86B-7505-402D-61B8-24A41A0B78AC}"/>
          </ac:spMkLst>
        </pc:spChg>
        <pc:spChg chg="add mod">
          <ac:chgData name="Sibarama Panigrahi" userId="de46d0d797d55fd7" providerId="LiveId" clId="{9D759A14-AD34-4B72-9B09-E5C63FA795A2}" dt="2026-02-05T12:47:34.505" v="358"/>
          <ac:spMkLst>
            <pc:docMk/>
            <pc:sldMk cId="3986768015" sldId="365"/>
            <ac:spMk id="7" creationId="{15016E16-BAA1-8A10-513F-5432D2F8B53A}"/>
          </ac:spMkLst>
        </pc:spChg>
        <pc:spChg chg="add mod">
          <ac:chgData name="Sibarama Panigrahi" userId="de46d0d797d55fd7" providerId="LiveId" clId="{9D759A14-AD34-4B72-9B09-E5C63FA795A2}" dt="2026-02-05T18:01:35.865" v="3969" actId="5793"/>
          <ac:spMkLst>
            <pc:docMk/>
            <pc:sldMk cId="3986768015" sldId="365"/>
            <ac:spMk id="8" creationId="{F3F1FED3-1268-63A8-DF77-BE7A9523DF40}"/>
          </ac:spMkLst>
        </pc:spChg>
        <pc:spChg chg="add mod">
          <ac:chgData name="Sibarama Panigrahi" userId="de46d0d797d55fd7" providerId="LiveId" clId="{9D759A14-AD34-4B72-9B09-E5C63FA795A2}" dt="2026-02-05T12:53:53.948" v="549"/>
          <ac:spMkLst>
            <pc:docMk/>
            <pc:sldMk cId="3986768015" sldId="365"/>
            <ac:spMk id="10" creationId="{0B45E873-1DFA-F98D-A786-181A28518EA7}"/>
          </ac:spMkLst>
        </pc:spChg>
        <pc:spChg chg="del">
          <ac:chgData name="Sibarama Panigrahi" userId="de46d0d797d55fd7" providerId="LiveId" clId="{9D759A14-AD34-4B72-9B09-E5C63FA795A2}" dt="2026-02-05T12:56:44.061" v="681" actId="478"/>
          <ac:spMkLst>
            <pc:docMk/>
            <pc:sldMk cId="3986768015" sldId="365"/>
            <ac:spMk id="12" creationId="{F77B66E3-3803-4788-BC62-221F4919CBCE}"/>
          </ac:spMkLst>
        </pc:spChg>
      </pc:sldChg>
      <pc:sldChg chg="addSp delSp modSp add del mod">
        <pc:chgData name="Sibarama Panigrahi" userId="de46d0d797d55fd7" providerId="LiveId" clId="{9D759A14-AD34-4B72-9B09-E5C63FA795A2}" dt="2026-02-05T13:11:37.676" v="1277" actId="47"/>
        <pc:sldMkLst>
          <pc:docMk/>
          <pc:sldMk cId="1425298487" sldId="366"/>
        </pc:sldMkLst>
        <pc:spChg chg="del mod">
          <ac:chgData name="Sibarama Panigrahi" userId="de46d0d797d55fd7" providerId="LiveId" clId="{9D759A14-AD34-4B72-9B09-E5C63FA795A2}" dt="2026-02-05T12:54:02.934" v="550" actId="478"/>
          <ac:spMkLst>
            <pc:docMk/>
            <pc:sldMk cId="1425298487" sldId="366"/>
            <ac:spMk id="2" creationId="{D7657946-FC7F-477C-9867-0ED704A858E1}"/>
          </ac:spMkLst>
        </pc:spChg>
        <pc:spChg chg="add mod">
          <ac:chgData name="Sibarama Panigrahi" userId="de46d0d797d55fd7" providerId="LiveId" clId="{9D759A14-AD34-4B72-9B09-E5C63FA795A2}" dt="2026-02-05T12:47:38.009" v="359"/>
          <ac:spMkLst>
            <pc:docMk/>
            <pc:sldMk cId="1425298487" sldId="366"/>
            <ac:spMk id="3" creationId="{317A5975-30C9-3FAA-1AAE-DE8073041578}"/>
          </ac:spMkLst>
        </pc:spChg>
        <pc:spChg chg="mod">
          <ac:chgData name="Sibarama Panigrahi" userId="de46d0d797d55fd7" providerId="LiveId" clId="{9D759A14-AD34-4B72-9B09-E5C63FA795A2}" dt="2026-02-05T13:10:46.287" v="1193" actId="1035"/>
          <ac:spMkLst>
            <pc:docMk/>
            <pc:sldMk cId="1425298487" sldId="366"/>
            <ac:spMk id="4" creationId="{571867A3-7A18-448A-97D5-C2A63946A635}"/>
          </ac:spMkLst>
        </pc:spChg>
        <pc:spChg chg="add mod">
          <ac:chgData name="Sibarama Panigrahi" userId="de46d0d797d55fd7" providerId="LiveId" clId="{9D759A14-AD34-4B72-9B09-E5C63FA795A2}" dt="2026-02-05T12:47:38.009" v="359"/>
          <ac:spMkLst>
            <pc:docMk/>
            <pc:sldMk cId="1425298487" sldId="366"/>
            <ac:spMk id="5" creationId="{F24CFDD8-66B7-370E-6097-2E13BFEEED0D}"/>
          </ac:spMkLst>
        </pc:spChg>
        <pc:spChg chg="add mod">
          <ac:chgData name="Sibarama Panigrahi" userId="de46d0d797d55fd7" providerId="LiveId" clId="{9D759A14-AD34-4B72-9B09-E5C63FA795A2}" dt="2026-02-05T12:47:38.009" v="359"/>
          <ac:spMkLst>
            <pc:docMk/>
            <pc:sldMk cId="1425298487" sldId="366"/>
            <ac:spMk id="9" creationId="{EE8D56C1-9D35-ABA0-3FBF-4E5C85D94EB5}"/>
          </ac:spMkLst>
        </pc:spChg>
        <pc:spChg chg="add mod">
          <ac:chgData name="Sibarama Panigrahi" userId="de46d0d797d55fd7" providerId="LiveId" clId="{9D759A14-AD34-4B72-9B09-E5C63FA795A2}" dt="2026-02-05T12:47:38.009" v="359"/>
          <ac:spMkLst>
            <pc:docMk/>
            <pc:sldMk cId="1425298487" sldId="366"/>
            <ac:spMk id="10" creationId="{59571EDB-7218-3B5E-B850-E5A50164B093}"/>
          </ac:spMkLst>
        </pc:spChg>
        <pc:spChg chg="del">
          <ac:chgData name="Sibarama Panigrahi" userId="de46d0d797d55fd7" providerId="LiveId" clId="{9D759A14-AD34-4B72-9B09-E5C63FA795A2}" dt="2026-02-05T12:56:38.802" v="680" actId="478"/>
          <ac:spMkLst>
            <pc:docMk/>
            <pc:sldMk cId="1425298487" sldId="366"/>
            <ac:spMk id="12" creationId="{F77B66E3-3803-4788-BC62-221F4919CBCE}"/>
          </ac:spMkLst>
        </pc:spChg>
        <pc:spChg chg="add mod">
          <ac:chgData name="Sibarama Panigrahi" userId="de46d0d797d55fd7" providerId="LiveId" clId="{9D759A14-AD34-4B72-9B09-E5C63FA795A2}" dt="2026-02-05T12:54:05.734" v="551"/>
          <ac:spMkLst>
            <pc:docMk/>
            <pc:sldMk cId="1425298487" sldId="366"/>
            <ac:spMk id="13" creationId="{F808E3A5-A533-1E7B-5EAA-C0907E031EA0}"/>
          </ac:spMkLst>
        </pc:spChg>
      </pc:sldChg>
      <pc:sldChg chg="addSp delSp modSp add mod">
        <pc:chgData name="Sibarama Panigrahi" userId="de46d0d797d55fd7" providerId="LiveId" clId="{9D759A14-AD34-4B72-9B09-E5C63FA795A2}" dt="2026-02-05T18:02:00.715" v="3996" actId="20577"/>
        <pc:sldMkLst>
          <pc:docMk/>
          <pc:sldMk cId="1559075108" sldId="367"/>
        </pc:sldMkLst>
        <pc:spChg chg="del">
          <ac:chgData name="Sibarama Panigrahi" userId="de46d0d797d55fd7" providerId="LiveId" clId="{9D759A14-AD34-4B72-9B09-E5C63FA795A2}" dt="2026-02-05T12:54:44.583" v="609" actId="478"/>
          <ac:spMkLst>
            <pc:docMk/>
            <pc:sldMk cId="1559075108" sldId="367"/>
            <ac:spMk id="2" creationId="{D7657946-FC7F-477C-9867-0ED704A858E1}"/>
          </ac:spMkLst>
        </pc:spChg>
        <pc:spChg chg="mod">
          <ac:chgData name="Sibarama Panigrahi" userId="de46d0d797d55fd7" providerId="LiveId" clId="{9D759A14-AD34-4B72-9B09-E5C63FA795A2}" dt="2026-02-05T13:09:48.293" v="1146" actId="14100"/>
          <ac:spMkLst>
            <pc:docMk/>
            <pc:sldMk cId="1559075108" sldId="367"/>
            <ac:spMk id="4" creationId="{571867A3-7A18-448A-97D5-C2A63946A635}"/>
          </ac:spMkLst>
        </pc:spChg>
        <pc:spChg chg="add mod">
          <ac:chgData name="Sibarama Panigrahi" userId="de46d0d797d55fd7" providerId="LiveId" clId="{9D759A14-AD34-4B72-9B09-E5C63FA795A2}" dt="2026-02-05T12:47:43.804" v="361"/>
          <ac:spMkLst>
            <pc:docMk/>
            <pc:sldMk cId="1559075108" sldId="367"/>
            <ac:spMk id="6" creationId="{1B67F161-0E69-0E1E-AB4D-B6FF67AAACDE}"/>
          </ac:spMkLst>
        </pc:spChg>
        <pc:spChg chg="add mod">
          <ac:chgData name="Sibarama Panigrahi" userId="de46d0d797d55fd7" providerId="LiveId" clId="{9D759A14-AD34-4B72-9B09-E5C63FA795A2}" dt="2026-02-05T12:47:43.804" v="361"/>
          <ac:spMkLst>
            <pc:docMk/>
            <pc:sldMk cId="1559075108" sldId="367"/>
            <ac:spMk id="7" creationId="{B6CDA90C-5962-3E38-64E0-3FD86A7689C4}"/>
          </ac:spMkLst>
        </pc:spChg>
        <pc:spChg chg="del">
          <ac:chgData name="Sibarama Panigrahi" userId="de46d0d797d55fd7" providerId="LiveId" clId="{9D759A14-AD34-4B72-9B09-E5C63FA795A2}" dt="2026-02-05T12:56:27.581" v="678" actId="478"/>
          <ac:spMkLst>
            <pc:docMk/>
            <pc:sldMk cId="1559075108" sldId="367"/>
            <ac:spMk id="12" creationId="{F77B66E3-3803-4788-BC62-221F4919CBCE}"/>
          </ac:spMkLst>
        </pc:spChg>
        <pc:spChg chg="mod">
          <ac:chgData name="Sibarama Panigrahi" userId="de46d0d797d55fd7" providerId="LiveId" clId="{9D759A14-AD34-4B72-9B09-E5C63FA795A2}" dt="2026-02-05T12:55:02.892" v="649" actId="1036"/>
          <ac:spMkLst>
            <pc:docMk/>
            <pc:sldMk cId="1559075108" sldId="367"/>
            <ac:spMk id="15" creationId="{1052D2E0-BB68-418B-9095-B44458594ECE}"/>
          </ac:spMkLst>
        </pc:spChg>
        <pc:spChg chg="add mod">
          <ac:chgData name="Sibarama Panigrahi" userId="de46d0d797d55fd7" providerId="LiveId" clId="{9D759A14-AD34-4B72-9B09-E5C63FA795A2}" dt="2026-02-05T12:47:43.804" v="361"/>
          <ac:spMkLst>
            <pc:docMk/>
            <pc:sldMk cId="1559075108" sldId="367"/>
            <ac:spMk id="17" creationId="{46082CD1-2749-FA89-D731-3BAEE7040AC1}"/>
          </ac:spMkLst>
        </pc:spChg>
        <pc:spChg chg="add mod">
          <ac:chgData name="Sibarama Panigrahi" userId="de46d0d797d55fd7" providerId="LiveId" clId="{9D759A14-AD34-4B72-9B09-E5C63FA795A2}" dt="2026-02-05T18:02:00.715" v="3996" actId="20577"/>
          <ac:spMkLst>
            <pc:docMk/>
            <pc:sldMk cId="1559075108" sldId="367"/>
            <ac:spMk id="18" creationId="{E012F966-8C52-581D-EC21-F8C87030A49F}"/>
          </ac:spMkLst>
        </pc:spChg>
        <pc:spChg chg="add mod">
          <ac:chgData name="Sibarama Panigrahi" userId="de46d0d797d55fd7" providerId="LiveId" clId="{9D759A14-AD34-4B72-9B09-E5C63FA795A2}" dt="2026-02-05T12:54:47.411" v="610"/>
          <ac:spMkLst>
            <pc:docMk/>
            <pc:sldMk cId="1559075108" sldId="367"/>
            <ac:spMk id="20" creationId="{343B6805-B10C-1391-A63A-1656D4F9AB98}"/>
          </ac:spMkLst>
        </pc:spChg>
        <pc:picChg chg="mod">
          <ac:chgData name="Sibarama Panigrahi" userId="de46d0d797d55fd7" providerId="LiveId" clId="{9D759A14-AD34-4B72-9B09-E5C63FA795A2}" dt="2026-02-05T12:55:02.892" v="649" actId="1036"/>
          <ac:picMkLst>
            <pc:docMk/>
            <pc:sldMk cId="1559075108" sldId="367"/>
            <ac:picMk id="8" creationId="{857EB371-9B9F-4037-A9ED-F1B9EDF4298F}"/>
          </ac:picMkLst>
        </pc:picChg>
        <pc:picChg chg="mod">
          <ac:chgData name="Sibarama Panigrahi" userId="de46d0d797d55fd7" providerId="LiveId" clId="{9D759A14-AD34-4B72-9B09-E5C63FA795A2}" dt="2026-02-05T12:55:02.892" v="649" actId="1036"/>
          <ac:picMkLst>
            <pc:docMk/>
            <pc:sldMk cId="1559075108" sldId="367"/>
            <ac:picMk id="9" creationId="{4DD2193B-B465-4B09-BA28-91E74DE1F2A4}"/>
          </ac:picMkLst>
        </pc:picChg>
      </pc:sldChg>
      <pc:sldChg chg="addSp delSp modSp add mod">
        <pc:chgData name="Sibarama Panigrahi" userId="de46d0d797d55fd7" providerId="LiveId" clId="{9D759A14-AD34-4B72-9B09-E5C63FA795A2}" dt="2026-02-05T18:02:16.684" v="4011" actId="20577"/>
        <pc:sldMkLst>
          <pc:docMk/>
          <pc:sldMk cId="2536964281" sldId="368"/>
        </pc:sldMkLst>
        <pc:spChg chg="del mod">
          <ac:chgData name="Sibarama Panigrahi" userId="de46d0d797d55fd7" providerId="LiveId" clId="{9D759A14-AD34-4B72-9B09-E5C63FA795A2}" dt="2026-02-05T12:55:16.447" v="650" actId="478"/>
          <ac:spMkLst>
            <pc:docMk/>
            <pc:sldMk cId="2536964281" sldId="368"/>
            <ac:spMk id="2" creationId="{D7657946-FC7F-477C-9867-0ED704A858E1}"/>
          </ac:spMkLst>
        </pc:spChg>
        <pc:spChg chg="mod">
          <ac:chgData name="Sibarama Panigrahi" userId="de46d0d797d55fd7" providerId="LiveId" clId="{9D759A14-AD34-4B72-9B09-E5C63FA795A2}" dt="2026-02-05T17:29:33.844" v="2747" actId="20577"/>
          <ac:spMkLst>
            <pc:docMk/>
            <pc:sldMk cId="2536964281" sldId="368"/>
            <ac:spMk id="4" creationId="{571867A3-7A18-448A-97D5-C2A63946A635}"/>
          </ac:spMkLst>
        </pc:spChg>
        <pc:spChg chg="add mod">
          <ac:chgData name="Sibarama Panigrahi" userId="de46d0d797d55fd7" providerId="LiveId" clId="{9D759A14-AD34-4B72-9B09-E5C63FA795A2}" dt="2026-02-05T12:47:46.586" v="362"/>
          <ac:spMkLst>
            <pc:docMk/>
            <pc:sldMk cId="2536964281" sldId="368"/>
            <ac:spMk id="9" creationId="{87550E4F-D854-56FF-D374-D0BEEF191348}"/>
          </ac:spMkLst>
        </pc:spChg>
        <pc:spChg chg="del">
          <ac:chgData name="Sibarama Panigrahi" userId="de46d0d797d55fd7" providerId="LiveId" clId="{9D759A14-AD34-4B72-9B09-E5C63FA795A2}" dt="2026-02-05T12:55:30.914" v="653" actId="478"/>
          <ac:spMkLst>
            <pc:docMk/>
            <pc:sldMk cId="2536964281" sldId="368"/>
            <ac:spMk id="12" creationId="{F77B66E3-3803-4788-BC62-221F4919CBCE}"/>
          </ac:spMkLst>
        </pc:spChg>
        <pc:spChg chg="add mod">
          <ac:chgData name="Sibarama Panigrahi" userId="de46d0d797d55fd7" providerId="LiveId" clId="{9D759A14-AD34-4B72-9B09-E5C63FA795A2}" dt="2026-02-05T12:47:46.586" v="362"/>
          <ac:spMkLst>
            <pc:docMk/>
            <pc:sldMk cId="2536964281" sldId="368"/>
            <ac:spMk id="20" creationId="{E7F5CFC4-4B21-CBA4-14C3-4D6551B1A400}"/>
          </ac:spMkLst>
        </pc:spChg>
        <pc:spChg chg="add mod">
          <ac:chgData name="Sibarama Panigrahi" userId="de46d0d797d55fd7" providerId="LiveId" clId="{9D759A14-AD34-4B72-9B09-E5C63FA795A2}" dt="2026-02-05T12:47:46.586" v="362"/>
          <ac:spMkLst>
            <pc:docMk/>
            <pc:sldMk cId="2536964281" sldId="368"/>
            <ac:spMk id="21" creationId="{FA01ECC1-84B8-BD73-AE47-8D3001A883AA}"/>
          </ac:spMkLst>
        </pc:spChg>
        <pc:spChg chg="add mod">
          <ac:chgData name="Sibarama Panigrahi" userId="de46d0d797d55fd7" providerId="LiveId" clId="{9D759A14-AD34-4B72-9B09-E5C63FA795A2}" dt="2026-02-05T18:02:16.684" v="4011" actId="20577"/>
          <ac:spMkLst>
            <pc:docMk/>
            <pc:sldMk cId="2536964281" sldId="368"/>
            <ac:spMk id="22" creationId="{DD710BCD-69BA-2B6B-331F-6FBE26424550}"/>
          </ac:spMkLst>
        </pc:spChg>
        <pc:spChg chg="add mod">
          <ac:chgData name="Sibarama Panigrahi" userId="de46d0d797d55fd7" providerId="LiveId" clId="{9D759A14-AD34-4B72-9B09-E5C63FA795A2}" dt="2026-02-05T12:55:19.798" v="651"/>
          <ac:spMkLst>
            <pc:docMk/>
            <pc:sldMk cId="2536964281" sldId="368"/>
            <ac:spMk id="24" creationId="{A23EF080-BA8F-9D57-FA35-A69287D5F95D}"/>
          </ac:spMkLst>
        </pc:spChg>
      </pc:sldChg>
      <pc:sldChg chg="addSp delSp modSp add mod">
        <pc:chgData name="Sibarama Panigrahi" userId="de46d0d797d55fd7" providerId="LiveId" clId="{9D759A14-AD34-4B72-9B09-E5C63FA795A2}" dt="2026-02-05T13:09:20.315" v="1141" actId="20577"/>
        <pc:sldMkLst>
          <pc:docMk/>
          <pc:sldMk cId="771412439" sldId="369"/>
        </pc:sldMkLst>
        <pc:spChg chg="del">
          <ac:chgData name="Sibarama Panigrahi" userId="de46d0d797d55fd7" providerId="LiveId" clId="{9D759A14-AD34-4B72-9B09-E5C63FA795A2}" dt="2026-02-05T12:55:44.607" v="672" actId="478"/>
          <ac:spMkLst>
            <pc:docMk/>
            <pc:sldMk cId="771412439" sldId="369"/>
            <ac:spMk id="2" creationId="{D7657946-FC7F-477C-9867-0ED704A858E1}"/>
          </ac:spMkLst>
        </pc:spChg>
        <pc:spChg chg="add mod">
          <ac:chgData name="Sibarama Panigrahi" userId="de46d0d797d55fd7" providerId="LiveId" clId="{9D759A14-AD34-4B72-9B09-E5C63FA795A2}" dt="2026-02-05T12:47:49.703" v="363"/>
          <ac:spMkLst>
            <pc:docMk/>
            <pc:sldMk cId="771412439" sldId="369"/>
            <ac:spMk id="3" creationId="{9012BAFF-F812-4AAA-15EF-F3AACE11C092}"/>
          </ac:spMkLst>
        </pc:spChg>
        <pc:spChg chg="mod">
          <ac:chgData name="Sibarama Panigrahi" userId="de46d0d797d55fd7" providerId="LiveId" clId="{9D759A14-AD34-4B72-9B09-E5C63FA795A2}" dt="2026-02-05T13:09:20.315" v="1141" actId="20577"/>
          <ac:spMkLst>
            <pc:docMk/>
            <pc:sldMk cId="771412439" sldId="369"/>
            <ac:spMk id="4" creationId="{571867A3-7A18-448A-97D5-C2A63946A635}"/>
          </ac:spMkLst>
        </pc:spChg>
        <pc:spChg chg="add mod">
          <ac:chgData name="Sibarama Panigrahi" userId="de46d0d797d55fd7" providerId="LiveId" clId="{9D759A14-AD34-4B72-9B09-E5C63FA795A2}" dt="2026-02-05T12:47:49.703" v="363"/>
          <ac:spMkLst>
            <pc:docMk/>
            <pc:sldMk cId="771412439" sldId="369"/>
            <ac:spMk id="6" creationId="{2987A02C-BD63-A593-8000-EF4004B1814B}"/>
          </ac:spMkLst>
        </pc:spChg>
        <pc:spChg chg="add mod">
          <ac:chgData name="Sibarama Panigrahi" userId="de46d0d797d55fd7" providerId="LiveId" clId="{9D759A14-AD34-4B72-9B09-E5C63FA795A2}" dt="2026-02-05T12:47:49.703" v="363"/>
          <ac:spMkLst>
            <pc:docMk/>
            <pc:sldMk cId="771412439" sldId="369"/>
            <ac:spMk id="9" creationId="{D5F88C3D-A01F-3776-0976-109229FB98AC}"/>
          </ac:spMkLst>
        </pc:spChg>
        <pc:spChg chg="add mod">
          <ac:chgData name="Sibarama Panigrahi" userId="de46d0d797d55fd7" providerId="LiveId" clId="{9D759A14-AD34-4B72-9B09-E5C63FA795A2}" dt="2026-02-05T12:47:49.703" v="363"/>
          <ac:spMkLst>
            <pc:docMk/>
            <pc:sldMk cId="771412439" sldId="369"/>
            <ac:spMk id="10" creationId="{D4BF96FB-FEFA-F303-665C-52C1A5CEC136}"/>
          </ac:spMkLst>
        </pc:spChg>
        <pc:spChg chg="del">
          <ac:chgData name="Sibarama Panigrahi" userId="de46d0d797d55fd7" providerId="LiveId" clId="{9D759A14-AD34-4B72-9B09-E5C63FA795A2}" dt="2026-02-05T12:56:19.695" v="677" actId="478"/>
          <ac:spMkLst>
            <pc:docMk/>
            <pc:sldMk cId="771412439" sldId="369"/>
            <ac:spMk id="12" creationId="{F77B66E3-3803-4788-BC62-221F4919CBCE}"/>
          </ac:spMkLst>
        </pc:spChg>
        <pc:spChg chg="add mod">
          <ac:chgData name="Sibarama Panigrahi" userId="de46d0d797d55fd7" providerId="LiveId" clId="{9D759A14-AD34-4B72-9B09-E5C63FA795A2}" dt="2026-02-05T12:55:47.256" v="673"/>
          <ac:spMkLst>
            <pc:docMk/>
            <pc:sldMk cId="771412439" sldId="369"/>
            <ac:spMk id="13" creationId="{E3A7DFC2-7006-3D1F-0C7A-17BE938D9E59}"/>
          </ac:spMkLst>
        </pc:spChg>
      </pc:sldChg>
      <pc:sldChg chg="addSp delSp modSp add mod">
        <pc:chgData name="Sibarama Panigrahi" userId="de46d0d797d55fd7" providerId="LiveId" clId="{9D759A14-AD34-4B72-9B09-E5C63FA795A2}" dt="2026-02-05T17:34:08.137" v="2797" actId="20577"/>
        <pc:sldMkLst>
          <pc:docMk/>
          <pc:sldMk cId="1740645800" sldId="371"/>
        </pc:sldMkLst>
        <pc:spChg chg="del mod">
          <ac:chgData name="Sibarama Panigrahi" userId="de46d0d797d55fd7" providerId="LiveId" clId="{9D759A14-AD34-4B72-9B09-E5C63FA795A2}" dt="2026-02-05T12:56:00" v="674" actId="478"/>
          <ac:spMkLst>
            <pc:docMk/>
            <pc:sldMk cId="1740645800" sldId="371"/>
            <ac:spMk id="2" creationId="{D7657946-FC7F-477C-9867-0ED704A858E1}"/>
          </ac:spMkLst>
        </pc:spChg>
        <pc:spChg chg="add mod">
          <ac:chgData name="Sibarama Panigrahi" userId="de46d0d797d55fd7" providerId="LiveId" clId="{9D759A14-AD34-4B72-9B09-E5C63FA795A2}" dt="2026-02-05T12:47:52.774" v="364"/>
          <ac:spMkLst>
            <pc:docMk/>
            <pc:sldMk cId="1740645800" sldId="371"/>
            <ac:spMk id="3" creationId="{8B652B3E-4A9E-4039-6D42-C2EFCEE120AB}"/>
          </ac:spMkLst>
        </pc:spChg>
        <pc:spChg chg="mod">
          <ac:chgData name="Sibarama Panigrahi" userId="de46d0d797d55fd7" providerId="LiveId" clId="{9D759A14-AD34-4B72-9B09-E5C63FA795A2}" dt="2026-02-05T13:08:53.975" v="1124" actId="20577"/>
          <ac:spMkLst>
            <pc:docMk/>
            <pc:sldMk cId="1740645800" sldId="371"/>
            <ac:spMk id="4" creationId="{571867A3-7A18-448A-97D5-C2A63946A635}"/>
          </ac:spMkLst>
        </pc:spChg>
        <pc:spChg chg="add mod">
          <ac:chgData name="Sibarama Panigrahi" userId="de46d0d797d55fd7" providerId="LiveId" clId="{9D759A14-AD34-4B72-9B09-E5C63FA795A2}" dt="2026-02-05T12:47:52.774" v="364"/>
          <ac:spMkLst>
            <pc:docMk/>
            <pc:sldMk cId="1740645800" sldId="371"/>
            <ac:spMk id="5" creationId="{2D24ABFC-E749-B606-CBBF-D8D245C06F89}"/>
          </ac:spMkLst>
        </pc:spChg>
        <pc:spChg chg="mod">
          <ac:chgData name="Sibarama Panigrahi" userId="de46d0d797d55fd7" providerId="LiveId" clId="{9D759A14-AD34-4B72-9B09-E5C63FA795A2}" dt="2026-02-05T13:08:24.905" v="1106" actId="1038"/>
          <ac:spMkLst>
            <pc:docMk/>
            <pc:sldMk cId="1740645800" sldId="371"/>
            <ac:spMk id="7" creationId="{CFE07DCD-A654-465C-99D3-D0DF9477628E}"/>
          </ac:spMkLst>
        </pc:spChg>
        <pc:spChg chg="mod">
          <ac:chgData name="Sibarama Panigrahi" userId="de46d0d797d55fd7" providerId="LiveId" clId="{9D759A14-AD34-4B72-9B09-E5C63FA795A2}" dt="2026-02-05T13:08:18.314" v="1072" actId="1038"/>
          <ac:spMkLst>
            <pc:docMk/>
            <pc:sldMk cId="1740645800" sldId="371"/>
            <ac:spMk id="9" creationId="{B42477A3-5270-4FE4-AB4F-3D0899C6CE8E}"/>
          </ac:spMkLst>
        </pc:spChg>
        <pc:spChg chg="add mod">
          <ac:chgData name="Sibarama Panigrahi" userId="de46d0d797d55fd7" providerId="LiveId" clId="{9D759A14-AD34-4B72-9B09-E5C63FA795A2}" dt="2026-02-05T12:47:52.774" v="364"/>
          <ac:spMkLst>
            <pc:docMk/>
            <pc:sldMk cId="1740645800" sldId="371"/>
            <ac:spMk id="11" creationId="{48E1B247-908A-A194-AAA4-E03F3D4BF667}"/>
          </ac:spMkLst>
        </pc:spChg>
        <pc:spChg chg="add del">
          <ac:chgData name="Sibarama Panigrahi" userId="de46d0d797d55fd7" providerId="LiveId" clId="{9D759A14-AD34-4B72-9B09-E5C63FA795A2}" dt="2026-02-05T17:32:03.480" v="2749" actId="22"/>
          <ac:spMkLst>
            <pc:docMk/>
            <pc:sldMk cId="1740645800" sldId="371"/>
            <ac:spMk id="12" creationId="{55D9D0B1-EF07-012F-0F2C-762613478540}"/>
          </ac:spMkLst>
        </pc:spChg>
        <pc:spChg chg="del">
          <ac:chgData name="Sibarama Panigrahi" userId="de46d0d797d55fd7" providerId="LiveId" clId="{9D759A14-AD34-4B72-9B09-E5C63FA795A2}" dt="2026-02-05T12:56:10.848" v="676" actId="478"/>
          <ac:spMkLst>
            <pc:docMk/>
            <pc:sldMk cId="1740645800" sldId="371"/>
            <ac:spMk id="12" creationId="{F77B66E3-3803-4788-BC62-221F4919CBCE}"/>
          </ac:spMkLst>
        </pc:spChg>
        <pc:spChg chg="add mod">
          <ac:chgData name="Sibarama Panigrahi" userId="de46d0d797d55fd7" providerId="LiveId" clId="{9D759A14-AD34-4B72-9B09-E5C63FA795A2}" dt="2026-02-05T17:34:08.137" v="2797" actId="20577"/>
          <ac:spMkLst>
            <pc:docMk/>
            <pc:sldMk cId="1740645800" sldId="371"/>
            <ac:spMk id="13" creationId="{D92B5B15-46F9-D55A-0229-E6F01E74C0F8}"/>
          </ac:spMkLst>
        </pc:spChg>
        <pc:spChg chg="add mod">
          <ac:chgData name="Sibarama Panigrahi" userId="de46d0d797d55fd7" providerId="LiveId" clId="{9D759A14-AD34-4B72-9B09-E5C63FA795A2}" dt="2026-02-05T12:56:03.197" v="675"/>
          <ac:spMkLst>
            <pc:docMk/>
            <pc:sldMk cId="1740645800" sldId="371"/>
            <ac:spMk id="15" creationId="{684D048E-2512-2F25-4535-DE449403EE48}"/>
          </ac:spMkLst>
        </pc:spChg>
        <pc:picChg chg="mod">
          <ac:chgData name="Sibarama Panigrahi" userId="de46d0d797d55fd7" providerId="LiveId" clId="{9D759A14-AD34-4B72-9B09-E5C63FA795A2}" dt="2026-02-05T13:08:24.905" v="1106" actId="1038"/>
          <ac:picMkLst>
            <pc:docMk/>
            <pc:sldMk cId="1740645800" sldId="371"/>
            <ac:picMk id="6" creationId="{1FBA54FA-5660-4B28-833B-C5842F438506}"/>
          </ac:picMkLst>
        </pc:picChg>
        <pc:picChg chg="mod">
          <ac:chgData name="Sibarama Panigrahi" userId="de46d0d797d55fd7" providerId="LiveId" clId="{9D759A14-AD34-4B72-9B09-E5C63FA795A2}" dt="2026-02-05T13:08:18.314" v="1072" actId="1038"/>
          <ac:picMkLst>
            <pc:docMk/>
            <pc:sldMk cId="1740645800" sldId="371"/>
            <ac:picMk id="8" creationId="{E373E387-2F47-4FD3-A4BC-4902DEC6E16B}"/>
          </ac:picMkLst>
        </pc:picChg>
      </pc:sldChg>
      <pc:sldChg chg="add">
        <pc:chgData name="Sibarama Panigrahi" userId="de46d0d797d55fd7" providerId="LiveId" clId="{9D759A14-AD34-4B72-9B09-E5C63FA795A2}" dt="2026-02-05T17:50:12.861" v="3575"/>
        <pc:sldMkLst>
          <pc:docMk/>
          <pc:sldMk cId="1027558446" sldId="372"/>
        </pc:sldMkLst>
      </pc:sldChg>
      <pc:sldChg chg="addSp delSp modSp add del mod">
        <pc:chgData name="Sibarama Panigrahi" userId="de46d0d797d55fd7" providerId="LiveId" clId="{9D759A14-AD34-4B72-9B09-E5C63FA795A2}" dt="2026-02-05T17:50:08.667" v="3574" actId="2696"/>
        <pc:sldMkLst>
          <pc:docMk/>
          <pc:sldMk cId="2602925066" sldId="372"/>
        </pc:sldMkLst>
        <pc:spChg chg="mod">
          <ac:chgData name="Sibarama Panigrahi" userId="de46d0d797d55fd7" providerId="LiveId" clId="{9D759A14-AD34-4B72-9B09-E5C63FA795A2}" dt="2026-02-05T13:06:16.679" v="880" actId="1036"/>
          <ac:spMkLst>
            <pc:docMk/>
            <pc:sldMk cId="2602925066" sldId="372"/>
            <ac:spMk id="2" creationId="{00000000-0000-0000-0000-000000000000}"/>
          </ac:spMkLst>
        </pc:spChg>
        <pc:spChg chg="add mod">
          <ac:chgData name="Sibarama Panigrahi" userId="de46d0d797d55fd7" providerId="LiveId" clId="{9D759A14-AD34-4B72-9B09-E5C63FA795A2}" dt="2026-02-05T12:48:05.259" v="368"/>
          <ac:spMkLst>
            <pc:docMk/>
            <pc:sldMk cId="2602925066" sldId="372"/>
            <ac:spMk id="5" creationId="{39A2B62D-523A-08D6-7519-4566BC47E9CA}"/>
          </ac:spMkLst>
        </pc:spChg>
        <pc:spChg chg="add mod">
          <ac:chgData name="Sibarama Panigrahi" userId="de46d0d797d55fd7" providerId="LiveId" clId="{9D759A14-AD34-4B72-9B09-E5C63FA795A2}" dt="2026-02-05T12:48:05.259" v="368"/>
          <ac:spMkLst>
            <pc:docMk/>
            <pc:sldMk cId="2602925066" sldId="372"/>
            <ac:spMk id="6" creationId="{5E170321-3EB6-2D11-2BEE-2B84CD769A9B}"/>
          </ac:spMkLst>
        </pc:spChg>
        <pc:spChg chg="del mod">
          <ac:chgData name="Sibarama Panigrahi" userId="de46d0d797d55fd7" providerId="LiveId" clId="{9D759A14-AD34-4B72-9B09-E5C63FA795A2}" dt="2026-02-05T13:05:46.916" v="854" actId="478"/>
          <ac:spMkLst>
            <pc:docMk/>
            <pc:sldMk cId="2602925066" sldId="372"/>
            <ac:spMk id="8" creationId="{00000000-0000-0000-0000-000000000000}"/>
          </ac:spMkLst>
        </pc:spChg>
        <pc:spChg chg="del">
          <ac:chgData name="Sibarama Panigrahi" userId="de46d0d797d55fd7" providerId="LiveId" clId="{9D759A14-AD34-4B72-9B09-E5C63FA795A2}" dt="2026-02-05T13:05:50.052" v="855" actId="478"/>
          <ac:spMkLst>
            <pc:docMk/>
            <pc:sldMk cId="2602925066" sldId="372"/>
            <ac:spMk id="9" creationId="{00000000-0000-0000-0000-000000000000}"/>
          </ac:spMkLst>
        </pc:spChg>
        <pc:spChg chg="add mod">
          <ac:chgData name="Sibarama Panigrahi" userId="de46d0d797d55fd7" providerId="LiveId" clId="{9D759A14-AD34-4B72-9B09-E5C63FA795A2}" dt="2026-02-05T12:48:05.259" v="368"/>
          <ac:spMkLst>
            <pc:docMk/>
            <pc:sldMk cId="2602925066" sldId="372"/>
            <ac:spMk id="10" creationId="{2F846179-3A1D-DE60-137B-FF9BAC53BD9D}"/>
          </ac:spMkLst>
        </pc:spChg>
        <pc:spChg chg="add mod">
          <ac:chgData name="Sibarama Panigrahi" userId="de46d0d797d55fd7" providerId="LiveId" clId="{9D759A14-AD34-4B72-9B09-E5C63FA795A2}" dt="2026-02-05T12:48:05.259" v="368"/>
          <ac:spMkLst>
            <pc:docMk/>
            <pc:sldMk cId="2602925066" sldId="372"/>
            <ac:spMk id="11" creationId="{DF372D07-C014-E4B5-28BC-B1DD98AF4484}"/>
          </ac:spMkLst>
        </pc:spChg>
        <pc:picChg chg="mod">
          <ac:chgData name="Sibarama Panigrahi" userId="de46d0d797d55fd7" providerId="LiveId" clId="{9D759A14-AD34-4B72-9B09-E5C63FA795A2}" dt="2026-02-05T13:06:21.066" v="886" actId="1036"/>
          <ac:picMkLst>
            <pc:docMk/>
            <pc:sldMk cId="2602925066" sldId="372"/>
            <ac:picMk id="4" creationId="{00000000-0000-0000-0000-000000000000}"/>
          </ac:picMkLst>
        </pc:picChg>
      </pc:sldChg>
      <pc:sldChg chg="addSp delSp modSp add del mod">
        <pc:chgData name="Sibarama Panigrahi" userId="de46d0d797d55fd7" providerId="LiveId" clId="{9D759A14-AD34-4B72-9B09-E5C63FA795A2}" dt="2026-02-05T17:50:08.667" v="3574" actId="2696"/>
        <pc:sldMkLst>
          <pc:docMk/>
          <pc:sldMk cId="435438036" sldId="373"/>
        </pc:sldMkLst>
        <pc:spChg chg="mod">
          <ac:chgData name="Sibarama Panigrahi" userId="de46d0d797d55fd7" providerId="LiveId" clId="{9D759A14-AD34-4B72-9B09-E5C63FA795A2}" dt="2026-02-05T13:05:23.907" v="850" actId="1036"/>
          <ac:spMkLst>
            <pc:docMk/>
            <pc:sldMk cId="435438036" sldId="373"/>
            <ac:spMk id="2" creationId="{00000000-0000-0000-0000-000000000000}"/>
          </ac:spMkLst>
        </pc:spChg>
        <pc:spChg chg="add mod">
          <ac:chgData name="Sibarama Panigrahi" userId="de46d0d797d55fd7" providerId="LiveId" clId="{9D759A14-AD34-4B72-9B09-E5C63FA795A2}" dt="2026-02-05T12:48:11.262" v="370"/>
          <ac:spMkLst>
            <pc:docMk/>
            <pc:sldMk cId="435438036" sldId="373"/>
            <ac:spMk id="5" creationId="{720773C4-8669-4452-00C7-3D2181F430DF}"/>
          </ac:spMkLst>
        </pc:spChg>
        <pc:spChg chg="add mod">
          <ac:chgData name="Sibarama Panigrahi" userId="de46d0d797d55fd7" providerId="LiveId" clId="{9D759A14-AD34-4B72-9B09-E5C63FA795A2}" dt="2026-02-05T12:48:11.262" v="370"/>
          <ac:spMkLst>
            <pc:docMk/>
            <pc:sldMk cId="435438036" sldId="373"/>
            <ac:spMk id="6" creationId="{CA8779E1-8B33-14AE-FAFB-4F8BA0D08059}"/>
          </ac:spMkLst>
        </pc:spChg>
        <pc:spChg chg="del mod">
          <ac:chgData name="Sibarama Panigrahi" userId="de46d0d797d55fd7" providerId="LiveId" clId="{9D759A14-AD34-4B72-9B09-E5C63FA795A2}" dt="2026-02-05T13:05:02.150" v="824" actId="478"/>
          <ac:spMkLst>
            <pc:docMk/>
            <pc:sldMk cId="435438036" sldId="373"/>
            <ac:spMk id="8" creationId="{00000000-0000-0000-0000-000000000000}"/>
          </ac:spMkLst>
        </pc:spChg>
        <pc:spChg chg="del">
          <ac:chgData name="Sibarama Panigrahi" userId="de46d0d797d55fd7" providerId="LiveId" clId="{9D759A14-AD34-4B72-9B09-E5C63FA795A2}" dt="2026-02-05T13:05:05.375" v="825" actId="478"/>
          <ac:spMkLst>
            <pc:docMk/>
            <pc:sldMk cId="435438036" sldId="373"/>
            <ac:spMk id="9" creationId="{00000000-0000-0000-0000-000000000000}"/>
          </ac:spMkLst>
        </pc:spChg>
        <pc:spChg chg="add mod">
          <ac:chgData name="Sibarama Panigrahi" userId="de46d0d797d55fd7" providerId="LiveId" clId="{9D759A14-AD34-4B72-9B09-E5C63FA795A2}" dt="2026-02-05T12:48:11.262" v="370"/>
          <ac:spMkLst>
            <pc:docMk/>
            <pc:sldMk cId="435438036" sldId="373"/>
            <ac:spMk id="10" creationId="{6E5D9F2F-2CAE-E87F-88BC-8234E8A60C23}"/>
          </ac:spMkLst>
        </pc:spChg>
        <pc:spChg chg="add mod">
          <ac:chgData name="Sibarama Panigrahi" userId="de46d0d797d55fd7" providerId="LiveId" clId="{9D759A14-AD34-4B72-9B09-E5C63FA795A2}" dt="2026-02-05T12:48:11.262" v="370"/>
          <ac:spMkLst>
            <pc:docMk/>
            <pc:sldMk cId="435438036" sldId="373"/>
            <ac:spMk id="11" creationId="{D2E04ED1-8A23-295E-805C-3AC3FB9B02D5}"/>
          </ac:spMkLst>
        </pc:spChg>
      </pc:sldChg>
      <pc:sldChg chg="add">
        <pc:chgData name="Sibarama Panigrahi" userId="de46d0d797d55fd7" providerId="LiveId" clId="{9D759A14-AD34-4B72-9B09-E5C63FA795A2}" dt="2026-02-05T17:50:12.861" v="3575"/>
        <pc:sldMkLst>
          <pc:docMk/>
          <pc:sldMk cId="1395733939" sldId="373"/>
        </pc:sldMkLst>
      </pc:sldChg>
      <pc:sldChg chg="addSp delSp modSp add del mod">
        <pc:chgData name="Sibarama Panigrahi" userId="de46d0d797d55fd7" providerId="LiveId" clId="{9D759A14-AD34-4B72-9B09-E5C63FA795A2}" dt="2026-02-05T17:50:08.667" v="3574" actId="2696"/>
        <pc:sldMkLst>
          <pc:docMk/>
          <pc:sldMk cId="2087758116" sldId="374"/>
        </pc:sldMkLst>
        <pc:spChg chg="mod">
          <ac:chgData name="Sibarama Panigrahi" userId="de46d0d797d55fd7" providerId="LiveId" clId="{9D759A14-AD34-4B72-9B09-E5C63FA795A2}" dt="2026-02-05T13:04:39.959" v="820" actId="27636"/>
          <ac:spMkLst>
            <pc:docMk/>
            <pc:sldMk cId="2087758116" sldId="374"/>
            <ac:spMk id="2" creationId="{00000000-0000-0000-0000-000000000000}"/>
          </ac:spMkLst>
        </pc:spChg>
        <pc:spChg chg="add mod">
          <ac:chgData name="Sibarama Panigrahi" userId="de46d0d797d55fd7" providerId="LiveId" clId="{9D759A14-AD34-4B72-9B09-E5C63FA795A2}" dt="2026-02-05T12:48:17.514" v="372"/>
          <ac:spMkLst>
            <pc:docMk/>
            <pc:sldMk cId="2087758116" sldId="374"/>
            <ac:spMk id="5" creationId="{2F3625FA-E3EA-7860-D0CC-278F47E51A22}"/>
          </ac:spMkLst>
        </pc:spChg>
        <pc:spChg chg="del mod">
          <ac:chgData name="Sibarama Panigrahi" userId="de46d0d797d55fd7" providerId="LiveId" clId="{9D759A14-AD34-4B72-9B09-E5C63FA795A2}" dt="2026-02-05T13:04:28.324" v="811" actId="478"/>
          <ac:spMkLst>
            <pc:docMk/>
            <pc:sldMk cId="2087758116" sldId="374"/>
            <ac:spMk id="6" creationId="{00000000-0000-0000-0000-000000000000}"/>
          </ac:spMkLst>
        </pc:spChg>
        <pc:spChg chg="del">
          <ac:chgData name="Sibarama Panigrahi" userId="de46d0d797d55fd7" providerId="LiveId" clId="{9D759A14-AD34-4B72-9B09-E5C63FA795A2}" dt="2026-02-05T13:04:31.871" v="812" actId="478"/>
          <ac:spMkLst>
            <pc:docMk/>
            <pc:sldMk cId="2087758116" sldId="374"/>
            <ac:spMk id="8" creationId="{00000000-0000-0000-0000-000000000000}"/>
          </ac:spMkLst>
        </pc:spChg>
        <pc:spChg chg="add mod">
          <ac:chgData name="Sibarama Panigrahi" userId="de46d0d797d55fd7" providerId="LiveId" clId="{9D759A14-AD34-4B72-9B09-E5C63FA795A2}" dt="2026-02-05T12:48:17.514" v="372"/>
          <ac:spMkLst>
            <pc:docMk/>
            <pc:sldMk cId="2087758116" sldId="374"/>
            <ac:spMk id="9" creationId="{9390743C-C634-59C5-8B00-9B3DADEC479D}"/>
          </ac:spMkLst>
        </pc:spChg>
        <pc:spChg chg="add mod">
          <ac:chgData name="Sibarama Panigrahi" userId="de46d0d797d55fd7" providerId="LiveId" clId="{9D759A14-AD34-4B72-9B09-E5C63FA795A2}" dt="2026-02-05T12:48:17.514" v="372"/>
          <ac:spMkLst>
            <pc:docMk/>
            <pc:sldMk cId="2087758116" sldId="374"/>
            <ac:spMk id="10" creationId="{D643BA40-35A0-F1F0-7B65-A4CF086073D3}"/>
          </ac:spMkLst>
        </pc:spChg>
        <pc:spChg chg="add mod">
          <ac:chgData name="Sibarama Panigrahi" userId="de46d0d797d55fd7" providerId="LiveId" clId="{9D759A14-AD34-4B72-9B09-E5C63FA795A2}" dt="2026-02-05T12:48:17.514" v="372"/>
          <ac:spMkLst>
            <pc:docMk/>
            <pc:sldMk cId="2087758116" sldId="374"/>
            <ac:spMk id="11" creationId="{DD6FE30A-A7A0-A32A-BD2D-9B79FB4A50D8}"/>
          </ac:spMkLst>
        </pc:spChg>
      </pc:sldChg>
      <pc:sldChg chg="add">
        <pc:chgData name="Sibarama Panigrahi" userId="de46d0d797d55fd7" providerId="LiveId" clId="{9D759A14-AD34-4B72-9B09-E5C63FA795A2}" dt="2026-02-05T17:50:12.861" v="3575"/>
        <pc:sldMkLst>
          <pc:docMk/>
          <pc:sldMk cId="3751951317" sldId="374"/>
        </pc:sldMkLst>
      </pc:sldChg>
      <pc:sldChg chg="add">
        <pc:chgData name="Sibarama Panigrahi" userId="de46d0d797d55fd7" providerId="LiveId" clId="{9D759A14-AD34-4B72-9B09-E5C63FA795A2}" dt="2026-02-05T17:50:12.861" v="3575"/>
        <pc:sldMkLst>
          <pc:docMk/>
          <pc:sldMk cId="3095483046" sldId="375"/>
        </pc:sldMkLst>
      </pc:sldChg>
      <pc:sldChg chg="addSp modSp add del mod">
        <pc:chgData name="Sibarama Panigrahi" userId="de46d0d797d55fd7" providerId="LiveId" clId="{9D759A14-AD34-4B72-9B09-E5C63FA795A2}" dt="2026-02-05T17:50:08.667" v="3574" actId="2696"/>
        <pc:sldMkLst>
          <pc:docMk/>
          <pc:sldMk cId="3863069831" sldId="375"/>
        </pc:sldMkLst>
        <pc:spChg chg="mod">
          <ac:chgData name="Sibarama Panigrahi" userId="de46d0d797d55fd7" providerId="LiveId" clId="{9D759A14-AD34-4B72-9B09-E5C63FA795A2}" dt="2026-02-05T13:03:58.376" v="799" actId="1036"/>
          <ac:spMkLst>
            <pc:docMk/>
            <pc:sldMk cId="3863069831" sldId="375"/>
            <ac:spMk id="2" creationId="{00000000-0000-0000-0000-000000000000}"/>
          </ac:spMkLst>
        </pc:spChg>
        <pc:spChg chg="add mod">
          <ac:chgData name="Sibarama Panigrahi" userId="de46d0d797d55fd7" providerId="LiveId" clId="{9D759A14-AD34-4B72-9B09-E5C63FA795A2}" dt="2026-02-05T12:48:32.980" v="376"/>
          <ac:spMkLst>
            <pc:docMk/>
            <pc:sldMk cId="3863069831" sldId="375"/>
            <ac:spMk id="6" creationId="{CC5B1F2F-0A0F-28E2-D494-0D45230A93C5}"/>
          </ac:spMkLst>
        </pc:spChg>
        <pc:spChg chg="add mod">
          <ac:chgData name="Sibarama Panigrahi" userId="de46d0d797d55fd7" providerId="LiveId" clId="{9D759A14-AD34-4B72-9B09-E5C63FA795A2}" dt="2026-02-05T12:48:32.980" v="376"/>
          <ac:spMkLst>
            <pc:docMk/>
            <pc:sldMk cId="3863069831" sldId="375"/>
            <ac:spMk id="9" creationId="{8C121317-5F65-D0F8-0954-ED312F2F939D}"/>
          </ac:spMkLst>
        </pc:spChg>
        <pc:spChg chg="add mod">
          <ac:chgData name="Sibarama Panigrahi" userId="de46d0d797d55fd7" providerId="LiveId" clId="{9D759A14-AD34-4B72-9B09-E5C63FA795A2}" dt="2026-02-05T12:48:32.980" v="376"/>
          <ac:spMkLst>
            <pc:docMk/>
            <pc:sldMk cId="3863069831" sldId="375"/>
            <ac:spMk id="10" creationId="{DD6A8875-7508-0C2D-0BA2-BEF71A4D2C6F}"/>
          </ac:spMkLst>
        </pc:spChg>
        <pc:spChg chg="add mod">
          <ac:chgData name="Sibarama Panigrahi" userId="de46d0d797d55fd7" providerId="LiveId" clId="{9D759A14-AD34-4B72-9B09-E5C63FA795A2}" dt="2026-02-05T12:48:32.980" v="376"/>
          <ac:spMkLst>
            <pc:docMk/>
            <pc:sldMk cId="3863069831" sldId="375"/>
            <ac:spMk id="11" creationId="{32C0B962-5235-F8BE-8AAF-070A6DA41C98}"/>
          </ac:spMkLst>
        </pc:spChg>
      </pc:sldChg>
      <pc:sldChg chg="addSp delSp modSp add mod modAnim">
        <pc:chgData name="Sibarama Panigrahi" userId="de46d0d797d55fd7" providerId="LiveId" clId="{9D759A14-AD34-4B72-9B09-E5C63FA795A2}" dt="2026-02-05T18:01:47.401" v="3979" actId="20577"/>
        <pc:sldMkLst>
          <pc:docMk/>
          <pc:sldMk cId="592519855" sldId="393"/>
        </pc:sldMkLst>
        <pc:spChg chg="del mod">
          <ac:chgData name="Sibarama Panigrahi" userId="de46d0d797d55fd7" providerId="LiveId" clId="{9D759A14-AD34-4B72-9B09-E5C63FA795A2}" dt="2026-02-05T12:54:21.602" v="573" actId="478"/>
          <ac:spMkLst>
            <pc:docMk/>
            <pc:sldMk cId="592519855" sldId="393"/>
            <ac:spMk id="2" creationId="{D7657946-FC7F-477C-9867-0ED704A858E1}"/>
          </ac:spMkLst>
        </pc:spChg>
        <pc:spChg chg="add mod">
          <ac:chgData name="Sibarama Panigrahi" userId="de46d0d797d55fd7" providerId="LiveId" clId="{9D759A14-AD34-4B72-9B09-E5C63FA795A2}" dt="2026-02-05T12:47:40.779" v="360"/>
          <ac:spMkLst>
            <pc:docMk/>
            <pc:sldMk cId="592519855" sldId="393"/>
            <ac:spMk id="3" creationId="{1EB2F143-6FC4-6E08-82D2-C598E92C6AA7}"/>
          </ac:spMkLst>
        </pc:spChg>
        <pc:spChg chg="mod">
          <ac:chgData name="Sibarama Panigrahi" userId="de46d0d797d55fd7" providerId="LiveId" clId="{9D759A14-AD34-4B72-9B09-E5C63FA795A2}" dt="2026-02-05T13:11:02.955" v="1194"/>
          <ac:spMkLst>
            <pc:docMk/>
            <pc:sldMk cId="592519855" sldId="393"/>
            <ac:spMk id="4" creationId="{571867A3-7A18-448A-97D5-C2A63946A635}"/>
          </ac:spMkLst>
        </pc:spChg>
        <pc:spChg chg="add mod">
          <ac:chgData name="Sibarama Panigrahi" userId="de46d0d797d55fd7" providerId="LiveId" clId="{9D759A14-AD34-4B72-9B09-E5C63FA795A2}" dt="2026-02-05T12:47:40.779" v="360"/>
          <ac:spMkLst>
            <pc:docMk/>
            <pc:sldMk cId="592519855" sldId="393"/>
            <ac:spMk id="5" creationId="{D4D352CE-DAB5-8BE2-FEF6-40327EAB2DFD}"/>
          </ac:spMkLst>
        </pc:spChg>
        <pc:spChg chg="add mod">
          <ac:chgData name="Sibarama Panigrahi" userId="de46d0d797d55fd7" providerId="LiveId" clId="{9D759A14-AD34-4B72-9B09-E5C63FA795A2}" dt="2026-02-05T12:47:40.779" v="360"/>
          <ac:spMkLst>
            <pc:docMk/>
            <pc:sldMk cId="592519855" sldId="393"/>
            <ac:spMk id="6" creationId="{495557AC-E988-2352-2B2C-F2490F007564}"/>
          </ac:spMkLst>
        </pc:spChg>
        <pc:spChg chg="add mod">
          <ac:chgData name="Sibarama Panigrahi" userId="de46d0d797d55fd7" providerId="LiveId" clId="{9D759A14-AD34-4B72-9B09-E5C63FA795A2}" dt="2026-02-05T18:01:47.401" v="3979" actId="20577"/>
          <ac:spMkLst>
            <pc:docMk/>
            <pc:sldMk cId="592519855" sldId="393"/>
            <ac:spMk id="7" creationId="{CF926ED6-7D4B-856C-1FDD-852E03DA277C}"/>
          </ac:spMkLst>
        </pc:spChg>
        <pc:spChg chg="add mod">
          <ac:chgData name="Sibarama Panigrahi" userId="de46d0d797d55fd7" providerId="LiveId" clId="{9D759A14-AD34-4B72-9B09-E5C63FA795A2}" dt="2026-02-05T12:54:24.482" v="574"/>
          <ac:spMkLst>
            <pc:docMk/>
            <pc:sldMk cId="592519855" sldId="393"/>
            <ac:spMk id="10" creationId="{D16CAD2B-CA29-36AB-8B72-4A54A81575E0}"/>
          </ac:spMkLst>
        </pc:spChg>
        <pc:spChg chg="del">
          <ac:chgData name="Sibarama Panigrahi" userId="de46d0d797d55fd7" providerId="LiveId" clId="{9D759A14-AD34-4B72-9B09-E5C63FA795A2}" dt="2026-02-05T12:56:32.980" v="679" actId="478"/>
          <ac:spMkLst>
            <pc:docMk/>
            <pc:sldMk cId="592519855" sldId="393"/>
            <ac:spMk id="12" creationId="{F77B66E3-3803-4788-BC62-221F4919CBCE}"/>
          </ac:spMkLst>
        </pc:spChg>
        <pc:spChg chg="add mod">
          <ac:chgData name="Sibarama Panigrahi" userId="de46d0d797d55fd7" providerId="LiveId" clId="{9D759A14-AD34-4B72-9B09-E5C63FA795A2}" dt="2026-02-05T13:11:33.780" v="1276" actId="1038"/>
          <ac:spMkLst>
            <pc:docMk/>
            <pc:sldMk cId="592519855" sldId="393"/>
            <ac:spMk id="13" creationId="{603152A9-36F6-70F6-F8F2-5D06724D7DA6}"/>
          </ac:spMkLst>
        </pc:spChg>
        <pc:picChg chg="add mod">
          <ac:chgData name="Sibarama Panigrahi" userId="de46d0d797d55fd7" providerId="LiveId" clId="{9D759A14-AD34-4B72-9B09-E5C63FA795A2}" dt="2026-02-05T13:11:33.780" v="1276" actId="1038"/>
          <ac:picMkLst>
            <pc:docMk/>
            <pc:sldMk cId="592519855" sldId="393"/>
            <ac:picMk id="11" creationId="{5DFAE7AD-0C3E-E9B7-7C8D-143A3EF2975D}"/>
          </ac:picMkLst>
        </pc:picChg>
        <pc:picChg chg="mod">
          <ac:chgData name="Sibarama Panigrahi" userId="de46d0d797d55fd7" providerId="LiveId" clId="{9D759A14-AD34-4B72-9B09-E5C63FA795A2}" dt="2026-02-05T13:11:08.244" v="1195" actId="1076"/>
          <ac:picMkLst>
            <pc:docMk/>
            <pc:sldMk cId="592519855" sldId="393"/>
            <ac:picMk id="1026" creationId="{1F5ECEA4-245C-45E2-B4A0-90331BE86FC4}"/>
          </ac:picMkLst>
        </pc:picChg>
      </pc:sldChg>
      <pc:sldChg chg="addSp modSp add del">
        <pc:chgData name="Sibarama Panigrahi" userId="de46d0d797d55fd7" providerId="LiveId" clId="{9D759A14-AD34-4B72-9B09-E5C63FA795A2}" dt="2026-02-05T17:50:08.667" v="3574" actId="2696"/>
        <pc:sldMkLst>
          <pc:docMk/>
          <pc:sldMk cId="2590989553" sldId="394"/>
        </pc:sldMkLst>
        <pc:spChg chg="add mod">
          <ac:chgData name="Sibarama Panigrahi" userId="de46d0d797d55fd7" providerId="LiveId" clId="{9D759A14-AD34-4B72-9B09-E5C63FA795A2}" dt="2026-02-05T12:48:08.096" v="369"/>
          <ac:spMkLst>
            <pc:docMk/>
            <pc:sldMk cId="2590989553" sldId="394"/>
            <ac:spMk id="2" creationId="{DD88DC92-8FBF-BF11-8213-7ABDD4C75524}"/>
          </ac:spMkLst>
        </pc:spChg>
        <pc:spChg chg="add mod">
          <ac:chgData name="Sibarama Panigrahi" userId="de46d0d797d55fd7" providerId="LiveId" clId="{9D759A14-AD34-4B72-9B09-E5C63FA795A2}" dt="2026-02-05T12:48:08.096" v="369"/>
          <ac:spMkLst>
            <pc:docMk/>
            <pc:sldMk cId="2590989553" sldId="394"/>
            <ac:spMk id="4" creationId="{8E01F801-F96C-F9C1-DB57-4DE7C5CC81D2}"/>
          </ac:spMkLst>
        </pc:spChg>
        <pc:spChg chg="add mod">
          <ac:chgData name="Sibarama Panigrahi" userId="de46d0d797d55fd7" providerId="LiveId" clId="{9D759A14-AD34-4B72-9B09-E5C63FA795A2}" dt="2026-02-05T12:48:08.096" v="369"/>
          <ac:spMkLst>
            <pc:docMk/>
            <pc:sldMk cId="2590989553" sldId="394"/>
            <ac:spMk id="6" creationId="{CED34CAD-82BE-5787-1C4D-F975F9666B93}"/>
          </ac:spMkLst>
        </pc:spChg>
        <pc:spChg chg="add mod">
          <ac:chgData name="Sibarama Panigrahi" userId="de46d0d797d55fd7" providerId="LiveId" clId="{9D759A14-AD34-4B72-9B09-E5C63FA795A2}" dt="2026-02-05T12:48:08.096" v="369"/>
          <ac:spMkLst>
            <pc:docMk/>
            <pc:sldMk cId="2590989553" sldId="394"/>
            <ac:spMk id="8" creationId="{453A9357-249A-C7A5-1D2B-D73CCC7F7899}"/>
          </ac:spMkLst>
        </pc:spChg>
      </pc:sldChg>
      <pc:sldChg chg="add">
        <pc:chgData name="Sibarama Panigrahi" userId="de46d0d797d55fd7" providerId="LiveId" clId="{9D759A14-AD34-4B72-9B09-E5C63FA795A2}" dt="2026-02-05T17:50:12.861" v="3575"/>
        <pc:sldMkLst>
          <pc:docMk/>
          <pc:sldMk cId="3466557895" sldId="394"/>
        </pc:sldMkLst>
      </pc:sldChg>
      <pc:sldChg chg="add">
        <pc:chgData name="Sibarama Panigrahi" userId="de46d0d797d55fd7" providerId="LiveId" clId="{9D759A14-AD34-4B72-9B09-E5C63FA795A2}" dt="2026-02-05T17:50:12.861" v="3575"/>
        <pc:sldMkLst>
          <pc:docMk/>
          <pc:sldMk cId="277774008" sldId="395"/>
        </pc:sldMkLst>
      </pc:sldChg>
      <pc:sldChg chg="addSp modSp add del">
        <pc:chgData name="Sibarama Panigrahi" userId="de46d0d797d55fd7" providerId="LiveId" clId="{9D759A14-AD34-4B72-9B09-E5C63FA795A2}" dt="2026-02-05T17:50:08.667" v="3574" actId="2696"/>
        <pc:sldMkLst>
          <pc:docMk/>
          <pc:sldMk cId="1488775470" sldId="395"/>
        </pc:sldMkLst>
        <pc:spChg chg="add mod">
          <ac:chgData name="Sibarama Panigrahi" userId="de46d0d797d55fd7" providerId="LiveId" clId="{9D759A14-AD34-4B72-9B09-E5C63FA795A2}" dt="2026-02-05T12:48:14.869" v="371"/>
          <ac:spMkLst>
            <pc:docMk/>
            <pc:sldMk cId="1488775470" sldId="395"/>
            <ac:spMk id="2" creationId="{A65D34A3-3B25-0FBB-8A39-601D0F3F51B2}"/>
          </ac:spMkLst>
        </pc:spChg>
        <pc:spChg chg="add mod">
          <ac:chgData name="Sibarama Panigrahi" userId="de46d0d797d55fd7" providerId="LiveId" clId="{9D759A14-AD34-4B72-9B09-E5C63FA795A2}" dt="2026-02-05T12:48:14.869" v="371"/>
          <ac:spMkLst>
            <pc:docMk/>
            <pc:sldMk cId="1488775470" sldId="395"/>
            <ac:spMk id="4" creationId="{30E8A209-F874-6EB7-34E6-E60189F569B4}"/>
          </ac:spMkLst>
        </pc:spChg>
        <pc:spChg chg="add mod">
          <ac:chgData name="Sibarama Panigrahi" userId="de46d0d797d55fd7" providerId="LiveId" clId="{9D759A14-AD34-4B72-9B09-E5C63FA795A2}" dt="2026-02-05T12:48:14.869" v="371"/>
          <ac:spMkLst>
            <pc:docMk/>
            <pc:sldMk cId="1488775470" sldId="395"/>
            <ac:spMk id="6" creationId="{896A511F-4CBB-762A-2435-8D74A74114C4}"/>
          </ac:spMkLst>
        </pc:spChg>
        <pc:spChg chg="add mod">
          <ac:chgData name="Sibarama Panigrahi" userId="de46d0d797d55fd7" providerId="LiveId" clId="{9D759A14-AD34-4B72-9B09-E5C63FA795A2}" dt="2026-02-05T12:48:14.869" v="371"/>
          <ac:spMkLst>
            <pc:docMk/>
            <pc:sldMk cId="1488775470" sldId="395"/>
            <ac:spMk id="8" creationId="{85233EA8-3DCA-A5C4-2D3A-4FD5F6CC6917}"/>
          </ac:spMkLst>
        </pc:spChg>
      </pc:sldChg>
      <pc:sldChg chg="add">
        <pc:chgData name="Sibarama Panigrahi" userId="de46d0d797d55fd7" providerId="LiveId" clId="{9D759A14-AD34-4B72-9B09-E5C63FA795A2}" dt="2026-02-05T17:50:12.861" v="3575"/>
        <pc:sldMkLst>
          <pc:docMk/>
          <pc:sldMk cId="723631129" sldId="396"/>
        </pc:sldMkLst>
      </pc:sldChg>
      <pc:sldChg chg="addSp modSp add del">
        <pc:chgData name="Sibarama Panigrahi" userId="de46d0d797d55fd7" providerId="LiveId" clId="{9D759A14-AD34-4B72-9B09-E5C63FA795A2}" dt="2026-02-05T17:50:08.667" v="3574" actId="2696"/>
        <pc:sldMkLst>
          <pc:docMk/>
          <pc:sldMk cId="1513382148" sldId="396"/>
        </pc:sldMkLst>
        <pc:spChg chg="add mod">
          <ac:chgData name="Sibarama Panigrahi" userId="de46d0d797d55fd7" providerId="LiveId" clId="{9D759A14-AD34-4B72-9B09-E5C63FA795A2}" dt="2026-02-05T12:48:21.247" v="373"/>
          <ac:spMkLst>
            <pc:docMk/>
            <pc:sldMk cId="1513382148" sldId="396"/>
            <ac:spMk id="2" creationId="{CA1EFB35-8429-41CD-C0C4-A9551C69DE70}"/>
          </ac:spMkLst>
        </pc:spChg>
        <pc:spChg chg="add mod">
          <ac:chgData name="Sibarama Panigrahi" userId="de46d0d797d55fd7" providerId="LiveId" clId="{9D759A14-AD34-4B72-9B09-E5C63FA795A2}" dt="2026-02-05T12:48:21.247" v="373"/>
          <ac:spMkLst>
            <pc:docMk/>
            <pc:sldMk cId="1513382148" sldId="396"/>
            <ac:spMk id="4" creationId="{D192B785-B7DA-A942-19ED-00A6C7140E2A}"/>
          </ac:spMkLst>
        </pc:spChg>
        <pc:spChg chg="add mod">
          <ac:chgData name="Sibarama Panigrahi" userId="de46d0d797d55fd7" providerId="LiveId" clId="{9D759A14-AD34-4B72-9B09-E5C63FA795A2}" dt="2026-02-05T12:48:21.247" v="373"/>
          <ac:spMkLst>
            <pc:docMk/>
            <pc:sldMk cId="1513382148" sldId="396"/>
            <ac:spMk id="6" creationId="{B26979BE-79C9-D55B-9CA6-AF6926B233FC}"/>
          </ac:spMkLst>
        </pc:spChg>
        <pc:spChg chg="add mod">
          <ac:chgData name="Sibarama Panigrahi" userId="de46d0d797d55fd7" providerId="LiveId" clId="{9D759A14-AD34-4B72-9B09-E5C63FA795A2}" dt="2026-02-05T12:48:21.247" v="373"/>
          <ac:spMkLst>
            <pc:docMk/>
            <pc:sldMk cId="1513382148" sldId="396"/>
            <ac:spMk id="8" creationId="{B9CBA312-0A58-8BFB-4EC3-6F0A0D7DF4D3}"/>
          </ac:spMkLst>
        </pc:spChg>
      </pc:sldChg>
      <pc:sldChg chg="add">
        <pc:chgData name="Sibarama Panigrahi" userId="de46d0d797d55fd7" providerId="LiveId" clId="{9D759A14-AD34-4B72-9B09-E5C63FA795A2}" dt="2026-02-05T17:50:12.861" v="3575"/>
        <pc:sldMkLst>
          <pc:docMk/>
          <pc:sldMk cId="456951531" sldId="397"/>
        </pc:sldMkLst>
      </pc:sldChg>
      <pc:sldChg chg="addSp delSp modSp add del mod">
        <pc:chgData name="Sibarama Panigrahi" userId="de46d0d797d55fd7" providerId="LiveId" clId="{9D759A14-AD34-4B72-9B09-E5C63FA795A2}" dt="2026-02-05T17:50:08.667" v="3574" actId="2696"/>
        <pc:sldMkLst>
          <pc:docMk/>
          <pc:sldMk cId="4279048272" sldId="397"/>
        </pc:sldMkLst>
        <pc:spChg chg="del">
          <ac:chgData name="Sibarama Panigrahi" userId="de46d0d797d55fd7" providerId="LiveId" clId="{9D759A14-AD34-4B72-9B09-E5C63FA795A2}" dt="2026-02-05T13:03:00.563" v="771" actId="478"/>
          <ac:spMkLst>
            <pc:docMk/>
            <pc:sldMk cId="4279048272" sldId="397"/>
            <ac:spMk id="2" creationId="{00000000-0000-0000-0000-000000000000}"/>
          </ac:spMkLst>
        </pc:spChg>
        <pc:spChg chg="add mod">
          <ac:chgData name="Sibarama Panigrahi" userId="de46d0d797d55fd7" providerId="LiveId" clId="{9D759A14-AD34-4B72-9B09-E5C63FA795A2}" dt="2026-02-05T12:48:41.863" v="377"/>
          <ac:spMkLst>
            <pc:docMk/>
            <pc:sldMk cId="4279048272" sldId="397"/>
            <ac:spMk id="4" creationId="{F8F089E6-1F55-08A6-DD9C-1F467C674327}"/>
          </ac:spMkLst>
        </pc:spChg>
        <pc:spChg chg="mod">
          <ac:chgData name="Sibarama Panigrahi" userId="de46d0d797d55fd7" providerId="LiveId" clId="{9D759A14-AD34-4B72-9B09-E5C63FA795A2}" dt="2026-02-05T13:03:07.734" v="780" actId="20577"/>
          <ac:spMkLst>
            <pc:docMk/>
            <pc:sldMk cId="4279048272" sldId="397"/>
            <ac:spMk id="6" creationId="{00000000-0000-0000-0000-000000000000}"/>
          </ac:spMkLst>
        </pc:spChg>
        <pc:spChg chg="add mod">
          <ac:chgData name="Sibarama Panigrahi" userId="de46d0d797d55fd7" providerId="LiveId" clId="{9D759A14-AD34-4B72-9B09-E5C63FA795A2}" dt="2026-02-05T12:48:41.863" v="377"/>
          <ac:spMkLst>
            <pc:docMk/>
            <pc:sldMk cId="4279048272" sldId="397"/>
            <ac:spMk id="8" creationId="{4AAFEDD2-6621-FB89-B4FB-8D1DA9DC5A95}"/>
          </ac:spMkLst>
        </pc:spChg>
        <pc:spChg chg="add mod">
          <ac:chgData name="Sibarama Panigrahi" userId="de46d0d797d55fd7" providerId="LiveId" clId="{9D759A14-AD34-4B72-9B09-E5C63FA795A2}" dt="2026-02-05T12:48:41.863" v="377"/>
          <ac:spMkLst>
            <pc:docMk/>
            <pc:sldMk cId="4279048272" sldId="397"/>
            <ac:spMk id="9" creationId="{737E057A-FC3F-E05E-6368-841CAAC7BBDA}"/>
          </ac:spMkLst>
        </pc:spChg>
        <pc:spChg chg="add mod">
          <ac:chgData name="Sibarama Panigrahi" userId="de46d0d797d55fd7" providerId="LiveId" clId="{9D759A14-AD34-4B72-9B09-E5C63FA795A2}" dt="2026-02-05T12:48:41.863" v="377"/>
          <ac:spMkLst>
            <pc:docMk/>
            <pc:sldMk cId="4279048272" sldId="397"/>
            <ac:spMk id="10" creationId="{2DD75741-22EB-68D1-99D9-AE3AB2C3E1E1}"/>
          </ac:spMkLst>
        </pc:spChg>
        <pc:picChg chg="mod">
          <ac:chgData name="Sibarama Panigrahi" userId="de46d0d797d55fd7" providerId="LiveId" clId="{9D759A14-AD34-4B72-9B09-E5C63FA795A2}" dt="2026-02-05T13:02:55.298" v="770" actId="14100"/>
          <ac:picMkLst>
            <pc:docMk/>
            <pc:sldMk cId="4279048272" sldId="397"/>
            <ac:picMk id="5" creationId="{00000000-0000-0000-0000-000000000000}"/>
          </ac:picMkLst>
        </pc:picChg>
      </pc:sldChg>
      <pc:sldChg chg="addSp modSp add del mod">
        <pc:chgData name="Sibarama Panigrahi" userId="de46d0d797d55fd7" providerId="LiveId" clId="{9D759A14-AD34-4B72-9B09-E5C63FA795A2}" dt="2026-02-05T13:03:25.631" v="782" actId="47"/>
        <pc:sldMkLst>
          <pc:docMk/>
          <pc:sldMk cId="2584967017" sldId="398"/>
        </pc:sldMkLst>
        <pc:spChg chg="add mod">
          <ac:chgData name="Sibarama Panigrahi" userId="de46d0d797d55fd7" providerId="LiveId" clId="{9D759A14-AD34-4B72-9B09-E5C63FA795A2}" dt="2026-02-05T12:48:50.633" v="379"/>
          <ac:spMkLst>
            <pc:docMk/>
            <pc:sldMk cId="2584967017" sldId="398"/>
            <ac:spMk id="2" creationId="{105E16C4-1CC3-756C-47FB-7ECB3BCD6D23}"/>
          </ac:spMkLst>
        </pc:spChg>
        <pc:spChg chg="add mod">
          <ac:chgData name="Sibarama Panigrahi" userId="de46d0d797d55fd7" providerId="LiveId" clId="{9D759A14-AD34-4B72-9B09-E5C63FA795A2}" dt="2026-02-05T12:48:50.633" v="379"/>
          <ac:spMkLst>
            <pc:docMk/>
            <pc:sldMk cId="2584967017" sldId="398"/>
            <ac:spMk id="4" creationId="{69483D03-65FE-468F-8362-B780E22CDD14}"/>
          </ac:spMkLst>
        </pc:spChg>
        <pc:spChg chg="add mod">
          <ac:chgData name="Sibarama Panigrahi" userId="de46d0d797d55fd7" providerId="LiveId" clId="{9D759A14-AD34-4B72-9B09-E5C63FA795A2}" dt="2026-02-05T12:48:50.633" v="379"/>
          <ac:spMkLst>
            <pc:docMk/>
            <pc:sldMk cId="2584967017" sldId="398"/>
            <ac:spMk id="5" creationId="{FE5B4914-5182-FDC0-1FC6-5BC5EE6DDA1B}"/>
          </ac:spMkLst>
        </pc:spChg>
        <pc:spChg chg="add mod">
          <ac:chgData name="Sibarama Panigrahi" userId="de46d0d797d55fd7" providerId="LiveId" clId="{9D759A14-AD34-4B72-9B09-E5C63FA795A2}" dt="2026-02-05T12:48:50.633" v="379"/>
          <ac:spMkLst>
            <pc:docMk/>
            <pc:sldMk cId="2584967017" sldId="398"/>
            <ac:spMk id="6" creationId="{EA92FD2B-F27F-7F83-7516-1E124B1F69F0}"/>
          </ac:spMkLst>
        </pc:spChg>
        <pc:spChg chg="mod">
          <ac:chgData name="Sibarama Panigrahi" userId="de46d0d797d55fd7" providerId="LiveId" clId="{9D759A14-AD34-4B72-9B09-E5C63FA795A2}" dt="2026-02-05T13:02:29.379" v="767" actId="14100"/>
          <ac:spMkLst>
            <pc:docMk/>
            <pc:sldMk cId="2584967017" sldId="398"/>
            <ac:spMk id="11" creationId="{A747C80C-43AA-A26A-2E85-3315CECA9157}"/>
          </ac:spMkLst>
        </pc:spChg>
      </pc:sldChg>
      <pc:sldChg chg="addSp modSp add del mod">
        <pc:chgData name="Sibarama Panigrahi" userId="de46d0d797d55fd7" providerId="LiveId" clId="{9D759A14-AD34-4B72-9B09-E5C63FA795A2}" dt="2026-02-05T13:00:13.373" v="716" actId="47"/>
        <pc:sldMkLst>
          <pc:docMk/>
          <pc:sldMk cId="2710379357" sldId="399"/>
        </pc:sldMkLst>
        <pc:spChg chg="add mod">
          <ac:chgData name="Sibarama Panigrahi" userId="de46d0d797d55fd7" providerId="LiveId" clId="{9D759A14-AD34-4B72-9B09-E5C63FA795A2}" dt="2026-02-05T12:48:53.275" v="380"/>
          <ac:spMkLst>
            <pc:docMk/>
            <pc:sldMk cId="2710379357" sldId="399"/>
            <ac:spMk id="2" creationId="{1A41000B-05F2-195B-A801-8A35826DBC48}"/>
          </ac:spMkLst>
        </pc:spChg>
        <pc:spChg chg="add mod">
          <ac:chgData name="Sibarama Panigrahi" userId="de46d0d797d55fd7" providerId="LiveId" clId="{9D759A14-AD34-4B72-9B09-E5C63FA795A2}" dt="2026-02-05T12:48:53.275" v="380"/>
          <ac:spMkLst>
            <pc:docMk/>
            <pc:sldMk cId="2710379357" sldId="399"/>
            <ac:spMk id="3" creationId="{0808F541-0CC1-C2E9-6A19-A6950AD304B6}"/>
          </ac:spMkLst>
        </pc:spChg>
        <pc:spChg chg="mod">
          <ac:chgData name="Sibarama Panigrahi" userId="de46d0d797d55fd7" providerId="LiveId" clId="{9D759A14-AD34-4B72-9B09-E5C63FA795A2}" dt="2026-02-05T12:42:37.288" v="80" actId="27636"/>
          <ac:spMkLst>
            <pc:docMk/>
            <pc:sldMk cId="2710379357" sldId="399"/>
            <ac:spMk id="4" creationId="{00000000-0000-0000-0000-000000000000}"/>
          </ac:spMkLst>
        </pc:spChg>
        <pc:spChg chg="mod">
          <ac:chgData name="Sibarama Panigrahi" userId="de46d0d797d55fd7" providerId="LiveId" clId="{9D759A14-AD34-4B72-9B09-E5C63FA795A2}" dt="2026-02-05T12:58:40.020" v="694" actId="21"/>
          <ac:spMkLst>
            <pc:docMk/>
            <pc:sldMk cId="2710379357" sldId="399"/>
            <ac:spMk id="5" creationId="{00000000-0000-0000-0000-000000000000}"/>
          </ac:spMkLst>
        </pc:spChg>
        <pc:spChg chg="add mod">
          <ac:chgData name="Sibarama Panigrahi" userId="de46d0d797d55fd7" providerId="LiveId" clId="{9D759A14-AD34-4B72-9B09-E5C63FA795A2}" dt="2026-02-05T12:48:53.275" v="380"/>
          <ac:spMkLst>
            <pc:docMk/>
            <pc:sldMk cId="2710379357" sldId="399"/>
            <ac:spMk id="6" creationId="{03C491F4-A5E1-3873-F2AF-8C3D68AF641F}"/>
          </ac:spMkLst>
        </pc:spChg>
        <pc:spChg chg="add mod">
          <ac:chgData name="Sibarama Panigrahi" userId="de46d0d797d55fd7" providerId="LiveId" clId="{9D759A14-AD34-4B72-9B09-E5C63FA795A2}" dt="2026-02-05T12:48:53.275" v="380"/>
          <ac:spMkLst>
            <pc:docMk/>
            <pc:sldMk cId="2710379357" sldId="399"/>
            <ac:spMk id="7" creationId="{9C8D4765-3B00-00DB-B16D-9D9463AF33EA}"/>
          </ac:spMkLst>
        </pc:spChg>
      </pc:sldChg>
      <pc:sldChg chg="addSp delSp modSp add del mod">
        <pc:chgData name="Sibarama Panigrahi" userId="de46d0d797d55fd7" providerId="LiveId" clId="{9D759A14-AD34-4B72-9B09-E5C63FA795A2}" dt="2026-02-05T17:50:08.667" v="3574" actId="2696"/>
        <pc:sldMkLst>
          <pc:docMk/>
          <pc:sldMk cId="2845968499" sldId="400"/>
        </pc:sldMkLst>
        <pc:spChg chg="mod">
          <ac:chgData name="Sibarama Panigrahi" userId="de46d0d797d55fd7" providerId="LiveId" clId="{9D759A14-AD34-4B72-9B09-E5C63FA795A2}" dt="2026-02-05T13:02:10.920" v="765" actId="2711"/>
          <ac:spMkLst>
            <pc:docMk/>
            <pc:sldMk cId="2845968499" sldId="400"/>
            <ac:spMk id="2" creationId="{00000000-0000-0000-0000-000000000000}"/>
          </ac:spMkLst>
        </pc:spChg>
        <pc:spChg chg="del mod">
          <ac:chgData name="Sibarama Panigrahi" userId="de46d0d797d55fd7" providerId="LiveId" clId="{9D759A14-AD34-4B72-9B09-E5C63FA795A2}" dt="2026-02-05T13:00:20.818" v="717" actId="478"/>
          <ac:spMkLst>
            <pc:docMk/>
            <pc:sldMk cId="2845968499" sldId="400"/>
            <ac:spMk id="3" creationId="{00000000-0000-0000-0000-000000000000}"/>
          </ac:spMkLst>
        </pc:spChg>
        <pc:spChg chg="del mod">
          <ac:chgData name="Sibarama Panigrahi" userId="de46d0d797d55fd7" providerId="LiveId" clId="{9D759A14-AD34-4B72-9B09-E5C63FA795A2}" dt="2026-02-05T13:00:51.612" v="731" actId="478"/>
          <ac:spMkLst>
            <pc:docMk/>
            <pc:sldMk cId="2845968499" sldId="400"/>
            <ac:spMk id="4" creationId="{00000000-0000-0000-0000-000000000000}"/>
          </ac:spMkLst>
        </pc:spChg>
        <pc:spChg chg="del">
          <ac:chgData name="Sibarama Panigrahi" userId="de46d0d797d55fd7" providerId="LiveId" clId="{9D759A14-AD34-4B72-9B09-E5C63FA795A2}" dt="2026-02-05T13:01:37.887" v="755" actId="478"/>
          <ac:spMkLst>
            <pc:docMk/>
            <pc:sldMk cId="2845968499" sldId="400"/>
            <ac:spMk id="5" creationId="{00000000-0000-0000-0000-000000000000}"/>
          </ac:spMkLst>
        </pc:spChg>
        <pc:spChg chg="mod">
          <ac:chgData name="Sibarama Panigrahi" userId="de46d0d797d55fd7" providerId="LiveId" clId="{9D759A14-AD34-4B72-9B09-E5C63FA795A2}" dt="2026-02-05T13:01:44.420" v="757" actId="21"/>
          <ac:spMkLst>
            <pc:docMk/>
            <pc:sldMk cId="2845968499" sldId="400"/>
            <ac:spMk id="6" creationId="{00000000-0000-0000-0000-000000000000}"/>
          </ac:spMkLst>
        </pc:spChg>
        <pc:spChg chg="del">
          <ac:chgData name="Sibarama Panigrahi" userId="de46d0d797d55fd7" providerId="LiveId" clId="{9D759A14-AD34-4B72-9B09-E5C63FA795A2}" dt="2026-02-05T13:01:05.823" v="739" actId="478"/>
          <ac:spMkLst>
            <pc:docMk/>
            <pc:sldMk cId="2845968499" sldId="400"/>
            <ac:spMk id="7" creationId="{00000000-0000-0000-0000-000000000000}"/>
          </ac:spMkLst>
        </pc:spChg>
        <pc:spChg chg="del">
          <ac:chgData name="Sibarama Panigrahi" userId="de46d0d797d55fd7" providerId="LiveId" clId="{9D759A14-AD34-4B72-9B09-E5C63FA795A2}" dt="2026-02-05T13:01:41.505" v="756" actId="478"/>
          <ac:spMkLst>
            <pc:docMk/>
            <pc:sldMk cId="2845968499" sldId="400"/>
            <ac:spMk id="8" creationId="{00000000-0000-0000-0000-000000000000}"/>
          </ac:spMkLst>
        </pc:spChg>
        <pc:spChg chg="del mod">
          <ac:chgData name="Sibarama Panigrahi" userId="de46d0d797d55fd7" providerId="LiveId" clId="{9D759A14-AD34-4B72-9B09-E5C63FA795A2}" dt="2026-02-05T13:01:58.986" v="761" actId="478"/>
          <ac:spMkLst>
            <pc:docMk/>
            <pc:sldMk cId="2845968499" sldId="400"/>
            <ac:spMk id="9" creationId="{00000000-0000-0000-0000-000000000000}"/>
          </ac:spMkLst>
        </pc:spChg>
        <pc:spChg chg="add mod">
          <ac:chgData name="Sibarama Panigrahi" userId="de46d0d797d55fd7" providerId="LiveId" clId="{9D759A14-AD34-4B72-9B09-E5C63FA795A2}" dt="2026-02-05T12:48:56.610" v="381"/>
          <ac:spMkLst>
            <pc:docMk/>
            <pc:sldMk cId="2845968499" sldId="400"/>
            <ac:spMk id="10" creationId="{E200CDA8-9410-AEC2-EC63-969402AC5278}"/>
          </ac:spMkLst>
        </pc:spChg>
        <pc:spChg chg="add mod">
          <ac:chgData name="Sibarama Panigrahi" userId="de46d0d797d55fd7" providerId="LiveId" clId="{9D759A14-AD34-4B72-9B09-E5C63FA795A2}" dt="2026-02-05T12:48:56.610" v="381"/>
          <ac:spMkLst>
            <pc:docMk/>
            <pc:sldMk cId="2845968499" sldId="400"/>
            <ac:spMk id="11" creationId="{8202E02F-3266-DEAF-5CD6-7DB895707860}"/>
          </ac:spMkLst>
        </pc:spChg>
        <pc:spChg chg="add mod">
          <ac:chgData name="Sibarama Panigrahi" userId="de46d0d797d55fd7" providerId="LiveId" clId="{9D759A14-AD34-4B72-9B09-E5C63FA795A2}" dt="2026-02-05T12:48:56.610" v="381"/>
          <ac:spMkLst>
            <pc:docMk/>
            <pc:sldMk cId="2845968499" sldId="400"/>
            <ac:spMk id="12" creationId="{803D0122-3435-5D59-6E16-7F69C099B119}"/>
          </ac:spMkLst>
        </pc:spChg>
        <pc:spChg chg="add mod">
          <ac:chgData name="Sibarama Panigrahi" userId="de46d0d797d55fd7" providerId="LiveId" clId="{9D759A14-AD34-4B72-9B09-E5C63FA795A2}" dt="2026-02-05T12:48:56.610" v="381"/>
          <ac:spMkLst>
            <pc:docMk/>
            <pc:sldMk cId="2845968499" sldId="400"/>
            <ac:spMk id="13" creationId="{053A06E7-209A-62DD-2093-4C8389DA8E16}"/>
          </ac:spMkLst>
        </pc:spChg>
        <pc:spChg chg="add mod">
          <ac:chgData name="Sibarama Panigrahi" userId="de46d0d797d55fd7" providerId="LiveId" clId="{9D759A14-AD34-4B72-9B09-E5C63FA795A2}" dt="2026-02-05T13:03:36.454" v="784" actId="20577"/>
          <ac:spMkLst>
            <pc:docMk/>
            <pc:sldMk cId="2845968499" sldId="400"/>
            <ac:spMk id="15" creationId="{3B6845EE-1DB1-F508-CF1F-8627DA341C88}"/>
          </ac:spMkLst>
        </pc:spChg>
      </pc:sldChg>
      <pc:sldChg chg="add">
        <pc:chgData name="Sibarama Panigrahi" userId="de46d0d797d55fd7" providerId="LiveId" clId="{9D759A14-AD34-4B72-9B09-E5C63FA795A2}" dt="2026-02-05T17:50:12.861" v="3575"/>
        <pc:sldMkLst>
          <pc:docMk/>
          <pc:sldMk cId="3370176181" sldId="400"/>
        </pc:sldMkLst>
      </pc:sldChg>
      <pc:sldChg chg="addSp modSp add del">
        <pc:chgData name="Sibarama Panigrahi" userId="de46d0d797d55fd7" providerId="LiveId" clId="{9D759A14-AD34-4B72-9B09-E5C63FA795A2}" dt="2026-02-05T17:50:08.667" v="3574" actId="2696"/>
        <pc:sldMkLst>
          <pc:docMk/>
          <pc:sldMk cId="1275851709" sldId="402"/>
        </pc:sldMkLst>
        <pc:spChg chg="add mod">
          <ac:chgData name="Sibarama Panigrahi" userId="de46d0d797d55fd7" providerId="LiveId" clId="{9D759A14-AD34-4B72-9B09-E5C63FA795A2}" dt="2026-02-05T12:48:25.052" v="374"/>
          <ac:spMkLst>
            <pc:docMk/>
            <pc:sldMk cId="1275851709" sldId="402"/>
            <ac:spMk id="4" creationId="{2CE60EB3-863F-6345-516E-A4E432B7ABAF}"/>
          </ac:spMkLst>
        </pc:spChg>
        <pc:spChg chg="add mod">
          <ac:chgData name="Sibarama Panigrahi" userId="de46d0d797d55fd7" providerId="LiveId" clId="{9D759A14-AD34-4B72-9B09-E5C63FA795A2}" dt="2026-02-05T12:48:25.052" v="374"/>
          <ac:spMkLst>
            <pc:docMk/>
            <pc:sldMk cId="1275851709" sldId="402"/>
            <ac:spMk id="6" creationId="{6205532A-CC01-6B5F-ED5D-AC08C561350B}"/>
          </ac:spMkLst>
        </pc:spChg>
        <pc:spChg chg="add mod">
          <ac:chgData name="Sibarama Panigrahi" userId="de46d0d797d55fd7" providerId="LiveId" clId="{9D759A14-AD34-4B72-9B09-E5C63FA795A2}" dt="2026-02-05T12:48:25.052" v="374"/>
          <ac:spMkLst>
            <pc:docMk/>
            <pc:sldMk cId="1275851709" sldId="402"/>
            <ac:spMk id="8" creationId="{FAC9A2BB-B544-E08E-95D9-F23C53350C18}"/>
          </ac:spMkLst>
        </pc:spChg>
        <pc:spChg chg="add mod">
          <ac:chgData name="Sibarama Panigrahi" userId="de46d0d797d55fd7" providerId="LiveId" clId="{9D759A14-AD34-4B72-9B09-E5C63FA795A2}" dt="2026-02-05T12:48:25.052" v="374"/>
          <ac:spMkLst>
            <pc:docMk/>
            <pc:sldMk cId="1275851709" sldId="402"/>
            <ac:spMk id="10" creationId="{D033827B-2C6D-493B-71F6-BD758293FC69}"/>
          </ac:spMkLst>
        </pc:spChg>
      </pc:sldChg>
      <pc:sldChg chg="add">
        <pc:chgData name="Sibarama Panigrahi" userId="de46d0d797d55fd7" providerId="LiveId" clId="{9D759A14-AD34-4B72-9B09-E5C63FA795A2}" dt="2026-02-05T17:50:12.861" v="3575"/>
        <pc:sldMkLst>
          <pc:docMk/>
          <pc:sldMk cId="1612535402" sldId="402"/>
        </pc:sldMkLst>
      </pc:sldChg>
      <pc:sldChg chg="add">
        <pc:chgData name="Sibarama Panigrahi" userId="de46d0d797d55fd7" providerId="LiveId" clId="{9D759A14-AD34-4B72-9B09-E5C63FA795A2}" dt="2026-02-05T17:50:12.861" v="3575"/>
        <pc:sldMkLst>
          <pc:docMk/>
          <pc:sldMk cId="3274978589" sldId="403"/>
        </pc:sldMkLst>
      </pc:sldChg>
      <pc:sldChg chg="addSp modSp add del">
        <pc:chgData name="Sibarama Panigrahi" userId="de46d0d797d55fd7" providerId="LiveId" clId="{9D759A14-AD34-4B72-9B09-E5C63FA795A2}" dt="2026-02-05T17:50:08.667" v="3574" actId="2696"/>
        <pc:sldMkLst>
          <pc:docMk/>
          <pc:sldMk cId="3730497475" sldId="403"/>
        </pc:sldMkLst>
        <pc:spChg chg="add mod">
          <ac:chgData name="Sibarama Panigrahi" userId="de46d0d797d55fd7" providerId="LiveId" clId="{9D759A14-AD34-4B72-9B09-E5C63FA795A2}" dt="2026-02-05T12:48:29.227" v="375"/>
          <ac:spMkLst>
            <pc:docMk/>
            <pc:sldMk cId="3730497475" sldId="403"/>
            <ac:spMk id="4" creationId="{B7CED14E-5E35-7E86-163D-4DAEBAFE2F81}"/>
          </ac:spMkLst>
        </pc:spChg>
        <pc:spChg chg="add mod">
          <ac:chgData name="Sibarama Panigrahi" userId="de46d0d797d55fd7" providerId="LiveId" clId="{9D759A14-AD34-4B72-9B09-E5C63FA795A2}" dt="2026-02-05T12:48:29.227" v="375"/>
          <ac:spMkLst>
            <pc:docMk/>
            <pc:sldMk cId="3730497475" sldId="403"/>
            <ac:spMk id="7" creationId="{6AA18E43-2AE0-31C9-45F3-CC4638204E92}"/>
          </ac:spMkLst>
        </pc:spChg>
        <pc:spChg chg="add mod">
          <ac:chgData name="Sibarama Panigrahi" userId="de46d0d797d55fd7" providerId="LiveId" clId="{9D759A14-AD34-4B72-9B09-E5C63FA795A2}" dt="2026-02-05T12:48:29.227" v="375"/>
          <ac:spMkLst>
            <pc:docMk/>
            <pc:sldMk cId="3730497475" sldId="403"/>
            <ac:spMk id="8" creationId="{70D6C359-8929-29A0-9F1E-DCCFF6C286CA}"/>
          </ac:spMkLst>
        </pc:spChg>
        <pc:spChg chg="add mod">
          <ac:chgData name="Sibarama Panigrahi" userId="de46d0d797d55fd7" providerId="LiveId" clId="{9D759A14-AD34-4B72-9B09-E5C63FA795A2}" dt="2026-02-05T12:48:29.227" v="375"/>
          <ac:spMkLst>
            <pc:docMk/>
            <pc:sldMk cId="3730497475" sldId="403"/>
            <ac:spMk id="9" creationId="{CAE85986-98A3-70D0-03BC-C01F90C51B26}"/>
          </ac:spMkLst>
        </pc:spChg>
      </pc:sldChg>
      <pc:sldChg chg="addSp delSp modSp add mod">
        <pc:chgData name="Sibarama Panigrahi" userId="de46d0d797d55fd7" providerId="LiveId" clId="{9D759A14-AD34-4B72-9B09-E5C63FA795A2}" dt="2026-02-05T17:38:09.876" v="3063" actId="20577"/>
        <pc:sldMkLst>
          <pc:docMk/>
          <pc:sldMk cId="0" sldId="481"/>
        </pc:sldMkLst>
        <pc:spChg chg="mod">
          <ac:chgData name="Sibarama Panigrahi" userId="de46d0d797d55fd7" providerId="LiveId" clId="{9D759A14-AD34-4B72-9B09-E5C63FA795A2}" dt="2026-02-05T17:33:37.264" v="2779" actId="20577"/>
          <ac:spMkLst>
            <pc:docMk/>
            <pc:sldMk cId="0" sldId="481"/>
            <ac:spMk id="2" creationId="{00000000-0000-0000-0000-000000000000}"/>
          </ac:spMkLst>
        </pc:spChg>
        <pc:spChg chg="add mod">
          <ac:chgData name="Sibarama Panigrahi" userId="de46d0d797d55fd7" providerId="LiveId" clId="{9D759A14-AD34-4B72-9B09-E5C63FA795A2}" dt="2026-02-05T17:37:54.547" v="3046"/>
          <ac:spMkLst>
            <pc:docMk/>
            <pc:sldMk cId="0" sldId="481"/>
            <ac:spMk id="5" creationId="{C31FC867-6E6A-0FCC-7DA7-DC03F0F2002C}"/>
          </ac:spMkLst>
        </pc:spChg>
        <pc:spChg chg="add mod">
          <ac:chgData name="Sibarama Panigrahi" userId="de46d0d797d55fd7" providerId="LiveId" clId="{9D759A14-AD34-4B72-9B09-E5C63FA795A2}" dt="2026-02-05T17:37:54.547" v="3046"/>
          <ac:spMkLst>
            <pc:docMk/>
            <pc:sldMk cId="0" sldId="481"/>
            <ac:spMk id="6" creationId="{CA5F81BB-AAC5-A0D1-D298-91CD04BD8D9E}"/>
          </ac:spMkLst>
        </pc:spChg>
        <pc:spChg chg="add mod">
          <ac:chgData name="Sibarama Panigrahi" userId="de46d0d797d55fd7" providerId="LiveId" clId="{9D759A14-AD34-4B72-9B09-E5C63FA795A2}" dt="2026-02-05T17:37:54.547" v="3046"/>
          <ac:spMkLst>
            <pc:docMk/>
            <pc:sldMk cId="0" sldId="481"/>
            <ac:spMk id="7" creationId="{1E481AC6-5EE7-B0D6-ADBF-5FB8629C8591}"/>
          </ac:spMkLst>
        </pc:spChg>
        <pc:spChg chg="add mod">
          <ac:chgData name="Sibarama Panigrahi" userId="de46d0d797d55fd7" providerId="LiveId" clId="{9D759A14-AD34-4B72-9B09-E5C63FA795A2}" dt="2026-02-05T17:38:09.876" v="3063" actId="20577"/>
          <ac:spMkLst>
            <pc:docMk/>
            <pc:sldMk cId="0" sldId="481"/>
            <ac:spMk id="8" creationId="{99E60B7E-4983-DCBD-AF18-CD985F6EAB78}"/>
          </ac:spMkLst>
        </pc:spChg>
        <pc:spChg chg="del">
          <ac:chgData name="Sibarama Panigrahi" userId="de46d0d797d55fd7" providerId="LiveId" clId="{9D759A14-AD34-4B72-9B09-E5C63FA795A2}" dt="2026-02-05T17:32:57.179" v="2751" actId="478"/>
          <ac:spMkLst>
            <pc:docMk/>
            <pc:sldMk cId="0" sldId="481"/>
            <ac:spMk id="68" creationId="{00000000-0000-0000-0000-000000000000}"/>
          </ac:spMkLst>
        </pc:spChg>
        <pc:spChg chg="del">
          <ac:chgData name="Sibarama Panigrahi" userId="de46d0d797d55fd7" providerId="LiveId" clId="{9D759A14-AD34-4B72-9B09-E5C63FA795A2}" dt="2026-02-05T17:37:44.583" v="3042" actId="478"/>
          <ac:spMkLst>
            <pc:docMk/>
            <pc:sldMk cId="0" sldId="481"/>
            <ac:spMk id="70" creationId="{00000000-0000-0000-0000-000000000000}"/>
          </ac:spMkLst>
        </pc:spChg>
        <pc:spChg chg="del">
          <ac:chgData name="Sibarama Panigrahi" userId="de46d0d797d55fd7" providerId="LiveId" clId="{9D759A14-AD34-4B72-9B09-E5C63FA795A2}" dt="2026-02-05T17:37:49.692" v="3044" actId="478"/>
          <ac:spMkLst>
            <pc:docMk/>
            <pc:sldMk cId="0" sldId="481"/>
            <ac:spMk id="72" creationId="{00000000-0000-0000-0000-000000000000}"/>
          </ac:spMkLst>
        </pc:spChg>
        <pc:spChg chg="mod">
          <ac:chgData name="Sibarama Panigrahi" userId="de46d0d797d55fd7" providerId="LiveId" clId="{9D759A14-AD34-4B72-9B09-E5C63FA795A2}" dt="2026-02-05T17:33:19.956" v="2754" actId="14100"/>
          <ac:spMkLst>
            <pc:docMk/>
            <pc:sldMk cId="0" sldId="481"/>
            <ac:spMk id="73" creationId="{00000000-0000-0000-0000-000000000000}"/>
          </ac:spMkLst>
        </pc:spChg>
        <pc:spChg chg="del">
          <ac:chgData name="Sibarama Panigrahi" userId="de46d0d797d55fd7" providerId="LiveId" clId="{9D759A14-AD34-4B72-9B09-E5C63FA795A2}" dt="2026-02-05T17:37:46.836" v="3043" actId="478"/>
          <ac:spMkLst>
            <pc:docMk/>
            <pc:sldMk cId="0" sldId="481"/>
            <ac:spMk id="74" creationId="{CBB301ED-B8A4-4772-B559-A9E41E7472BD}"/>
          </ac:spMkLst>
        </pc:spChg>
        <pc:spChg chg="del">
          <ac:chgData name="Sibarama Panigrahi" userId="de46d0d797d55fd7" providerId="LiveId" clId="{9D759A14-AD34-4B72-9B09-E5C63FA795A2}" dt="2026-02-05T17:37:53.445" v="3045" actId="478"/>
          <ac:spMkLst>
            <pc:docMk/>
            <pc:sldMk cId="0" sldId="481"/>
            <ac:spMk id="75" creationId="{00000000-0000-0000-0000-000000000000}"/>
          </ac:spMkLst>
        </pc:spChg>
      </pc:sldChg>
      <pc:sldChg chg="addSp delSp modSp add mod">
        <pc:chgData name="Sibarama Panigrahi" userId="de46d0d797d55fd7" providerId="LiveId" clId="{9D759A14-AD34-4B72-9B09-E5C63FA795A2}" dt="2026-02-05T17:41:21.294" v="3208" actId="478"/>
        <pc:sldMkLst>
          <pc:docMk/>
          <pc:sldMk cId="0" sldId="482"/>
        </pc:sldMkLst>
        <pc:spChg chg="mod">
          <ac:chgData name="Sibarama Panigrahi" userId="de46d0d797d55fd7" providerId="LiveId" clId="{9D759A14-AD34-4B72-9B09-E5C63FA795A2}" dt="2026-02-05T17:36:47.847" v="3038"/>
          <ac:spMkLst>
            <pc:docMk/>
            <pc:sldMk cId="0" sldId="482"/>
            <ac:spMk id="2" creationId="{00000000-0000-0000-0000-000000000000}"/>
          </ac:spMkLst>
        </pc:spChg>
        <pc:spChg chg="del">
          <ac:chgData name="Sibarama Panigrahi" userId="de46d0d797d55fd7" providerId="LiveId" clId="{9D759A14-AD34-4B72-9B09-E5C63FA795A2}" dt="2026-02-05T17:41:21.294" v="3208" actId="478"/>
          <ac:spMkLst>
            <pc:docMk/>
            <pc:sldMk cId="0" sldId="482"/>
            <ac:spMk id="4" creationId="{00000000-0000-0000-0000-000000000000}"/>
          </ac:spMkLst>
        </pc:spChg>
        <pc:spChg chg="del">
          <ac:chgData name="Sibarama Panigrahi" userId="de46d0d797d55fd7" providerId="LiveId" clId="{9D759A14-AD34-4B72-9B09-E5C63FA795A2}" dt="2026-02-05T17:38:24.589" v="3064" actId="478"/>
          <ac:spMkLst>
            <pc:docMk/>
            <pc:sldMk cId="0" sldId="482"/>
            <ac:spMk id="5" creationId="{00000000-0000-0000-0000-000000000000}"/>
          </ac:spMkLst>
        </pc:spChg>
        <pc:spChg chg="del">
          <ac:chgData name="Sibarama Panigrahi" userId="de46d0d797d55fd7" providerId="LiveId" clId="{9D759A14-AD34-4B72-9B09-E5C63FA795A2}" dt="2026-02-05T17:38:29.931" v="3066" actId="478"/>
          <ac:spMkLst>
            <pc:docMk/>
            <pc:sldMk cId="0" sldId="482"/>
            <ac:spMk id="6" creationId="{00000000-0000-0000-0000-000000000000}"/>
          </ac:spMkLst>
        </pc:spChg>
        <pc:spChg chg="del">
          <ac:chgData name="Sibarama Panigrahi" userId="de46d0d797d55fd7" providerId="LiveId" clId="{9D759A14-AD34-4B72-9B09-E5C63FA795A2}" dt="2026-02-05T17:38:27.210" v="3065" actId="478"/>
          <ac:spMkLst>
            <pc:docMk/>
            <pc:sldMk cId="0" sldId="482"/>
            <ac:spMk id="7" creationId="{CBB301ED-B8A4-4772-B559-A9E41E7472BD}"/>
          </ac:spMkLst>
        </pc:spChg>
        <pc:spChg chg="del">
          <ac:chgData name="Sibarama Panigrahi" userId="de46d0d797d55fd7" providerId="LiveId" clId="{9D759A14-AD34-4B72-9B09-E5C63FA795A2}" dt="2026-02-05T17:37:17.847" v="3040" actId="478"/>
          <ac:spMkLst>
            <pc:docMk/>
            <pc:sldMk cId="0" sldId="482"/>
            <ac:spMk id="8" creationId="{00000000-0000-0000-0000-000000000000}"/>
          </ac:spMkLst>
        </pc:spChg>
        <pc:spChg chg="add mod">
          <ac:chgData name="Sibarama Panigrahi" userId="de46d0d797d55fd7" providerId="LiveId" clId="{9D759A14-AD34-4B72-9B09-E5C63FA795A2}" dt="2026-02-05T17:38:34.073" v="3068"/>
          <ac:spMkLst>
            <pc:docMk/>
            <pc:sldMk cId="0" sldId="482"/>
            <ac:spMk id="69" creationId="{9B8DE92A-C395-1E3E-1F6F-679B35FF224A}"/>
          </ac:spMkLst>
        </pc:spChg>
        <pc:spChg chg="del">
          <ac:chgData name="Sibarama Panigrahi" userId="de46d0d797d55fd7" providerId="LiveId" clId="{9D759A14-AD34-4B72-9B09-E5C63FA795A2}" dt="2026-02-05T17:38:33.014" v="3067" actId="478"/>
          <ac:spMkLst>
            <pc:docMk/>
            <pc:sldMk cId="0" sldId="482"/>
            <ac:spMk id="71" creationId="{00000000-0000-0000-0000-000000000000}"/>
          </ac:spMkLst>
        </pc:spChg>
        <pc:spChg chg="add mod">
          <ac:chgData name="Sibarama Panigrahi" userId="de46d0d797d55fd7" providerId="LiveId" clId="{9D759A14-AD34-4B72-9B09-E5C63FA795A2}" dt="2026-02-05T17:38:34.073" v="3068"/>
          <ac:spMkLst>
            <pc:docMk/>
            <pc:sldMk cId="0" sldId="482"/>
            <ac:spMk id="72" creationId="{0E064B7F-504E-151B-499F-FC4815B04B4F}"/>
          </ac:spMkLst>
        </pc:spChg>
        <pc:spChg chg="add mod">
          <ac:chgData name="Sibarama Panigrahi" userId="de46d0d797d55fd7" providerId="LiveId" clId="{9D759A14-AD34-4B72-9B09-E5C63FA795A2}" dt="2026-02-05T17:38:34.073" v="3068"/>
          <ac:spMkLst>
            <pc:docMk/>
            <pc:sldMk cId="0" sldId="482"/>
            <ac:spMk id="73" creationId="{3E7C3C00-021B-8199-ECC6-5B18F3C8C32E}"/>
          </ac:spMkLst>
        </pc:spChg>
        <pc:spChg chg="add mod">
          <ac:chgData name="Sibarama Panigrahi" userId="de46d0d797d55fd7" providerId="LiveId" clId="{9D759A14-AD34-4B72-9B09-E5C63FA795A2}" dt="2026-02-05T17:38:56.642" v="3090" actId="20577"/>
          <ac:spMkLst>
            <pc:docMk/>
            <pc:sldMk cId="0" sldId="482"/>
            <ac:spMk id="74" creationId="{E744C62A-BB7A-A7D9-2A82-2522E42BEFF6}"/>
          </ac:spMkLst>
        </pc:spChg>
      </pc:sldChg>
      <pc:sldChg chg="addSp delSp modSp add mod">
        <pc:chgData name="Sibarama Panigrahi" userId="de46d0d797d55fd7" providerId="LiveId" clId="{9D759A14-AD34-4B72-9B09-E5C63FA795A2}" dt="2026-02-05T17:41:15.212" v="3207" actId="478"/>
        <pc:sldMkLst>
          <pc:docMk/>
          <pc:sldMk cId="0" sldId="483"/>
        </pc:sldMkLst>
        <pc:spChg chg="mod">
          <ac:chgData name="Sibarama Panigrahi" userId="de46d0d797d55fd7" providerId="LiveId" clId="{9D759A14-AD34-4B72-9B09-E5C63FA795A2}" dt="2026-02-05T17:37:22.814" v="3041"/>
          <ac:spMkLst>
            <pc:docMk/>
            <pc:sldMk cId="0" sldId="483"/>
            <ac:spMk id="2" creationId="{00000000-0000-0000-0000-000000000000}"/>
          </ac:spMkLst>
        </pc:spChg>
        <pc:spChg chg="add mod">
          <ac:chgData name="Sibarama Panigrahi" userId="de46d0d797d55fd7" providerId="LiveId" clId="{9D759A14-AD34-4B72-9B09-E5C63FA795A2}" dt="2026-02-05T17:39:15.982" v="3095"/>
          <ac:spMkLst>
            <pc:docMk/>
            <pc:sldMk cId="0" sldId="483"/>
            <ac:spMk id="5" creationId="{FF37E53C-F0CA-128F-717C-0F801B6323BD}"/>
          </ac:spMkLst>
        </pc:spChg>
        <pc:spChg chg="add mod">
          <ac:chgData name="Sibarama Panigrahi" userId="de46d0d797d55fd7" providerId="LiveId" clId="{9D759A14-AD34-4B72-9B09-E5C63FA795A2}" dt="2026-02-05T17:39:15.982" v="3095"/>
          <ac:spMkLst>
            <pc:docMk/>
            <pc:sldMk cId="0" sldId="483"/>
            <ac:spMk id="6" creationId="{122BB843-6504-0E29-17E3-CB9A9A44B17B}"/>
          </ac:spMkLst>
        </pc:spChg>
        <pc:spChg chg="add mod">
          <ac:chgData name="Sibarama Panigrahi" userId="de46d0d797d55fd7" providerId="LiveId" clId="{9D759A14-AD34-4B72-9B09-E5C63FA795A2}" dt="2026-02-05T17:39:15.982" v="3095"/>
          <ac:spMkLst>
            <pc:docMk/>
            <pc:sldMk cId="0" sldId="483"/>
            <ac:spMk id="7" creationId="{5DF3E34B-D79D-F11D-396E-76742053599E}"/>
          </ac:spMkLst>
        </pc:spChg>
        <pc:spChg chg="add mod">
          <ac:chgData name="Sibarama Panigrahi" userId="de46d0d797d55fd7" providerId="LiveId" clId="{9D759A14-AD34-4B72-9B09-E5C63FA795A2}" dt="2026-02-05T17:39:28.070" v="3117" actId="5793"/>
          <ac:spMkLst>
            <pc:docMk/>
            <pc:sldMk cId="0" sldId="483"/>
            <ac:spMk id="8" creationId="{324A1A4A-CC39-0894-314B-1C5D2AE52D67}"/>
          </ac:spMkLst>
        </pc:spChg>
        <pc:spChg chg="del">
          <ac:chgData name="Sibarama Panigrahi" userId="de46d0d797d55fd7" providerId="LiveId" clId="{9D759A14-AD34-4B72-9B09-E5C63FA795A2}" dt="2026-02-05T17:41:15.212" v="3207" actId="478"/>
          <ac:spMkLst>
            <pc:docMk/>
            <pc:sldMk cId="0" sldId="483"/>
            <ac:spMk id="31" creationId="{00000000-0000-0000-0000-000000000000}"/>
          </ac:spMkLst>
        </pc:spChg>
        <pc:spChg chg="del">
          <ac:chgData name="Sibarama Panigrahi" userId="de46d0d797d55fd7" providerId="LiveId" clId="{9D759A14-AD34-4B72-9B09-E5C63FA795A2}" dt="2026-02-05T17:39:06.422" v="3091" actId="478"/>
          <ac:spMkLst>
            <pc:docMk/>
            <pc:sldMk cId="0" sldId="483"/>
            <ac:spMk id="32" creationId="{00000000-0000-0000-0000-000000000000}"/>
          </ac:spMkLst>
        </pc:spChg>
        <pc:spChg chg="del">
          <ac:chgData name="Sibarama Panigrahi" userId="de46d0d797d55fd7" providerId="LiveId" clId="{9D759A14-AD34-4B72-9B09-E5C63FA795A2}" dt="2026-02-05T17:39:14.143" v="3094" actId="478"/>
          <ac:spMkLst>
            <pc:docMk/>
            <pc:sldMk cId="0" sldId="483"/>
            <ac:spMk id="33" creationId="{00000000-0000-0000-0000-000000000000}"/>
          </ac:spMkLst>
        </pc:spChg>
        <pc:spChg chg="del">
          <ac:chgData name="Sibarama Panigrahi" userId="de46d0d797d55fd7" providerId="LiveId" clId="{9D759A14-AD34-4B72-9B09-E5C63FA795A2}" dt="2026-02-05T17:39:09.065" v="3092" actId="478"/>
          <ac:spMkLst>
            <pc:docMk/>
            <pc:sldMk cId="0" sldId="483"/>
            <ac:spMk id="34" creationId="{CBB301ED-B8A4-4772-B559-A9E41E7472BD}"/>
          </ac:spMkLst>
        </pc:spChg>
        <pc:spChg chg="del">
          <ac:chgData name="Sibarama Panigrahi" userId="de46d0d797d55fd7" providerId="LiveId" clId="{9D759A14-AD34-4B72-9B09-E5C63FA795A2}" dt="2026-02-05T17:39:12.261" v="3093" actId="478"/>
          <ac:spMkLst>
            <pc:docMk/>
            <pc:sldMk cId="0" sldId="483"/>
            <ac:spMk id="35" creationId="{00000000-0000-0000-0000-000000000000}"/>
          </ac:spMkLst>
        </pc:spChg>
      </pc:sldChg>
      <pc:sldChg chg="addSp delSp modSp add mod modAnim">
        <pc:chgData name="Sibarama Panigrahi" userId="de46d0d797d55fd7" providerId="LiveId" clId="{9D759A14-AD34-4B72-9B09-E5C63FA795A2}" dt="2026-02-06T02:53:08.084" v="4143" actId="20577"/>
        <pc:sldMkLst>
          <pc:docMk/>
          <pc:sldMk cId="0" sldId="485"/>
        </pc:sldMkLst>
        <pc:spChg chg="add mod">
          <ac:chgData name="Sibarama Panigrahi" userId="de46d0d797d55fd7" providerId="LiveId" clId="{9D759A14-AD34-4B72-9B09-E5C63FA795A2}" dt="2026-02-05T17:39:44.373" v="3118"/>
          <ac:spMkLst>
            <pc:docMk/>
            <pc:sldMk cId="0" sldId="485"/>
            <ac:spMk id="3" creationId="{7D25214C-301B-2426-1F48-2DFF5460DFA1}"/>
          </ac:spMkLst>
        </pc:spChg>
        <pc:spChg chg="mod">
          <ac:chgData name="Sibarama Panigrahi" userId="de46d0d797d55fd7" providerId="LiveId" clId="{9D759A14-AD34-4B72-9B09-E5C63FA795A2}" dt="2026-02-06T02:53:00.240" v="4140" actId="20577"/>
          <ac:spMkLst>
            <pc:docMk/>
            <pc:sldMk cId="0" sldId="485"/>
            <ac:spMk id="8" creationId="{00000000-0000-0000-0000-000000000000}"/>
          </ac:spMkLst>
        </pc:spChg>
        <pc:spChg chg="mod">
          <ac:chgData name="Sibarama Panigrahi" userId="de46d0d797d55fd7" providerId="LiveId" clId="{9D759A14-AD34-4B72-9B09-E5C63FA795A2}" dt="2026-02-06T02:53:08.084" v="4143" actId="20577"/>
          <ac:spMkLst>
            <pc:docMk/>
            <pc:sldMk cId="0" sldId="485"/>
            <ac:spMk id="9" creationId="{00000000-0000-0000-0000-000000000000}"/>
          </ac:spMkLst>
        </pc:spChg>
        <pc:spChg chg="mod">
          <ac:chgData name="Sibarama Panigrahi" userId="de46d0d797d55fd7" providerId="LiveId" clId="{9D759A14-AD34-4B72-9B09-E5C63FA795A2}" dt="2026-02-06T02:52:28.728" v="4130" actId="1036"/>
          <ac:spMkLst>
            <pc:docMk/>
            <pc:sldMk cId="0" sldId="485"/>
            <ac:spMk id="11" creationId="{00000000-0000-0000-0000-000000000000}"/>
          </ac:spMkLst>
        </pc:spChg>
        <pc:spChg chg="mod">
          <ac:chgData name="Sibarama Panigrahi" userId="de46d0d797d55fd7" providerId="LiveId" clId="{9D759A14-AD34-4B72-9B09-E5C63FA795A2}" dt="2026-02-06T02:52:24.404" v="4127" actId="1035"/>
          <ac:spMkLst>
            <pc:docMk/>
            <pc:sldMk cId="0" sldId="485"/>
            <ac:spMk id="12" creationId="{00000000-0000-0000-0000-000000000000}"/>
          </ac:spMkLst>
        </pc:spChg>
        <pc:spChg chg="mod">
          <ac:chgData name="Sibarama Panigrahi" userId="de46d0d797d55fd7" providerId="LiveId" clId="{9D759A14-AD34-4B72-9B09-E5C63FA795A2}" dt="2026-02-06T02:52:34.797" v="4135" actId="1036"/>
          <ac:spMkLst>
            <pc:docMk/>
            <pc:sldMk cId="0" sldId="485"/>
            <ac:spMk id="13" creationId="{00000000-0000-0000-0000-000000000000}"/>
          </ac:spMkLst>
        </pc:spChg>
        <pc:spChg chg="del">
          <ac:chgData name="Sibarama Panigrahi" userId="de46d0d797d55fd7" providerId="LiveId" clId="{9D759A14-AD34-4B72-9B09-E5C63FA795A2}" dt="2026-02-05T17:41:05.038" v="3206" actId="478"/>
          <ac:spMkLst>
            <pc:docMk/>
            <pc:sldMk cId="0" sldId="485"/>
            <ac:spMk id="14" creationId="{00000000-0000-0000-0000-000000000000}"/>
          </ac:spMkLst>
        </pc:spChg>
        <pc:spChg chg="add mod">
          <ac:chgData name="Sibarama Panigrahi" userId="de46d0d797d55fd7" providerId="LiveId" clId="{9D759A14-AD34-4B72-9B09-E5C63FA795A2}" dt="2026-02-05T17:39:44.373" v="3118"/>
          <ac:spMkLst>
            <pc:docMk/>
            <pc:sldMk cId="0" sldId="485"/>
            <ac:spMk id="19" creationId="{23D396C2-4D4F-5F3F-85C8-A21EB0CA36EE}"/>
          </ac:spMkLst>
        </pc:spChg>
        <pc:spChg chg="add mod">
          <ac:chgData name="Sibarama Panigrahi" userId="de46d0d797d55fd7" providerId="LiveId" clId="{9D759A14-AD34-4B72-9B09-E5C63FA795A2}" dt="2026-02-05T17:39:44.373" v="3118"/>
          <ac:spMkLst>
            <pc:docMk/>
            <pc:sldMk cId="0" sldId="485"/>
            <ac:spMk id="20" creationId="{33432B47-BC52-8E0C-427A-B781A070B14F}"/>
          </ac:spMkLst>
        </pc:spChg>
        <pc:spChg chg="add mod">
          <ac:chgData name="Sibarama Panigrahi" userId="de46d0d797d55fd7" providerId="LiveId" clId="{9D759A14-AD34-4B72-9B09-E5C63FA795A2}" dt="2026-02-05T17:39:52.913" v="3133" actId="20577"/>
          <ac:spMkLst>
            <pc:docMk/>
            <pc:sldMk cId="0" sldId="485"/>
            <ac:spMk id="21" creationId="{F7DBC9AA-5E5E-CCBB-9D2F-F68168841941}"/>
          </ac:spMkLst>
        </pc:spChg>
      </pc:sldChg>
      <pc:sldChg chg="add del">
        <pc:chgData name="Sibarama Panigrahi" userId="de46d0d797d55fd7" providerId="LiveId" clId="{9D759A14-AD34-4B72-9B09-E5C63FA795A2}" dt="2026-02-05T17:37:04.824" v="3039" actId="47"/>
        <pc:sldMkLst>
          <pc:docMk/>
          <pc:sldMk cId="0" sldId="488"/>
        </pc:sldMkLst>
      </pc:sldChg>
      <pc:sldChg chg="modSp add mod">
        <pc:chgData name="Sibarama Panigrahi" userId="de46d0d797d55fd7" providerId="LiveId" clId="{9D759A14-AD34-4B72-9B09-E5C63FA795A2}" dt="2026-02-05T17:23:08.457" v="2592" actId="1036"/>
        <pc:sldMkLst>
          <pc:docMk/>
          <pc:sldMk cId="1824843823" sldId="540"/>
        </pc:sldMkLst>
        <pc:spChg chg="mod">
          <ac:chgData name="Sibarama Panigrahi" userId="de46d0d797d55fd7" providerId="LiveId" clId="{9D759A14-AD34-4B72-9B09-E5C63FA795A2}" dt="2026-02-05T17:23:08.457" v="2592" actId="1036"/>
          <ac:spMkLst>
            <pc:docMk/>
            <pc:sldMk cId="1824843823" sldId="540"/>
            <ac:spMk id="10" creationId="{9C3D328A-1CAD-745D-A760-1C7E0BB4C7C8}"/>
          </ac:spMkLst>
        </pc:spChg>
      </pc:sldChg>
      <pc:sldChg chg="modSp add mod">
        <pc:chgData name="Sibarama Panigrahi" userId="de46d0d797d55fd7" providerId="LiveId" clId="{9D759A14-AD34-4B72-9B09-E5C63FA795A2}" dt="2026-02-05T17:22:50.704" v="2589" actId="207"/>
        <pc:sldMkLst>
          <pc:docMk/>
          <pc:sldMk cId="2889653275" sldId="541"/>
        </pc:sldMkLst>
        <pc:spChg chg="mod">
          <ac:chgData name="Sibarama Panigrahi" userId="de46d0d797d55fd7" providerId="LiveId" clId="{9D759A14-AD34-4B72-9B09-E5C63FA795A2}" dt="2026-02-05T17:22:50.704" v="2589" actId="207"/>
          <ac:spMkLst>
            <pc:docMk/>
            <pc:sldMk cId="2889653275" sldId="541"/>
            <ac:spMk id="12" creationId="{707371F0-A1C6-E7E3-AAE4-4312E4550325}"/>
          </ac:spMkLst>
        </pc:spChg>
      </pc:sldChg>
      <pc:sldChg chg="modSp add mod">
        <pc:chgData name="Sibarama Panigrahi" userId="de46d0d797d55fd7" providerId="LiveId" clId="{9D759A14-AD34-4B72-9B09-E5C63FA795A2}" dt="2026-02-05T17:22:39.320" v="2588" actId="1035"/>
        <pc:sldMkLst>
          <pc:docMk/>
          <pc:sldMk cId="2902611630" sldId="542"/>
        </pc:sldMkLst>
        <pc:spChg chg="mod">
          <ac:chgData name="Sibarama Panigrahi" userId="de46d0d797d55fd7" providerId="LiveId" clId="{9D759A14-AD34-4B72-9B09-E5C63FA795A2}" dt="2026-02-05T17:22:39.320" v="2588" actId="1035"/>
          <ac:spMkLst>
            <pc:docMk/>
            <pc:sldMk cId="2902611630" sldId="542"/>
            <ac:spMk id="27" creationId="{1CFDDFD4-CB91-72D7-2E63-6BC0E8E34687}"/>
          </ac:spMkLst>
        </pc:spChg>
      </pc:sldChg>
      <pc:sldChg chg="del">
        <pc:chgData name="Sibarama Panigrahi" userId="de46d0d797d55fd7" providerId="LiveId" clId="{9D759A14-AD34-4B72-9B09-E5C63FA795A2}" dt="2026-02-05T12:42:04.989" v="67" actId="47"/>
        <pc:sldMkLst>
          <pc:docMk/>
          <pc:sldMk cId="1216652224" sldId="543"/>
        </pc:sldMkLst>
      </pc:sldChg>
      <pc:sldChg chg="modSp add mod">
        <pc:chgData name="Sibarama Panigrahi" userId="de46d0d797d55fd7" providerId="LiveId" clId="{9D759A14-AD34-4B72-9B09-E5C63FA795A2}" dt="2026-02-05T17:22:25.104" v="2585" actId="1035"/>
        <pc:sldMkLst>
          <pc:docMk/>
          <pc:sldMk cId="4208110443" sldId="543"/>
        </pc:sldMkLst>
        <pc:spChg chg="mod">
          <ac:chgData name="Sibarama Panigrahi" userId="de46d0d797d55fd7" providerId="LiveId" clId="{9D759A14-AD34-4B72-9B09-E5C63FA795A2}" dt="2026-02-05T17:22:25.104" v="2585" actId="1035"/>
          <ac:spMkLst>
            <pc:docMk/>
            <pc:sldMk cId="4208110443" sldId="543"/>
            <ac:spMk id="25" creationId="{7196C878-E0FD-A580-D511-595844BA679C}"/>
          </ac:spMkLst>
        </pc:spChg>
      </pc:sldChg>
      <pc:sldChg chg="modSp add mod">
        <pc:chgData name="Sibarama Panigrahi" userId="de46d0d797d55fd7" providerId="LiveId" clId="{9D759A14-AD34-4B72-9B09-E5C63FA795A2}" dt="2026-02-05T17:22:12.140" v="2583" actId="207"/>
        <pc:sldMkLst>
          <pc:docMk/>
          <pc:sldMk cId="2464651828" sldId="544"/>
        </pc:sldMkLst>
        <pc:spChg chg="mod">
          <ac:chgData name="Sibarama Panigrahi" userId="de46d0d797d55fd7" providerId="LiveId" clId="{9D759A14-AD34-4B72-9B09-E5C63FA795A2}" dt="2026-02-05T17:22:12.140" v="2583" actId="207"/>
          <ac:spMkLst>
            <pc:docMk/>
            <pc:sldMk cId="2464651828" sldId="544"/>
            <ac:spMk id="41" creationId="{FE838CC4-0914-07AF-AE16-1D73D1507804}"/>
          </ac:spMkLst>
        </pc:spChg>
      </pc:sldChg>
      <pc:sldChg chg="del">
        <pc:chgData name="Sibarama Panigrahi" userId="de46d0d797d55fd7" providerId="LiveId" clId="{9D759A14-AD34-4B72-9B09-E5C63FA795A2}" dt="2026-02-05T12:41:51.599" v="5" actId="47"/>
        <pc:sldMkLst>
          <pc:docMk/>
          <pc:sldMk cId="3567994001" sldId="544"/>
        </pc:sldMkLst>
      </pc:sldChg>
      <pc:sldChg chg="modSp add mod">
        <pc:chgData name="Sibarama Panigrahi" userId="de46d0d797d55fd7" providerId="LiveId" clId="{9D759A14-AD34-4B72-9B09-E5C63FA795A2}" dt="2026-02-06T02:46:04.386" v="4118" actId="20577"/>
        <pc:sldMkLst>
          <pc:docMk/>
          <pc:sldMk cId="476383313" sldId="545"/>
        </pc:sldMkLst>
        <pc:spChg chg="mod">
          <ac:chgData name="Sibarama Panigrahi" userId="de46d0d797d55fd7" providerId="LiveId" clId="{9D759A14-AD34-4B72-9B09-E5C63FA795A2}" dt="2026-02-06T02:46:04.386" v="4118" actId="20577"/>
          <ac:spMkLst>
            <pc:docMk/>
            <pc:sldMk cId="476383313" sldId="545"/>
            <ac:spMk id="7" creationId="{2CCB52E0-79DD-2948-F985-8D9B6DEAC84D}"/>
          </ac:spMkLst>
        </pc:spChg>
        <pc:spChg chg="mod">
          <ac:chgData name="Sibarama Panigrahi" userId="de46d0d797d55fd7" providerId="LiveId" clId="{9D759A14-AD34-4B72-9B09-E5C63FA795A2}" dt="2026-02-05T17:22:03.342" v="2582" actId="207"/>
          <ac:spMkLst>
            <pc:docMk/>
            <pc:sldMk cId="476383313" sldId="545"/>
            <ac:spMk id="9" creationId="{51CFA9E8-78B1-034A-D97B-6616260C635C}"/>
          </ac:spMkLst>
        </pc:spChg>
      </pc:sldChg>
      <pc:sldChg chg="modSp add mod">
        <pc:chgData name="Sibarama Panigrahi" userId="de46d0d797d55fd7" providerId="LiveId" clId="{9D759A14-AD34-4B72-9B09-E5C63FA795A2}" dt="2026-02-05T17:21:54.760" v="2581" actId="207"/>
        <pc:sldMkLst>
          <pc:docMk/>
          <pc:sldMk cId="265900356" sldId="546"/>
        </pc:sldMkLst>
        <pc:spChg chg="mod">
          <ac:chgData name="Sibarama Panigrahi" userId="de46d0d797d55fd7" providerId="LiveId" clId="{9D759A14-AD34-4B72-9B09-E5C63FA795A2}" dt="2026-02-05T17:21:54.760" v="2581" actId="207"/>
          <ac:spMkLst>
            <pc:docMk/>
            <pc:sldMk cId="265900356" sldId="546"/>
            <ac:spMk id="20" creationId="{9AC0496A-2799-901E-729C-69848D4222DA}"/>
          </ac:spMkLst>
        </pc:spChg>
      </pc:sldChg>
      <pc:sldChg chg="modSp add mod">
        <pc:chgData name="Sibarama Panigrahi" userId="de46d0d797d55fd7" providerId="LiveId" clId="{9D759A14-AD34-4B72-9B09-E5C63FA795A2}" dt="2026-02-05T17:21:45.903" v="2580" actId="207"/>
        <pc:sldMkLst>
          <pc:docMk/>
          <pc:sldMk cId="3095742125" sldId="547"/>
        </pc:sldMkLst>
        <pc:spChg chg="mod">
          <ac:chgData name="Sibarama Panigrahi" userId="de46d0d797d55fd7" providerId="LiveId" clId="{9D759A14-AD34-4B72-9B09-E5C63FA795A2}" dt="2026-02-05T17:21:45.903" v="2580" actId="207"/>
          <ac:spMkLst>
            <pc:docMk/>
            <pc:sldMk cId="3095742125" sldId="547"/>
            <ac:spMk id="9" creationId="{05911887-1F4E-5DA6-5D6D-C349EDDB5866}"/>
          </ac:spMkLst>
        </pc:spChg>
      </pc:sldChg>
      <pc:sldChg chg="add del">
        <pc:chgData name="Sibarama Panigrahi" userId="de46d0d797d55fd7" providerId="LiveId" clId="{9D759A14-AD34-4B72-9B09-E5C63FA795A2}" dt="2026-02-05T17:21:18.438" v="2557" actId="47"/>
        <pc:sldMkLst>
          <pc:docMk/>
          <pc:sldMk cId="2537133548" sldId="548"/>
        </pc:sldMkLst>
      </pc:sldChg>
      <pc:sldChg chg="addSp delSp modSp add mod">
        <pc:chgData name="Sibarama Panigrahi" userId="de46d0d797d55fd7" providerId="LiveId" clId="{9D759A14-AD34-4B72-9B09-E5C63FA795A2}" dt="2026-02-05T17:52:12.996" v="3601" actId="478"/>
        <pc:sldMkLst>
          <pc:docMk/>
          <pc:sldMk cId="2708532178" sldId="548"/>
        </pc:sldMkLst>
        <pc:spChg chg="add mod">
          <ac:chgData name="Sibarama Panigrahi" userId="de46d0d797d55fd7" providerId="LiveId" clId="{9D759A14-AD34-4B72-9B09-E5C63FA795A2}" dt="2026-02-05T17:48:13.023" v="3398"/>
          <ac:spMkLst>
            <pc:docMk/>
            <pc:sldMk cId="2708532178" sldId="548"/>
            <ac:spMk id="4" creationId="{013EC55A-A545-DD6E-B245-46C7ED8B3778}"/>
          </ac:spMkLst>
        </pc:spChg>
        <pc:spChg chg="add mod">
          <ac:chgData name="Sibarama Panigrahi" userId="de46d0d797d55fd7" providerId="LiveId" clId="{9D759A14-AD34-4B72-9B09-E5C63FA795A2}" dt="2026-02-05T17:48:13.023" v="3398"/>
          <ac:spMkLst>
            <pc:docMk/>
            <pc:sldMk cId="2708532178" sldId="548"/>
            <ac:spMk id="6" creationId="{4F71EDB1-AC89-F044-3FB4-F9E1AE31803F}"/>
          </ac:spMkLst>
        </pc:spChg>
        <pc:spChg chg="add mod">
          <ac:chgData name="Sibarama Panigrahi" userId="de46d0d797d55fd7" providerId="LiveId" clId="{9D759A14-AD34-4B72-9B09-E5C63FA795A2}" dt="2026-02-05T17:48:13.023" v="3398"/>
          <ac:spMkLst>
            <pc:docMk/>
            <pc:sldMk cId="2708532178" sldId="548"/>
            <ac:spMk id="7" creationId="{5B2AA9F8-6C31-03CD-017F-5D078596E717}"/>
          </ac:spMkLst>
        </pc:spChg>
        <pc:spChg chg="add mod">
          <ac:chgData name="Sibarama Panigrahi" userId="de46d0d797d55fd7" providerId="LiveId" clId="{9D759A14-AD34-4B72-9B09-E5C63FA795A2}" dt="2026-02-05T17:49:12.704" v="3482" actId="20577"/>
          <ac:spMkLst>
            <pc:docMk/>
            <pc:sldMk cId="2708532178" sldId="548"/>
            <ac:spMk id="8" creationId="{210C2379-0551-3493-2055-B30999DF1DA7}"/>
          </ac:spMkLst>
        </pc:spChg>
        <pc:spChg chg="add mod">
          <ac:chgData name="Sibarama Panigrahi" userId="de46d0d797d55fd7" providerId="LiveId" clId="{9D759A14-AD34-4B72-9B09-E5C63FA795A2}" dt="2026-02-05T17:48:57.160" v="3447"/>
          <ac:spMkLst>
            <pc:docMk/>
            <pc:sldMk cId="2708532178" sldId="548"/>
            <ac:spMk id="9" creationId="{549E9C0D-5363-0396-0CFC-AE41B16D7803}"/>
          </ac:spMkLst>
        </pc:spChg>
        <pc:spChg chg="add mod">
          <ac:chgData name="Sibarama Panigrahi" userId="de46d0d797d55fd7" providerId="LiveId" clId="{9D759A14-AD34-4B72-9B09-E5C63FA795A2}" dt="2026-02-05T17:48:57.160" v="3447"/>
          <ac:spMkLst>
            <pc:docMk/>
            <pc:sldMk cId="2708532178" sldId="548"/>
            <ac:spMk id="10" creationId="{B27DD8AA-23A2-FA74-330B-17AFD0308E46}"/>
          </ac:spMkLst>
        </pc:spChg>
        <pc:spChg chg="add mod">
          <ac:chgData name="Sibarama Panigrahi" userId="de46d0d797d55fd7" providerId="LiveId" clId="{9D759A14-AD34-4B72-9B09-E5C63FA795A2}" dt="2026-02-05T17:48:57.160" v="3447"/>
          <ac:spMkLst>
            <pc:docMk/>
            <pc:sldMk cId="2708532178" sldId="548"/>
            <ac:spMk id="11" creationId="{8CBB04D5-13EE-971F-4576-644B86AE50D2}"/>
          </ac:spMkLst>
        </pc:spChg>
        <pc:spChg chg="add mod">
          <ac:chgData name="Sibarama Panigrahi" userId="de46d0d797d55fd7" providerId="LiveId" clId="{9D759A14-AD34-4B72-9B09-E5C63FA795A2}" dt="2026-02-05T17:48:55.246" v="3446"/>
          <ac:spMkLst>
            <pc:docMk/>
            <pc:sldMk cId="2708532178" sldId="548"/>
            <ac:spMk id="12" creationId="{E4FCE5C2-556D-5801-530D-3DD720D9F86F}"/>
          </ac:spMkLst>
        </pc:spChg>
        <pc:spChg chg="del">
          <ac:chgData name="Sibarama Panigrahi" userId="de46d0d797d55fd7" providerId="LiveId" clId="{9D759A14-AD34-4B72-9B09-E5C63FA795A2}" dt="2026-02-05T17:52:12.996" v="3601" actId="478"/>
          <ac:spMkLst>
            <pc:docMk/>
            <pc:sldMk cId="2708532178" sldId="548"/>
            <ac:spMk id="14" creationId="{00000000-0000-0000-0000-000000000000}"/>
          </ac:spMkLst>
        </pc:spChg>
      </pc:sldChg>
      <pc:sldChg chg="add del">
        <pc:chgData name="Sibarama Panigrahi" userId="de46d0d797d55fd7" providerId="LiveId" clId="{9D759A14-AD34-4B72-9B09-E5C63FA795A2}" dt="2026-02-05T17:21:21.016" v="2558" actId="47"/>
        <pc:sldMkLst>
          <pc:docMk/>
          <pc:sldMk cId="503994728" sldId="549"/>
        </pc:sldMkLst>
      </pc:sldChg>
      <pc:sldChg chg="addSp delSp modSp add mod">
        <pc:chgData name="Sibarama Panigrahi" userId="de46d0d797d55fd7" providerId="LiveId" clId="{9D759A14-AD34-4B72-9B09-E5C63FA795A2}" dt="2026-02-05T17:51:39.943" v="3596" actId="478"/>
        <pc:sldMkLst>
          <pc:docMk/>
          <pc:sldMk cId="1854480364" sldId="549"/>
        </pc:sldMkLst>
        <pc:spChg chg="add mod">
          <ac:chgData name="Sibarama Panigrahi" userId="de46d0d797d55fd7" providerId="LiveId" clId="{9D759A14-AD34-4B72-9B09-E5C63FA795A2}" dt="2026-02-05T17:49:18.691" v="3483"/>
          <ac:spMkLst>
            <pc:docMk/>
            <pc:sldMk cId="1854480364" sldId="549"/>
            <ac:spMk id="3" creationId="{549A97B8-1E28-7532-2034-5DF0E96000DF}"/>
          </ac:spMkLst>
        </pc:spChg>
        <pc:spChg chg="add mod">
          <ac:chgData name="Sibarama Panigrahi" userId="de46d0d797d55fd7" providerId="LiveId" clId="{9D759A14-AD34-4B72-9B09-E5C63FA795A2}" dt="2026-02-05T17:49:18.691" v="3483"/>
          <ac:spMkLst>
            <pc:docMk/>
            <pc:sldMk cId="1854480364" sldId="549"/>
            <ac:spMk id="5" creationId="{A23508CD-8A6C-1AD9-A076-8B8188B19129}"/>
          </ac:spMkLst>
        </pc:spChg>
        <pc:spChg chg="add mod">
          <ac:chgData name="Sibarama Panigrahi" userId="de46d0d797d55fd7" providerId="LiveId" clId="{9D759A14-AD34-4B72-9B09-E5C63FA795A2}" dt="2026-02-05T17:49:18.691" v="3483"/>
          <ac:spMkLst>
            <pc:docMk/>
            <pc:sldMk cId="1854480364" sldId="549"/>
            <ac:spMk id="6" creationId="{C58AE37A-A716-ABE6-2549-C2423AC79AFB}"/>
          </ac:spMkLst>
        </pc:spChg>
        <pc:spChg chg="add mod">
          <ac:chgData name="Sibarama Panigrahi" userId="de46d0d797d55fd7" providerId="LiveId" clId="{9D759A14-AD34-4B72-9B09-E5C63FA795A2}" dt="2026-02-05T17:49:32.549" v="3526" actId="20577"/>
          <ac:spMkLst>
            <pc:docMk/>
            <pc:sldMk cId="1854480364" sldId="549"/>
            <ac:spMk id="7" creationId="{7561A8A5-715E-DDED-78CF-BE1D54A61765}"/>
          </ac:spMkLst>
        </pc:spChg>
        <pc:spChg chg="del">
          <ac:chgData name="Sibarama Panigrahi" userId="de46d0d797d55fd7" providerId="LiveId" clId="{9D759A14-AD34-4B72-9B09-E5C63FA795A2}" dt="2026-02-05T17:51:39.943" v="3596" actId="478"/>
          <ac:spMkLst>
            <pc:docMk/>
            <pc:sldMk cId="1854480364" sldId="549"/>
            <ac:spMk id="14" creationId="{00000000-0000-0000-0000-000000000000}"/>
          </ac:spMkLst>
        </pc:spChg>
      </pc:sldChg>
      <pc:sldChg chg="modSp add mod">
        <pc:chgData name="Sibarama Panigrahi" userId="de46d0d797d55fd7" providerId="LiveId" clId="{9D759A14-AD34-4B72-9B09-E5C63FA795A2}" dt="2026-02-05T17:28:15.640" v="2739" actId="1035"/>
        <pc:sldMkLst>
          <pc:docMk/>
          <pc:sldMk cId="3278934886" sldId="550"/>
        </pc:sldMkLst>
        <pc:spChg chg="mod">
          <ac:chgData name="Sibarama Panigrahi" userId="de46d0d797d55fd7" providerId="LiveId" clId="{9D759A14-AD34-4B72-9B09-E5C63FA795A2}" dt="2026-02-05T17:28:15.640" v="2739" actId="1035"/>
          <ac:spMkLst>
            <pc:docMk/>
            <pc:sldMk cId="3278934886" sldId="550"/>
            <ac:spMk id="18" creationId="{3AF11E2B-E469-5F02-66B1-0964079F1CD8}"/>
          </ac:spMkLst>
        </pc:spChg>
      </pc:sldChg>
      <pc:sldChg chg="modSp add mod">
        <pc:chgData name="Sibarama Panigrahi" userId="de46d0d797d55fd7" providerId="LiveId" clId="{9D759A14-AD34-4B72-9B09-E5C63FA795A2}" dt="2026-02-05T17:24:38.612" v="2620" actId="207"/>
        <pc:sldMkLst>
          <pc:docMk/>
          <pc:sldMk cId="557206711" sldId="551"/>
        </pc:sldMkLst>
        <pc:spChg chg="mod">
          <ac:chgData name="Sibarama Panigrahi" userId="de46d0d797d55fd7" providerId="LiveId" clId="{9D759A14-AD34-4B72-9B09-E5C63FA795A2}" dt="2026-02-05T17:24:38.612" v="2620" actId="207"/>
          <ac:spMkLst>
            <pc:docMk/>
            <pc:sldMk cId="557206711" sldId="551"/>
            <ac:spMk id="22" creationId="{B286DABF-32FF-D120-4D21-E9C1CD9AF874}"/>
          </ac:spMkLst>
        </pc:spChg>
      </pc:sldChg>
      <pc:sldChg chg="del">
        <pc:chgData name="Sibarama Panigrahi" userId="de46d0d797d55fd7" providerId="LiveId" clId="{9D759A14-AD34-4B72-9B09-E5C63FA795A2}" dt="2026-02-05T12:41:51.888" v="7" actId="47"/>
        <pc:sldMkLst>
          <pc:docMk/>
          <pc:sldMk cId="1558396346" sldId="629"/>
        </pc:sldMkLst>
      </pc:sldChg>
      <pc:sldChg chg="del">
        <pc:chgData name="Sibarama Panigrahi" userId="de46d0d797d55fd7" providerId="LiveId" clId="{9D759A14-AD34-4B72-9B09-E5C63FA795A2}" dt="2026-02-05T12:41:53.293" v="16" actId="47"/>
        <pc:sldMkLst>
          <pc:docMk/>
          <pc:sldMk cId="4223737820" sldId="630"/>
        </pc:sldMkLst>
      </pc:sldChg>
      <pc:sldChg chg="del">
        <pc:chgData name="Sibarama Panigrahi" userId="de46d0d797d55fd7" providerId="LiveId" clId="{9D759A14-AD34-4B72-9B09-E5C63FA795A2}" dt="2026-02-05T12:41:52.457" v="9" actId="47"/>
        <pc:sldMkLst>
          <pc:docMk/>
          <pc:sldMk cId="4135931208" sldId="631"/>
        </pc:sldMkLst>
      </pc:sldChg>
      <pc:sldChg chg="del">
        <pc:chgData name="Sibarama Panigrahi" userId="de46d0d797d55fd7" providerId="LiveId" clId="{9D759A14-AD34-4B72-9B09-E5C63FA795A2}" dt="2026-02-05T12:41:52.495" v="10" actId="47"/>
        <pc:sldMkLst>
          <pc:docMk/>
          <pc:sldMk cId="3253558468" sldId="632"/>
        </pc:sldMkLst>
      </pc:sldChg>
      <pc:sldChg chg="del">
        <pc:chgData name="Sibarama Panigrahi" userId="de46d0d797d55fd7" providerId="LiveId" clId="{9D759A14-AD34-4B72-9B09-E5C63FA795A2}" dt="2026-02-05T12:41:52.393" v="8" actId="47"/>
        <pc:sldMkLst>
          <pc:docMk/>
          <pc:sldMk cId="2754946847" sldId="633"/>
        </pc:sldMkLst>
      </pc:sldChg>
      <pc:sldChg chg="del">
        <pc:chgData name="Sibarama Panigrahi" userId="de46d0d797d55fd7" providerId="LiveId" clId="{9D759A14-AD34-4B72-9B09-E5C63FA795A2}" dt="2026-02-05T12:41:52.547" v="12" actId="47"/>
        <pc:sldMkLst>
          <pc:docMk/>
          <pc:sldMk cId="3693306804" sldId="634"/>
        </pc:sldMkLst>
      </pc:sldChg>
      <pc:sldChg chg="del">
        <pc:chgData name="Sibarama Panigrahi" userId="de46d0d797d55fd7" providerId="LiveId" clId="{9D759A14-AD34-4B72-9B09-E5C63FA795A2}" dt="2026-02-05T12:41:53.781" v="17" actId="47"/>
        <pc:sldMkLst>
          <pc:docMk/>
          <pc:sldMk cId="3385647336" sldId="635"/>
        </pc:sldMkLst>
      </pc:sldChg>
      <pc:sldChg chg="del">
        <pc:chgData name="Sibarama Panigrahi" userId="de46d0d797d55fd7" providerId="LiveId" clId="{9D759A14-AD34-4B72-9B09-E5C63FA795A2}" dt="2026-02-05T12:41:51.016" v="0" actId="47"/>
        <pc:sldMkLst>
          <pc:docMk/>
          <pc:sldMk cId="2207448444" sldId="721"/>
        </pc:sldMkLst>
      </pc:sldChg>
      <pc:sldChg chg="del">
        <pc:chgData name="Sibarama Panigrahi" userId="de46d0d797d55fd7" providerId="LiveId" clId="{9D759A14-AD34-4B72-9B09-E5C63FA795A2}" dt="2026-02-05T12:41:51.463" v="1" actId="47"/>
        <pc:sldMkLst>
          <pc:docMk/>
          <pc:sldMk cId="1627913121" sldId="722"/>
        </pc:sldMkLst>
      </pc:sldChg>
      <pc:sldChg chg="del">
        <pc:chgData name="Sibarama Panigrahi" userId="de46d0d797d55fd7" providerId="LiveId" clId="{9D759A14-AD34-4B72-9B09-E5C63FA795A2}" dt="2026-02-05T12:41:51.492" v="2" actId="47"/>
        <pc:sldMkLst>
          <pc:docMk/>
          <pc:sldMk cId="4209804379" sldId="723"/>
        </pc:sldMkLst>
      </pc:sldChg>
      <pc:sldChg chg="del">
        <pc:chgData name="Sibarama Panigrahi" userId="de46d0d797d55fd7" providerId="LiveId" clId="{9D759A14-AD34-4B72-9B09-E5C63FA795A2}" dt="2026-02-05T12:41:51.524" v="3" actId="47"/>
        <pc:sldMkLst>
          <pc:docMk/>
          <pc:sldMk cId="2428719816" sldId="724"/>
        </pc:sldMkLst>
      </pc:sldChg>
      <pc:sldChg chg="del">
        <pc:chgData name="Sibarama Panigrahi" userId="de46d0d797d55fd7" providerId="LiveId" clId="{9D759A14-AD34-4B72-9B09-E5C63FA795A2}" dt="2026-02-05T12:41:51.567" v="4" actId="47"/>
        <pc:sldMkLst>
          <pc:docMk/>
          <pc:sldMk cId="2842904795" sldId="725"/>
        </pc:sldMkLst>
      </pc:sldChg>
      <pc:sldChg chg="del">
        <pc:chgData name="Sibarama Panigrahi" userId="de46d0d797d55fd7" providerId="LiveId" clId="{9D759A14-AD34-4B72-9B09-E5C63FA795A2}" dt="2026-02-05T12:41:51.634" v="6" actId="47"/>
        <pc:sldMkLst>
          <pc:docMk/>
          <pc:sldMk cId="3956513955" sldId="726"/>
        </pc:sldMkLst>
      </pc:sldChg>
      <pc:sldChg chg="del">
        <pc:chgData name="Sibarama Panigrahi" userId="de46d0d797d55fd7" providerId="LiveId" clId="{9D759A14-AD34-4B72-9B09-E5C63FA795A2}" dt="2026-02-05T12:41:53.871" v="20" actId="47"/>
        <pc:sldMkLst>
          <pc:docMk/>
          <pc:sldMk cId="252927689" sldId="727"/>
        </pc:sldMkLst>
      </pc:sldChg>
      <pc:sldChg chg="del">
        <pc:chgData name="Sibarama Panigrahi" userId="de46d0d797d55fd7" providerId="LiveId" clId="{9D759A14-AD34-4B72-9B09-E5C63FA795A2}" dt="2026-02-05T12:41:53.897" v="21" actId="47"/>
        <pc:sldMkLst>
          <pc:docMk/>
          <pc:sldMk cId="2113277360" sldId="728"/>
        </pc:sldMkLst>
      </pc:sldChg>
      <pc:sldChg chg="del">
        <pc:chgData name="Sibarama Panigrahi" userId="de46d0d797d55fd7" providerId="LiveId" clId="{9D759A14-AD34-4B72-9B09-E5C63FA795A2}" dt="2026-02-05T12:41:53.939" v="22" actId="47"/>
        <pc:sldMkLst>
          <pc:docMk/>
          <pc:sldMk cId="3805674849" sldId="731"/>
        </pc:sldMkLst>
      </pc:sldChg>
      <pc:sldChg chg="del">
        <pc:chgData name="Sibarama Panigrahi" userId="de46d0d797d55fd7" providerId="LiveId" clId="{9D759A14-AD34-4B72-9B09-E5C63FA795A2}" dt="2026-02-05T12:41:53.964" v="23" actId="47"/>
        <pc:sldMkLst>
          <pc:docMk/>
          <pc:sldMk cId="2137707286" sldId="732"/>
        </pc:sldMkLst>
      </pc:sldChg>
      <pc:sldChg chg="del">
        <pc:chgData name="Sibarama Panigrahi" userId="de46d0d797d55fd7" providerId="LiveId" clId="{9D759A14-AD34-4B72-9B09-E5C63FA795A2}" dt="2026-02-05T12:41:53.983" v="24" actId="47"/>
        <pc:sldMkLst>
          <pc:docMk/>
          <pc:sldMk cId="2836099687" sldId="733"/>
        </pc:sldMkLst>
      </pc:sldChg>
      <pc:sldChg chg="del">
        <pc:chgData name="Sibarama Panigrahi" userId="de46d0d797d55fd7" providerId="LiveId" clId="{9D759A14-AD34-4B72-9B09-E5C63FA795A2}" dt="2026-02-05T12:41:54.284" v="25" actId="47"/>
        <pc:sldMkLst>
          <pc:docMk/>
          <pc:sldMk cId="89162560" sldId="734"/>
        </pc:sldMkLst>
      </pc:sldChg>
      <pc:sldChg chg="del">
        <pc:chgData name="Sibarama Panigrahi" userId="de46d0d797d55fd7" providerId="LiveId" clId="{9D759A14-AD34-4B72-9B09-E5C63FA795A2}" dt="2026-02-05T12:41:54.809" v="26" actId="47"/>
        <pc:sldMkLst>
          <pc:docMk/>
          <pc:sldMk cId="4069537616" sldId="735"/>
        </pc:sldMkLst>
      </pc:sldChg>
      <pc:sldChg chg="del">
        <pc:chgData name="Sibarama Panigrahi" userId="de46d0d797d55fd7" providerId="LiveId" clId="{9D759A14-AD34-4B72-9B09-E5C63FA795A2}" dt="2026-02-05T12:41:54.836" v="27" actId="47"/>
        <pc:sldMkLst>
          <pc:docMk/>
          <pc:sldMk cId="3723697634" sldId="736"/>
        </pc:sldMkLst>
      </pc:sldChg>
      <pc:sldChg chg="del">
        <pc:chgData name="Sibarama Panigrahi" userId="de46d0d797d55fd7" providerId="LiveId" clId="{9D759A14-AD34-4B72-9B09-E5C63FA795A2}" dt="2026-02-05T12:41:54.864" v="28" actId="47"/>
        <pc:sldMkLst>
          <pc:docMk/>
          <pc:sldMk cId="3219288136" sldId="740"/>
        </pc:sldMkLst>
      </pc:sldChg>
      <pc:sldChg chg="del">
        <pc:chgData name="Sibarama Panigrahi" userId="de46d0d797d55fd7" providerId="LiveId" clId="{9D759A14-AD34-4B72-9B09-E5C63FA795A2}" dt="2026-02-05T12:41:54.892" v="29" actId="47"/>
        <pc:sldMkLst>
          <pc:docMk/>
          <pc:sldMk cId="337920660" sldId="742"/>
        </pc:sldMkLst>
      </pc:sldChg>
      <pc:sldChg chg="del">
        <pc:chgData name="Sibarama Panigrahi" userId="de46d0d797d55fd7" providerId="LiveId" clId="{9D759A14-AD34-4B72-9B09-E5C63FA795A2}" dt="2026-02-05T12:41:54.921" v="30" actId="47"/>
        <pc:sldMkLst>
          <pc:docMk/>
          <pc:sldMk cId="2789954498" sldId="744"/>
        </pc:sldMkLst>
      </pc:sldChg>
      <pc:sldChg chg="del">
        <pc:chgData name="Sibarama Panigrahi" userId="de46d0d797d55fd7" providerId="LiveId" clId="{9D759A14-AD34-4B72-9B09-E5C63FA795A2}" dt="2026-02-05T12:41:55.301" v="31" actId="47"/>
        <pc:sldMkLst>
          <pc:docMk/>
          <pc:sldMk cId="1025693314" sldId="745"/>
        </pc:sldMkLst>
      </pc:sldChg>
      <pc:sldChg chg="del">
        <pc:chgData name="Sibarama Panigrahi" userId="de46d0d797d55fd7" providerId="LiveId" clId="{9D759A14-AD34-4B72-9B09-E5C63FA795A2}" dt="2026-02-05T12:41:55.797" v="32" actId="47"/>
        <pc:sldMkLst>
          <pc:docMk/>
          <pc:sldMk cId="1822055781" sldId="746"/>
        </pc:sldMkLst>
      </pc:sldChg>
      <pc:sldChg chg="del">
        <pc:chgData name="Sibarama Panigrahi" userId="de46d0d797d55fd7" providerId="LiveId" clId="{9D759A14-AD34-4B72-9B09-E5C63FA795A2}" dt="2026-02-05T12:41:55.833" v="33" actId="47"/>
        <pc:sldMkLst>
          <pc:docMk/>
          <pc:sldMk cId="754558667" sldId="747"/>
        </pc:sldMkLst>
      </pc:sldChg>
      <pc:sldChg chg="del">
        <pc:chgData name="Sibarama Panigrahi" userId="de46d0d797d55fd7" providerId="LiveId" clId="{9D759A14-AD34-4B72-9B09-E5C63FA795A2}" dt="2026-02-05T12:41:55.860" v="34" actId="47"/>
        <pc:sldMkLst>
          <pc:docMk/>
          <pc:sldMk cId="169147466" sldId="748"/>
        </pc:sldMkLst>
      </pc:sldChg>
      <pc:sldChg chg="del">
        <pc:chgData name="Sibarama Panigrahi" userId="de46d0d797d55fd7" providerId="LiveId" clId="{9D759A14-AD34-4B72-9B09-E5C63FA795A2}" dt="2026-02-05T12:41:56.212" v="35" actId="47"/>
        <pc:sldMkLst>
          <pc:docMk/>
          <pc:sldMk cId="3522492943" sldId="750"/>
        </pc:sldMkLst>
      </pc:sldChg>
      <pc:sldChg chg="del">
        <pc:chgData name="Sibarama Panigrahi" userId="de46d0d797d55fd7" providerId="LiveId" clId="{9D759A14-AD34-4B72-9B09-E5C63FA795A2}" dt="2026-02-05T12:41:56.755" v="36" actId="47"/>
        <pc:sldMkLst>
          <pc:docMk/>
          <pc:sldMk cId="1786601870" sldId="751"/>
        </pc:sldMkLst>
      </pc:sldChg>
      <pc:sldChg chg="del">
        <pc:chgData name="Sibarama Panigrahi" userId="de46d0d797d55fd7" providerId="LiveId" clId="{9D759A14-AD34-4B72-9B09-E5C63FA795A2}" dt="2026-02-05T12:41:57.265" v="37" actId="47"/>
        <pc:sldMkLst>
          <pc:docMk/>
          <pc:sldMk cId="4170201675" sldId="752"/>
        </pc:sldMkLst>
      </pc:sldChg>
      <pc:sldChg chg="del">
        <pc:chgData name="Sibarama Panigrahi" userId="de46d0d797d55fd7" providerId="LiveId" clId="{9D759A14-AD34-4B72-9B09-E5C63FA795A2}" dt="2026-02-05T12:41:57.491" v="38" actId="47"/>
        <pc:sldMkLst>
          <pc:docMk/>
          <pc:sldMk cId="1669637612" sldId="753"/>
        </pc:sldMkLst>
      </pc:sldChg>
      <pc:sldChg chg="del">
        <pc:chgData name="Sibarama Panigrahi" userId="de46d0d797d55fd7" providerId="LiveId" clId="{9D759A14-AD34-4B72-9B09-E5C63FA795A2}" dt="2026-02-05T12:41:57.890" v="40" actId="47"/>
        <pc:sldMkLst>
          <pc:docMk/>
          <pc:sldMk cId="997269366" sldId="754"/>
        </pc:sldMkLst>
      </pc:sldChg>
      <pc:sldChg chg="del">
        <pc:chgData name="Sibarama Panigrahi" userId="de46d0d797d55fd7" providerId="LiveId" clId="{9D759A14-AD34-4B72-9B09-E5C63FA795A2}" dt="2026-02-05T12:41:57.694" v="39" actId="47"/>
        <pc:sldMkLst>
          <pc:docMk/>
          <pc:sldMk cId="4040612841" sldId="762"/>
        </pc:sldMkLst>
      </pc:sldChg>
      <pc:sldChg chg="del">
        <pc:chgData name="Sibarama Panigrahi" userId="de46d0d797d55fd7" providerId="LiveId" clId="{9D759A14-AD34-4B72-9B09-E5C63FA795A2}" dt="2026-02-05T12:41:59.228" v="47" actId="47"/>
        <pc:sldMkLst>
          <pc:docMk/>
          <pc:sldMk cId="1342204277" sldId="764"/>
        </pc:sldMkLst>
      </pc:sldChg>
      <pc:sldChg chg="del">
        <pc:chgData name="Sibarama Panigrahi" userId="de46d0d797d55fd7" providerId="LiveId" clId="{9D759A14-AD34-4B72-9B09-E5C63FA795A2}" dt="2026-02-05T12:41:59.424" v="48" actId="47"/>
        <pc:sldMkLst>
          <pc:docMk/>
          <pc:sldMk cId="2318613402" sldId="765"/>
        </pc:sldMkLst>
      </pc:sldChg>
      <pc:sldChg chg="del">
        <pc:chgData name="Sibarama Panigrahi" userId="de46d0d797d55fd7" providerId="LiveId" clId="{9D759A14-AD34-4B72-9B09-E5C63FA795A2}" dt="2026-02-05T12:41:59.614" v="49" actId="47"/>
        <pc:sldMkLst>
          <pc:docMk/>
          <pc:sldMk cId="2017938262" sldId="766"/>
        </pc:sldMkLst>
      </pc:sldChg>
      <pc:sldChg chg="del">
        <pc:chgData name="Sibarama Panigrahi" userId="de46d0d797d55fd7" providerId="LiveId" clId="{9D759A14-AD34-4B72-9B09-E5C63FA795A2}" dt="2026-02-05T12:42:00.016" v="51" actId="47"/>
        <pc:sldMkLst>
          <pc:docMk/>
          <pc:sldMk cId="2614835126" sldId="767"/>
        </pc:sldMkLst>
      </pc:sldChg>
      <pc:sldChg chg="del">
        <pc:chgData name="Sibarama Panigrahi" userId="de46d0d797d55fd7" providerId="LiveId" clId="{9D759A14-AD34-4B72-9B09-E5C63FA795A2}" dt="2026-02-05T12:42:00.201" v="52" actId="47"/>
        <pc:sldMkLst>
          <pc:docMk/>
          <pc:sldMk cId="3337594884" sldId="768"/>
        </pc:sldMkLst>
      </pc:sldChg>
      <pc:sldChg chg="del">
        <pc:chgData name="Sibarama Panigrahi" userId="de46d0d797d55fd7" providerId="LiveId" clId="{9D759A14-AD34-4B72-9B09-E5C63FA795A2}" dt="2026-02-05T12:42:00.425" v="53" actId="47"/>
        <pc:sldMkLst>
          <pc:docMk/>
          <pc:sldMk cId="1571635573" sldId="769"/>
        </pc:sldMkLst>
      </pc:sldChg>
      <pc:sldChg chg="del">
        <pc:chgData name="Sibarama Panigrahi" userId="de46d0d797d55fd7" providerId="LiveId" clId="{9D759A14-AD34-4B72-9B09-E5C63FA795A2}" dt="2026-02-05T12:42:00.610" v="54" actId="47"/>
        <pc:sldMkLst>
          <pc:docMk/>
          <pc:sldMk cId="2990237700" sldId="770"/>
        </pc:sldMkLst>
      </pc:sldChg>
      <pc:sldChg chg="del">
        <pc:chgData name="Sibarama Panigrahi" userId="de46d0d797d55fd7" providerId="LiveId" clId="{9D759A14-AD34-4B72-9B09-E5C63FA795A2}" dt="2026-02-05T12:42:00.822" v="55" actId="47"/>
        <pc:sldMkLst>
          <pc:docMk/>
          <pc:sldMk cId="2283833605" sldId="771"/>
        </pc:sldMkLst>
      </pc:sldChg>
      <pc:sldChg chg="del">
        <pc:chgData name="Sibarama Panigrahi" userId="de46d0d797d55fd7" providerId="LiveId" clId="{9D759A14-AD34-4B72-9B09-E5C63FA795A2}" dt="2026-02-05T12:42:01.216" v="57" actId="47"/>
        <pc:sldMkLst>
          <pc:docMk/>
          <pc:sldMk cId="362822899" sldId="774"/>
        </pc:sldMkLst>
      </pc:sldChg>
      <pc:sldChg chg="del">
        <pc:chgData name="Sibarama Panigrahi" userId="de46d0d797d55fd7" providerId="LiveId" clId="{9D759A14-AD34-4B72-9B09-E5C63FA795A2}" dt="2026-02-05T12:42:01.420" v="58" actId="47"/>
        <pc:sldMkLst>
          <pc:docMk/>
          <pc:sldMk cId="3773160277" sldId="778"/>
        </pc:sldMkLst>
      </pc:sldChg>
      <pc:sldChg chg="del">
        <pc:chgData name="Sibarama Panigrahi" userId="de46d0d797d55fd7" providerId="LiveId" clId="{9D759A14-AD34-4B72-9B09-E5C63FA795A2}" dt="2026-02-05T12:42:01.826" v="60" actId="47"/>
        <pc:sldMkLst>
          <pc:docMk/>
          <pc:sldMk cId="2174005791" sldId="779"/>
        </pc:sldMkLst>
      </pc:sldChg>
      <pc:sldChg chg="del">
        <pc:chgData name="Sibarama Panigrahi" userId="de46d0d797d55fd7" providerId="LiveId" clId="{9D759A14-AD34-4B72-9B09-E5C63FA795A2}" dt="2026-02-05T12:42:02.018" v="61" actId="47"/>
        <pc:sldMkLst>
          <pc:docMk/>
          <pc:sldMk cId="2118741965" sldId="781"/>
        </pc:sldMkLst>
      </pc:sldChg>
      <pc:sldChg chg="del">
        <pc:chgData name="Sibarama Panigrahi" userId="de46d0d797d55fd7" providerId="LiveId" clId="{9D759A14-AD34-4B72-9B09-E5C63FA795A2}" dt="2026-02-05T12:42:02.208" v="62" actId="47"/>
        <pc:sldMkLst>
          <pc:docMk/>
          <pc:sldMk cId="487612267" sldId="782"/>
        </pc:sldMkLst>
      </pc:sldChg>
      <pc:sldChg chg="del">
        <pc:chgData name="Sibarama Panigrahi" userId="de46d0d797d55fd7" providerId="LiveId" clId="{9D759A14-AD34-4B72-9B09-E5C63FA795A2}" dt="2026-02-05T12:42:02.412" v="63" actId="47"/>
        <pc:sldMkLst>
          <pc:docMk/>
          <pc:sldMk cId="2304791426" sldId="783"/>
        </pc:sldMkLst>
      </pc:sldChg>
      <pc:sldChg chg="del">
        <pc:chgData name="Sibarama Panigrahi" userId="de46d0d797d55fd7" providerId="LiveId" clId="{9D759A14-AD34-4B72-9B09-E5C63FA795A2}" dt="2026-02-05T12:42:02.625" v="64" actId="47"/>
        <pc:sldMkLst>
          <pc:docMk/>
          <pc:sldMk cId="139556135" sldId="785"/>
        </pc:sldMkLst>
      </pc:sldChg>
      <pc:sldChg chg="del">
        <pc:chgData name="Sibarama Panigrahi" userId="de46d0d797d55fd7" providerId="LiveId" clId="{9D759A14-AD34-4B72-9B09-E5C63FA795A2}" dt="2026-02-05T12:42:02.838" v="65" actId="47"/>
        <pc:sldMkLst>
          <pc:docMk/>
          <pc:sldMk cId="3254421545" sldId="786"/>
        </pc:sldMkLst>
      </pc:sldChg>
      <pc:sldChg chg="del">
        <pc:chgData name="Sibarama Panigrahi" userId="de46d0d797d55fd7" providerId="LiveId" clId="{9D759A14-AD34-4B72-9B09-E5C63FA795A2}" dt="2026-02-05T12:42:03.067" v="66" actId="47"/>
        <pc:sldMkLst>
          <pc:docMk/>
          <pc:sldMk cId="1377874136" sldId="787"/>
        </pc:sldMkLst>
      </pc:sldChg>
      <pc:sldChg chg="modSp mod">
        <pc:chgData name="Sibarama Panigrahi" userId="de46d0d797d55fd7" providerId="LiveId" clId="{9D759A14-AD34-4B72-9B09-E5C63FA795A2}" dt="2026-02-05T12:44:38.239" v="178" actId="20577"/>
        <pc:sldMkLst>
          <pc:docMk/>
          <pc:sldMk cId="1033536599" sldId="805"/>
        </pc:sldMkLst>
        <pc:spChg chg="mod">
          <ac:chgData name="Sibarama Panigrahi" userId="de46d0d797d55fd7" providerId="LiveId" clId="{9D759A14-AD34-4B72-9B09-E5C63FA795A2}" dt="2026-02-05T12:44:38.239" v="178" actId="20577"/>
          <ac:spMkLst>
            <pc:docMk/>
            <pc:sldMk cId="1033536599" sldId="805"/>
            <ac:spMk id="4" creationId="{00000000-0000-0000-0000-000000000000}"/>
          </ac:spMkLst>
        </pc:spChg>
      </pc:sldChg>
      <pc:sldChg chg="modSp new del mod">
        <pc:chgData name="Sibarama Panigrahi" userId="de46d0d797d55fd7" providerId="LiveId" clId="{9D759A14-AD34-4B72-9B09-E5C63FA795A2}" dt="2026-02-05T12:46:21.717" v="347" actId="47"/>
        <pc:sldMkLst>
          <pc:docMk/>
          <pc:sldMk cId="951338944" sldId="806"/>
        </pc:sldMkLst>
        <pc:spChg chg="mod">
          <ac:chgData name="Sibarama Panigrahi" userId="de46d0d797d55fd7" providerId="LiveId" clId="{9D759A14-AD34-4B72-9B09-E5C63FA795A2}" dt="2026-02-05T12:45:50.570" v="344"/>
          <ac:spMkLst>
            <pc:docMk/>
            <pc:sldMk cId="951338944" sldId="806"/>
            <ac:spMk id="2" creationId="{77F387A0-61C6-E4B4-8EF6-B349A2AE8938}"/>
          </ac:spMkLst>
        </pc:spChg>
      </pc:sldChg>
      <pc:sldChg chg="addSp delSp modSp new mod modAnim">
        <pc:chgData name="Sibarama Panigrahi" userId="de46d0d797d55fd7" providerId="LiveId" clId="{9D759A14-AD34-4B72-9B09-E5C63FA795A2}" dt="2026-02-05T17:59:59.507" v="3876" actId="20577"/>
        <pc:sldMkLst>
          <pc:docMk/>
          <pc:sldMk cId="2344426807" sldId="806"/>
        </pc:sldMkLst>
        <pc:spChg chg="mod">
          <ac:chgData name="Sibarama Panigrahi" userId="de46d0d797d55fd7" providerId="LiveId" clId="{9D759A14-AD34-4B72-9B09-E5C63FA795A2}" dt="2026-02-05T12:51:53.056" v="467" actId="27636"/>
          <ac:spMkLst>
            <pc:docMk/>
            <pc:sldMk cId="2344426807" sldId="806"/>
            <ac:spMk id="2" creationId="{D651500F-7E09-DE24-76C7-3B83D8F04CE4}"/>
          </ac:spMkLst>
        </pc:spChg>
        <pc:spChg chg="del">
          <ac:chgData name="Sibarama Panigrahi" userId="de46d0d797d55fd7" providerId="LiveId" clId="{9D759A14-AD34-4B72-9B09-E5C63FA795A2}" dt="2026-02-05T13:13:41.341" v="1468" actId="478"/>
          <ac:spMkLst>
            <pc:docMk/>
            <pc:sldMk cId="2344426807" sldId="806"/>
            <ac:spMk id="3" creationId="{1CB6D2C0-CB01-6B54-551D-D5C1712B038A}"/>
          </ac:spMkLst>
        </pc:spChg>
        <pc:spChg chg="add mod">
          <ac:chgData name="Sibarama Panigrahi" userId="de46d0d797d55fd7" providerId="LiveId" clId="{9D759A14-AD34-4B72-9B09-E5C63FA795A2}" dt="2026-02-05T17:59:59.507" v="3876" actId="20577"/>
          <ac:spMkLst>
            <pc:docMk/>
            <pc:sldMk cId="2344426807" sldId="806"/>
            <ac:spMk id="3" creationId="{A3E1F0F0-F510-6231-0315-BE774C835989}"/>
          </ac:spMkLst>
        </pc:spChg>
        <pc:spChg chg="add del mod">
          <ac:chgData name="Sibarama Panigrahi" userId="de46d0d797d55fd7" providerId="LiveId" clId="{9D759A14-AD34-4B72-9B09-E5C63FA795A2}" dt="2026-02-05T12:57:01.039" v="683" actId="478"/>
          <ac:spMkLst>
            <pc:docMk/>
            <pc:sldMk cId="2344426807" sldId="806"/>
            <ac:spMk id="7" creationId="{CCF17DDF-5951-0EFD-481C-D65FA56E964C}"/>
          </ac:spMkLst>
        </pc:spChg>
        <pc:spChg chg="add mod">
          <ac:chgData name="Sibarama Panigrahi" userId="de46d0d797d55fd7" providerId="LiveId" clId="{9D759A14-AD34-4B72-9B09-E5C63FA795A2}" dt="2026-02-05T13:13:25.482" v="1440" actId="1036"/>
          <ac:spMkLst>
            <pc:docMk/>
            <pc:sldMk cId="2344426807" sldId="806"/>
            <ac:spMk id="8" creationId="{EF8FEDA2-42DB-E8F6-44B4-AD52EF783C56}"/>
          </ac:spMkLst>
        </pc:spChg>
        <pc:spChg chg="add mod">
          <ac:chgData name="Sibarama Panigrahi" userId="de46d0d797d55fd7" providerId="LiveId" clId="{9D759A14-AD34-4B72-9B09-E5C63FA795A2}" dt="2026-02-05T13:13:36.324" v="1467" actId="1035"/>
          <ac:spMkLst>
            <pc:docMk/>
            <pc:sldMk cId="2344426807" sldId="806"/>
            <ac:spMk id="9" creationId="{17326B12-7581-E806-0F2E-11F1E90C7E63}"/>
          </ac:spMkLst>
        </pc:spChg>
        <pc:spChg chg="add mod">
          <ac:chgData name="Sibarama Panigrahi" userId="de46d0d797d55fd7" providerId="LiveId" clId="{9D759A14-AD34-4B72-9B09-E5C63FA795A2}" dt="2026-02-05T12:50:55.166" v="458" actId="1035"/>
          <ac:spMkLst>
            <pc:docMk/>
            <pc:sldMk cId="2344426807" sldId="806"/>
            <ac:spMk id="12" creationId="{A7706FA6-004A-7FFE-AD47-B811EDAB811B}"/>
          </ac:spMkLst>
        </pc:spChg>
        <pc:spChg chg="add mod">
          <ac:chgData name="Sibarama Panigrahi" userId="de46d0d797d55fd7" providerId="LiveId" clId="{9D759A14-AD34-4B72-9B09-E5C63FA795A2}" dt="2026-02-05T12:50:55.166" v="458" actId="1035"/>
          <ac:spMkLst>
            <pc:docMk/>
            <pc:sldMk cId="2344426807" sldId="806"/>
            <ac:spMk id="14" creationId="{F859DAE3-CB05-C5E9-FEBE-7A421183A1EF}"/>
          </ac:spMkLst>
        </pc:spChg>
        <pc:picChg chg="add mod">
          <ac:chgData name="Sibarama Panigrahi" userId="de46d0d797d55fd7" providerId="LiveId" clId="{9D759A14-AD34-4B72-9B09-E5C63FA795A2}" dt="2026-02-05T12:50:55.166" v="458" actId="1035"/>
          <ac:picMkLst>
            <pc:docMk/>
            <pc:sldMk cId="2344426807" sldId="806"/>
            <ac:picMk id="10" creationId="{CC69FE94-DA67-E21C-CFB8-9EA4ABF9B2CE}"/>
          </ac:picMkLst>
        </pc:picChg>
        <pc:picChg chg="add mod">
          <ac:chgData name="Sibarama Panigrahi" userId="de46d0d797d55fd7" providerId="LiveId" clId="{9D759A14-AD34-4B72-9B09-E5C63FA795A2}" dt="2026-02-05T12:50:55.166" v="458" actId="1035"/>
          <ac:picMkLst>
            <pc:docMk/>
            <pc:sldMk cId="2344426807" sldId="806"/>
            <ac:picMk id="11" creationId="{CC7A70E8-5991-8E26-F30F-0AF0056CDA4C}"/>
          </ac:picMkLst>
        </pc:picChg>
        <pc:picChg chg="add mod">
          <ac:chgData name="Sibarama Panigrahi" userId="de46d0d797d55fd7" providerId="LiveId" clId="{9D759A14-AD34-4B72-9B09-E5C63FA795A2}" dt="2026-02-05T12:50:55.166" v="458" actId="1035"/>
          <ac:picMkLst>
            <pc:docMk/>
            <pc:sldMk cId="2344426807" sldId="806"/>
            <ac:picMk id="13" creationId="{D29AC9EE-9BEF-7C7E-EC6E-1848CB9F2CF3}"/>
          </ac:picMkLst>
        </pc:picChg>
        <pc:picChg chg="add mod">
          <ac:chgData name="Sibarama Panigrahi" userId="de46d0d797d55fd7" providerId="LiveId" clId="{9D759A14-AD34-4B72-9B09-E5C63FA795A2}" dt="2026-02-05T12:50:55.166" v="458" actId="1035"/>
          <ac:picMkLst>
            <pc:docMk/>
            <pc:sldMk cId="2344426807" sldId="806"/>
            <ac:picMk id="15" creationId="{7233B419-8CCD-C088-ED8F-5165A9D27D13}"/>
          </ac:picMkLst>
        </pc:picChg>
        <pc:picChg chg="add mod">
          <ac:chgData name="Sibarama Panigrahi" userId="de46d0d797d55fd7" providerId="LiveId" clId="{9D759A14-AD34-4B72-9B09-E5C63FA795A2}" dt="2026-02-05T12:50:55.166" v="458" actId="1035"/>
          <ac:picMkLst>
            <pc:docMk/>
            <pc:sldMk cId="2344426807" sldId="806"/>
            <ac:picMk id="16" creationId="{13E9CFAB-7A16-097E-878E-9D0A095B8627}"/>
          </ac:picMkLst>
        </pc:picChg>
      </pc:sldChg>
      <pc:sldChg chg="del">
        <pc:chgData name="Sibarama Panigrahi" userId="de46d0d797d55fd7" providerId="LiveId" clId="{9D759A14-AD34-4B72-9B09-E5C63FA795A2}" dt="2026-02-05T12:41:52.524" v="11" actId="47"/>
        <pc:sldMkLst>
          <pc:docMk/>
          <pc:sldMk cId="3647608783" sldId="806"/>
        </pc:sldMkLst>
      </pc:sldChg>
      <pc:sldChg chg="modSp new del mod">
        <pc:chgData name="Sibarama Panigrahi" userId="de46d0d797d55fd7" providerId="LiveId" clId="{9D759A14-AD34-4B72-9B09-E5C63FA795A2}" dt="2026-02-05T17:50:08.667" v="3574" actId="2696"/>
        <pc:sldMkLst>
          <pc:docMk/>
          <pc:sldMk cId="593650786" sldId="807"/>
        </pc:sldMkLst>
        <pc:spChg chg="mod">
          <ac:chgData name="Sibarama Panigrahi" userId="de46d0d797d55fd7" providerId="LiveId" clId="{9D759A14-AD34-4B72-9B09-E5C63FA795A2}" dt="2026-02-05T12:58:29.687" v="693"/>
          <ac:spMkLst>
            <pc:docMk/>
            <pc:sldMk cId="593650786" sldId="807"/>
            <ac:spMk id="2" creationId="{845ABA98-7F28-5452-D8B5-0207A1105245}"/>
          </ac:spMkLst>
        </pc:spChg>
        <pc:spChg chg="mod">
          <ac:chgData name="Sibarama Panigrahi" userId="de46d0d797d55fd7" providerId="LiveId" clId="{9D759A14-AD34-4B72-9B09-E5C63FA795A2}" dt="2026-02-05T13:00:09.266" v="715"/>
          <ac:spMkLst>
            <pc:docMk/>
            <pc:sldMk cId="593650786" sldId="807"/>
            <ac:spMk id="3" creationId="{4DFFBE5C-EA45-47F3-4176-559B80E62F1A}"/>
          </ac:spMkLst>
        </pc:spChg>
      </pc:sldChg>
      <pc:sldChg chg="del">
        <pc:chgData name="Sibarama Panigrahi" userId="de46d0d797d55fd7" providerId="LiveId" clId="{9D759A14-AD34-4B72-9B09-E5C63FA795A2}" dt="2026-02-05T12:41:52.596" v="13" actId="47"/>
        <pc:sldMkLst>
          <pc:docMk/>
          <pc:sldMk cId="3165799778" sldId="807"/>
        </pc:sldMkLst>
      </pc:sldChg>
      <pc:sldChg chg="add">
        <pc:chgData name="Sibarama Panigrahi" userId="de46d0d797d55fd7" providerId="LiveId" clId="{9D759A14-AD34-4B72-9B09-E5C63FA795A2}" dt="2026-02-05T17:50:12.861" v="3575"/>
        <pc:sldMkLst>
          <pc:docMk/>
          <pc:sldMk cId="3377666060" sldId="807"/>
        </pc:sldMkLst>
      </pc:sldChg>
      <pc:sldChg chg="addSp delSp modSp new mod modAnim">
        <pc:chgData name="Sibarama Panigrahi" userId="de46d0d797d55fd7" providerId="LiveId" clId="{9D759A14-AD34-4B72-9B09-E5C63FA795A2}" dt="2026-02-05T17:52:35.737" v="3602"/>
        <pc:sldMkLst>
          <pc:docMk/>
          <pc:sldMk cId="637831270" sldId="808"/>
        </pc:sldMkLst>
        <pc:spChg chg="mod">
          <ac:chgData name="Sibarama Panigrahi" userId="de46d0d797d55fd7" providerId="LiveId" clId="{9D759A14-AD34-4B72-9B09-E5C63FA795A2}" dt="2026-02-05T16:06:02.792" v="1490"/>
          <ac:spMkLst>
            <pc:docMk/>
            <pc:sldMk cId="637831270" sldId="808"/>
            <ac:spMk id="2" creationId="{513BAF77-8EBA-FFA8-A8BC-3642FDE27F94}"/>
          </ac:spMkLst>
        </pc:spChg>
        <pc:spChg chg="del">
          <ac:chgData name="Sibarama Panigrahi" userId="de46d0d797d55fd7" providerId="LiveId" clId="{9D759A14-AD34-4B72-9B09-E5C63FA795A2}" dt="2026-02-05T16:06:34.840" v="1493" actId="478"/>
          <ac:spMkLst>
            <pc:docMk/>
            <pc:sldMk cId="637831270" sldId="808"/>
            <ac:spMk id="3" creationId="{FB4155BA-E6DF-EC59-76CE-1FA7715E06C8}"/>
          </ac:spMkLst>
        </pc:spChg>
        <pc:spChg chg="add mod">
          <ac:chgData name="Sibarama Panigrahi" userId="de46d0d797d55fd7" providerId="LiveId" clId="{9D759A14-AD34-4B72-9B09-E5C63FA795A2}" dt="2026-02-05T16:06:19.132" v="1491"/>
          <ac:spMkLst>
            <pc:docMk/>
            <pc:sldMk cId="637831270" sldId="808"/>
            <ac:spMk id="7" creationId="{06CC674A-0375-FB92-9BAE-14850DF47ED3}"/>
          </ac:spMkLst>
        </pc:spChg>
        <pc:spChg chg="add del mod">
          <ac:chgData name="Sibarama Panigrahi" userId="de46d0d797d55fd7" providerId="LiveId" clId="{9D759A14-AD34-4B72-9B09-E5C63FA795A2}" dt="2026-02-05T16:06:29.426" v="1492" actId="478"/>
          <ac:spMkLst>
            <pc:docMk/>
            <pc:sldMk cId="637831270" sldId="808"/>
            <ac:spMk id="8" creationId="{EECB69F0-BE8A-6CFF-6297-3EDE60E01CD7}"/>
          </ac:spMkLst>
        </pc:spChg>
        <pc:spChg chg="add mod">
          <ac:chgData name="Sibarama Panigrahi" userId="de46d0d797d55fd7" providerId="LiveId" clId="{9D759A14-AD34-4B72-9B09-E5C63FA795A2}" dt="2026-02-05T16:06:19.132" v="1491"/>
          <ac:spMkLst>
            <pc:docMk/>
            <pc:sldMk cId="637831270" sldId="808"/>
            <ac:spMk id="11" creationId="{370B0405-912C-81F7-81AF-37416BE65F13}"/>
          </ac:spMkLst>
        </pc:spChg>
        <pc:spChg chg="add mod">
          <ac:chgData name="Sibarama Panigrahi" userId="de46d0d797d55fd7" providerId="LiveId" clId="{9D759A14-AD34-4B72-9B09-E5C63FA795A2}" dt="2026-02-05T16:06:19.132" v="1491"/>
          <ac:spMkLst>
            <pc:docMk/>
            <pc:sldMk cId="637831270" sldId="808"/>
            <ac:spMk id="12" creationId="{998061F5-D6FF-EF18-503E-2FB9DB5A5D43}"/>
          </ac:spMkLst>
        </pc:spChg>
        <pc:spChg chg="add mod">
          <ac:chgData name="Sibarama Panigrahi" userId="de46d0d797d55fd7" providerId="LiveId" clId="{9D759A14-AD34-4B72-9B09-E5C63FA795A2}" dt="2026-02-05T16:06:19.132" v="1491"/>
          <ac:spMkLst>
            <pc:docMk/>
            <pc:sldMk cId="637831270" sldId="808"/>
            <ac:spMk id="13" creationId="{7D0ECA06-75AF-3FDD-29C9-ED7CD65F5D33}"/>
          </ac:spMkLst>
        </pc:spChg>
        <pc:spChg chg="add mod">
          <ac:chgData name="Sibarama Panigrahi" userId="de46d0d797d55fd7" providerId="LiveId" clId="{9D759A14-AD34-4B72-9B09-E5C63FA795A2}" dt="2026-02-05T16:06:19.132" v="1491"/>
          <ac:spMkLst>
            <pc:docMk/>
            <pc:sldMk cId="637831270" sldId="808"/>
            <ac:spMk id="14" creationId="{D287AF8B-40C0-8227-7006-CC7BC273F0F8}"/>
          </ac:spMkLst>
        </pc:spChg>
        <pc:spChg chg="add mod">
          <ac:chgData name="Sibarama Panigrahi" userId="de46d0d797d55fd7" providerId="LiveId" clId="{9D759A14-AD34-4B72-9B09-E5C63FA795A2}" dt="2026-02-05T16:06:19.132" v="1491"/>
          <ac:spMkLst>
            <pc:docMk/>
            <pc:sldMk cId="637831270" sldId="808"/>
            <ac:spMk id="15" creationId="{AAF8C7F5-FE16-2B63-F35E-C769988847E6}"/>
          </ac:spMkLst>
        </pc:spChg>
        <pc:spChg chg="add mod">
          <ac:chgData name="Sibarama Panigrahi" userId="de46d0d797d55fd7" providerId="LiveId" clId="{9D759A14-AD34-4B72-9B09-E5C63FA795A2}" dt="2026-02-05T16:06:19.132" v="1491"/>
          <ac:spMkLst>
            <pc:docMk/>
            <pc:sldMk cId="637831270" sldId="808"/>
            <ac:spMk id="16" creationId="{316E5001-42EF-E19B-BEBB-48B969BDC0F5}"/>
          </ac:spMkLst>
        </pc:spChg>
        <pc:spChg chg="add mod">
          <ac:chgData name="Sibarama Panigrahi" userId="de46d0d797d55fd7" providerId="LiveId" clId="{9D759A14-AD34-4B72-9B09-E5C63FA795A2}" dt="2026-02-05T16:06:19.132" v="1491"/>
          <ac:spMkLst>
            <pc:docMk/>
            <pc:sldMk cId="637831270" sldId="808"/>
            <ac:spMk id="17" creationId="{8CC04F7C-A6DA-F01C-3B57-8D384C3A9EA0}"/>
          </ac:spMkLst>
        </pc:spChg>
        <pc:spChg chg="add mod">
          <ac:chgData name="Sibarama Panigrahi" userId="de46d0d797d55fd7" providerId="LiveId" clId="{9D759A14-AD34-4B72-9B09-E5C63FA795A2}" dt="2026-02-05T16:06:19.132" v="1491"/>
          <ac:spMkLst>
            <pc:docMk/>
            <pc:sldMk cId="637831270" sldId="808"/>
            <ac:spMk id="18" creationId="{08B2BE54-5F56-33DD-76BA-BB367B98A382}"/>
          </ac:spMkLst>
        </pc:spChg>
        <pc:spChg chg="add mod">
          <ac:chgData name="Sibarama Panigrahi" userId="de46d0d797d55fd7" providerId="LiveId" clId="{9D759A14-AD34-4B72-9B09-E5C63FA795A2}" dt="2026-02-05T16:06:19.132" v="1491"/>
          <ac:spMkLst>
            <pc:docMk/>
            <pc:sldMk cId="637831270" sldId="808"/>
            <ac:spMk id="19" creationId="{46C195A2-D736-355A-1A5C-51996C1CE840}"/>
          </ac:spMkLst>
        </pc:spChg>
        <pc:spChg chg="add mod">
          <ac:chgData name="Sibarama Panigrahi" userId="de46d0d797d55fd7" providerId="LiveId" clId="{9D759A14-AD34-4B72-9B09-E5C63FA795A2}" dt="2026-02-05T16:06:19.132" v="1491"/>
          <ac:spMkLst>
            <pc:docMk/>
            <pc:sldMk cId="637831270" sldId="808"/>
            <ac:spMk id="22" creationId="{317586F6-7DF2-5E17-0C13-1143B6C66704}"/>
          </ac:spMkLst>
        </pc:spChg>
        <pc:spChg chg="add mod">
          <ac:chgData name="Sibarama Panigrahi" userId="de46d0d797d55fd7" providerId="LiveId" clId="{9D759A14-AD34-4B72-9B09-E5C63FA795A2}" dt="2026-02-05T16:06:19.132" v="1491"/>
          <ac:spMkLst>
            <pc:docMk/>
            <pc:sldMk cId="637831270" sldId="808"/>
            <ac:spMk id="23" creationId="{6BF33AE5-CB70-DC3F-F019-7AD254DB7CE9}"/>
          </ac:spMkLst>
        </pc:spChg>
        <pc:spChg chg="add mod">
          <ac:chgData name="Sibarama Panigrahi" userId="de46d0d797d55fd7" providerId="LiveId" clId="{9D759A14-AD34-4B72-9B09-E5C63FA795A2}" dt="2026-02-05T16:06:19.132" v="1491"/>
          <ac:spMkLst>
            <pc:docMk/>
            <pc:sldMk cId="637831270" sldId="808"/>
            <ac:spMk id="24" creationId="{C42E5BE8-D8E9-CCAD-6650-80FBEE40D222}"/>
          </ac:spMkLst>
        </pc:spChg>
        <pc:spChg chg="add mod">
          <ac:chgData name="Sibarama Panigrahi" userId="de46d0d797d55fd7" providerId="LiveId" clId="{9D759A14-AD34-4B72-9B09-E5C63FA795A2}" dt="2026-02-05T16:06:19.132" v="1491"/>
          <ac:spMkLst>
            <pc:docMk/>
            <pc:sldMk cId="637831270" sldId="808"/>
            <ac:spMk id="25" creationId="{56F9814F-13CB-D1F7-6571-02E0E6C9E99F}"/>
          </ac:spMkLst>
        </pc:spChg>
        <pc:spChg chg="add mod">
          <ac:chgData name="Sibarama Panigrahi" userId="de46d0d797d55fd7" providerId="LiveId" clId="{9D759A14-AD34-4B72-9B09-E5C63FA795A2}" dt="2026-02-05T16:06:19.132" v="1491"/>
          <ac:spMkLst>
            <pc:docMk/>
            <pc:sldMk cId="637831270" sldId="808"/>
            <ac:spMk id="26" creationId="{8890F332-B56A-CBD7-1BC4-8AF8772702D9}"/>
          </ac:spMkLst>
        </pc:spChg>
        <pc:spChg chg="add mod">
          <ac:chgData name="Sibarama Panigrahi" userId="de46d0d797d55fd7" providerId="LiveId" clId="{9D759A14-AD34-4B72-9B09-E5C63FA795A2}" dt="2026-02-05T16:06:19.132" v="1491"/>
          <ac:spMkLst>
            <pc:docMk/>
            <pc:sldMk cId="637831270" sldId="808"/>
            <ac:spMk id="28" creationId="{D2AA61BB-2326-780B-3A47-DA688FA3AA0E}"/>
          </ac:spMkLst>
        </pc:spChg>
        <pc:spChg chg="add mod">
          <ac:chgData name="Sibarama Panigrahi" userId="de46d0d797d55fd7" providerId="LiveId" clId="{9D759A14-AD34-4B72-9B09-E5C63FA795A2}" dt="2026-02-05T16:06:19.132" v="1491"/>
          <ac:spMkLst>
            <pc:docMk/>
            <pc:sldMk cId="637831270" sldId="808"/>
            <ac:spMk id="30" creationId="{3EEDC3CB-02D7-A99B-E2D5-DA0F388EF2F1}"/>
          </ac:spMkLst>
        </pc:spChg>
        <pc:spChg chg="add mod">
          <ac:chgData name="Sibarama Panigrahi" userId="de46d0d797d55fd7" providerId="LiveId" clId="{9D759A14-AD34-4B72-9B09-E5C63FA795A2}" dt="2026-02-05T16:06:58.131" v="1512" actId="1035"/>
          <ac:spMkLst>
            <pc:docMk/>
            <pc:sldMk cId="637831270" sldId="808"/>
            <ac:spMk id="31" creationId="{4DE2DC0F-51B7-E11C-1B5F-22F28890437C}"/>
          </ac:spMkLst>
        </pc:spChg>
        <pc:spChg chg="add mod">
          <ac:chgData name="Sibarama Panigrahi" userId="de46d0d797d55fd7" providerId="LiveId" clId="{9D759A14-AD34-4B72-9B09-E5C63FA795A2}" dt="2026-02-05T16:07:18.371" v="1585" actId="14100"/>
          <ac:spMkLst>
            <pc:docMk/>
            <pc:sldMk cId="637831270" sldId="808"/>
            <ac:spMk id="32" creationId="{C78B2376-0C1F-8169-A94A-36E34B129ED0}"/>
          </ac:spMkLst>
        </pc:spChg>
        <pc:spChg chg="add mod">
          <ac:chgData name="Sibarama Panigrahi" userId="de46d0d797d55fd7" providerId="LiveId" clId="{9D759A14-AD34-4B72-9B09-E5C63FA795A2}" dt="2026-02-05T16:06:19.132" v="1491"/>
          <ac:spMkLst>
            <pc:docMk/>
            <pc:sldMk cId="637831270" sldId="808"/>
            <ac:spMk id="34" creationId="{6F606512-8BA1-CBF5-FC0D-0A2B3FFF566F}"/>
          </ac:spMkLst>
        </pc:spChg>
        <pc:spChg chg="add mod">
          <ac:chgData name="Sibarama Panigrahi" userId="de46d0d797d55fd7" providerId="LiveId" clId="{9D759A14-AD34-4B72-9B09-E5C63FA795A2}" dt="2026-02-05T16:06:19.132" v="1491"/>
          <ac:spMkLst>
            <pc:docMk/>
            <pc:sldMk cId="637831270" sldId="808"/>
            <ac:spMk id="36" creationId="{F292B41E-7032-BE73-38B4-C7C0B61F2ED0}"/>
          </ac:spMkLst>
        </pc:spChg>
        <pc:spChg chg="add mod">
          <ac:chgData name="Sibarama Panigrahi" userId="de46d0d797d55fd7" providerId="LiveId" clId="{9D759A14-AD34-4B72-9B09-E5C63FA795A2}" dt="2026-02-05T16:06:19.132" v="1491"/>
          <ac:spMkLst>
            <pc:docMk/>
            <pc:sldMk cId="637831270" sldId="808"/>
            <ac:spMk id="37" creationId="{4BE77D3F-0049-7DD7-3D4F-C3454F7AE69B}"/>
          </ac:spMkLst>
        </pc:spChg>
        <pc:spChg chg="add mod">
          <ac:chgData name="Sibarama Panigrahi" userId="de46d0d797d55fd7" providerId="LiveId" clId="{9D759A14-AD34-4B72-9B09-E5C63FA795A2}" dt="2026-02-05T16:06:19.132" v="1491"/>
          <ac:spMkLst>
            <pc:docMk/>
            <pc:sldMk cId="637831270" sldId="808"/>
            <ac:spMk id="38" creationId="{D33935B8-C6CB-0D39-619A-CBA20CF6CD13}"/>
          </ac:spMkLst>
        </pc:spChg>
        <pc:spChg chg="add mod">
          <ac:chgData name="Sibarama Panigrahi" userId="de46d0d797d55fd7" providerId="LiveId" clId="{9D759A14-AD34-4B72-9B09-E5C63FA795A2}" dt="2026-02-05T17:52:35.737" v="3602"/>
          <ac:spMkLst>
            <pc:docMk/>
            <pc:sldMk cId="637831270" sldId="808"/>
            <ac:spMk id="39" creationId="{CEEA5467-C0D9-D95E-6BFD-FECD09FEDF76}"/>
          </ac:spMkLst>
        </pc:spChg>
        <pc:picChg chg="add mod">
          <ac:chgData name="Sibarama Panigrahi" userId="de46d0d797d55fd7" providerId="LiveId" clId="{9D759A14-AD34-4B72-9B09-E5C63FA795A2}" dt="2026-02-05T16:06:19.132" v="1491"/>
          <ac:picMkLst>
            <pc:docMk/>
            <pc:sldMk cId="637831270" sldId="808"/>
            <ac:picMk id="21" creationId="{399330D8-1552-1B6B-BB03-40D6D2112079}"/>
          </ac:picMkLst>
        </pc:picChg>
        <pc:picChg chg="add mod">
          <ac:chgData name="Sibarama Panigrahi" userId="de46d0d797d55fd7" providerId="LiveId" clId="{9D759A14-AD34-4B72-9B09-E5C63FA795A2}" dt="2026-02-05T16:06:19.132" v="1491"/>
          <ac:picMkLst>
            <pc:docMk/>
            <pc:sldMk cId="637831270" sldId="808"/>
            <ac:picMk id="27" creationId="{0A1F56C9-228E-524E-7869-226F6C90A915}"/>
          </ac:picMkLst>
        </pc:picChg>
        <pc:picChg chg="add mod">
          <ac:chgData name="Sibarama Panigrahi" userId="de46d0d797d55fd7" providerId="LiveId" clId="{9D759A14-AD34-4B72-9B09-E5C63FA795A2}" dt="2026-02-05T16:06:19.132" v="1491"/>
          <ac:picMkLst>
            <pc:docMk/>
            <pc:sldMk cId="637831270" sldId="808"/>
            <ac:picMk id="29" creationId="{611F3ABE-9B81-D534-263C-773A2444140E}"/>
          </ac:picMkLst>
        </pc:picChg>
        <pc:picChg chg="add mod">
          <ac:chgData name="Sibarama Panigrahi" userId="de46d0d797d55fd7" providerId="LiveId" clId="{9D759A14-AD34-4B72-9B09-E5C63FA795A2}" dt="2026-02-05T16:06:19.132" v="1491"/>
          <ac:picMkLst>
            <pc:docMk/>
            <pc:sldMk cId="637831270" sldId="808"/>
            <ac:picMk id="33" creationId="{C1FCB975-7D2F-32C1-D8CF-ECF18F579517}"/>
          </ac:picMkLst>
        </pc:picChg>
        <pc:picChg chg="add mod">
          <ac:chgData name="Sibarama Panigrahi" userId="de46d0d797d55fd7" providerId="LiveId" clId="{9D759A14-AD34-4B72-9B09-E5C63FA795A2}" dt="2026-02-05T16:06:19.132" v="1491"/>
          <ac:picMkLst>
            <pc:docMk/>
            <pc:sldMk cId="637831270" sldId="808"/>
            <ac:picMk id="35" creationId="{B1E04F70-491B-4774-9374-B285DE4EA25D}"/>
          </ac:picMkLst>
        </pc:picChg>
        <pc:cxnChg chg="add mod">
          <ac:chgData name="Sibarama Panigrahi" userId="de46d0d797d55fd7" providerId="LiveId" clId="{9D759A14-AD34-4B72-9B09-E5C63FA795A2}" dt="2026-02-05T16:06:19.132" v="1491"/>
          <ac:cxnSpMkLst>
            <pc:docMk/>
            <pc:sldMk cId="637831270" sldId="808"/>
            <ac:cxnSpMk id="9" creationId="{DFED462E-D804-26C9-4D70-2A9969F83ABE}"/>
          </ac:cxnSpMkLst>
        </pc:cxnChg>
        <pc:cxnChg chg="add mod">
          <ac:chgData name="Sibarama Panigrahi" userId="de46d0d797d55fd7" providerId="LiveId" clId="{9D759A14-AD34-4B72-9B09-E5C63FA795A2}" dt="2026-02-05T16:06:19.132" v="1491"/>
          <ac:cxnSpMkLst>
            <pc:docMk/>
            <pc:sldMk cId="637831270" sldId="808"/>
            <ac:cxnSpMk id="10" creationId="{C1C8533E-9F79-1473-BEFE-8186200CE7F7}"/>
          </ac:cxnSpMkLst>
        </pc:cxnChg>
        <pc:cxnChg chg="add mod">
          <ac:chgData name="Sibarama Panigrahi" userId="de46d0d797d55fd7" providerId="LiveId" clId="{9D759A14-AD34-4B72-9B09-E5C63FA795A2}" dt="2026-02-05T16:06:19.132" v="1491"/>
          <ac:cxnSpMkLst>
            <pc:docMk/>
            <pc:sldMk cId="637831270" sldId="808"/>
            <ac:cxnSpMk id="20" creationId="{C887A8D2-F4F0-88F7-8065-2F4215ACC5B6}"/>
          </ac:cxnSpMkLst>
        </pc:cxnChg>
      </pc:sldChg>
      <pc:sldChg chg="del">
        <pc:chgData name="Sibarama Panigrahi" userId="de46d0d797d55fd7" providerId="LiveId" clId="{9D759A14-AD34-4B72-9B09-E5C63FA795A2}" dt="2026-02-05T12:41:52.616" v="14" actId="47"/>
        <pc:sldMkLst>
          <pc:docMk/>
          <pc:sldMk cId="2590187507" sldId="808"/>
        </pc:sldMkLst>
      </pc:sldChg>
      <pc:sldChg chg="del">
        <pc:chgData name="Sibarama Panigrahi" userId="de46d0d797d55fd7" providerId="LiveId" clId="{9D759A14-AD34-4B72-9B09-E5C63FA795A2}" dt="2026-02-05T12:41:52.654" v="15" actId="47"/>
        <pc:sldMkLst>
          <pc:docMk/>
          <pc:sldMk cId="392092954" sldId="809"/>
        </pc:sldMkLst>
      </pc:sldChg>
      <pc:sldChg chg="addSp delSp modSp new mod">
        <pc:chgData name="Sibarama Panigrahi" userId="de46d0d797d55fd7" providerId="LiveId" clId="{9D759A14-AD34-4B72-9B09-E5C63FA795A2}" dt="2026-02-05T17:52:47.351" v="3603"/>
        <pc:sldMkLst>
          <pc:docMk/>
          <pc:sldMk cId="3953567578" sldId="809"/>
        </pc:sldMkLst>
        <pc:spChg chg="mod">
          <ac:chgData name="Sibarama Panigrahi" userId="de46d0d797d55fd7" providerId="LiveId" clId="{9D759A14-AD34-4B72-9B09-E5C63FA795A2}" dt="2026-02-05T16:08:27.804" v="1594" actId="27636"/>
          <ac:spMkLst>
            <pc:docMk/>
            <pc:sldMk cId="3953567578" sldId="809"/>
            <ac:spMk id="2" creationId="{B0DAA223-FC18-6D89-E694-A0CFBEDEE107}"/>
          </ac:spMkLst>
        </pc:spChg>
        <pc:spChg chg="del">
          <ac:chgData name="Sibarama Panigrahi" userId="de46d0d797d55fd7" providerId="LiveId" clId="{9D759A14-AD34-4B72-9B09-E5C63FA795A2}" dt="2026-02-05T16:08:52.248" v="1596" actId="478"/>
          <ac:spMkLst>
            <pc:docMk/>
            <pc:sldMk cId="3953567578" sldId="809"/>
            <ac:spMk id="3" creationId="{5C6EDE0A-0462-57B3-B344-86C9242FF8B9}"/>
          </ac:spMkLst>
        </pc:spChg>
        <pc:spChg chg="add mod">
          <ac:chgData name="Sibarama Panigrahi" userId="de46d0d797d55fd7" providerId="LiveId" clId="{9D759A14-AD34-4B72-9B09-E5C63FA795A2}" dt="2026-02-05T16:08:44.705" v="1595"/>
          <ac:spMkLst>
            <pc:docMk/>
            <pc:sldMk cId="3953567578" sldId="809"/>
            <ac:spMk id="7" creationId="{826B3831-0E71-EB34-7BBB-48E9C17CE855}"/>
          </ac:spMkLst>
        </pc:spChg>
        <pc:spChg chg="add mod">
          <ac:chgData name="Sibarama Panigrahi" userId="de46d0d797d55fd7" providerId="LiveId" clId="{9D759A14-AD34-4B72-9B09-E5C63FA795A2}" dt="2026-02-05T17:52:47.351" v="3603"/>
          <ac:spMkLst>
            <pc:docMk/>
            <pc:sldMk cId="3953567578" sldId="809"/>
            <ac:spMk id="10" creationId="{9BBAB219-4220-01EA-3CE8-CBC84D70562F}"/>
          </ac:spMkLst>
        </pc:spChg>
        <pc:picChg chg="add mod">
          <ac:chgData name="Sibarama Panigrahi" userId="de46d0d797d55fd7" providerId="LiveId" clId="{9D759A14-AD34-4B72-9B09-E5C63FA795A2}" dt="2026-02-05T16:08:44.705" v="1595"/>
          <ac:picMkLst>
            <pc:docMk/>
            <pc:sldMk cId="3953567578" sldId="809"/>
            <ac:picMk id="8" creationId="{4A286C87-23C3-A656-9383-43BCE788CA51}"/>
          </ac:picMkLst>
        </pc:picChg>
        <pc:picChg chg="add mod">
          <ac:chgData name="Sibarama Panigrahi" userId="de46d0d797d55fd7" providerId="LiveId" clId="{9D759A14-AD34-4B72-9B09-E5C63FA795A2}" dt="2026-02-05T16:08:44.705" v="1595"/>
          <ac:picMkLst>
            <pc:docMk/>
            <pc:sldMk cId="3953567578" sldId="809"/>
            <ac:picMk id="9" creationId="{553CA221-46EA-F016-4E9D-D687BBA662BE}"/>
          </ac:picMkLst>
        </pc:picChg>
      </pc:sldChg>
      <pc:sldChg chg="del">
        <pc:chgData name="Sibarama Panigrahi" userId="de46d0d797d55fd7" providerId="LiveId" clId="{9D759A14-AD34-4B72-9B09-E5C63FA795A2}" dt="2026-02-05T12:41:53.808" v="18" actId="47"/>
        <pc:sldMkLst>
          <pc:docMk/>
          <pc:sldMk cId="1591512994" sldId="810"/>
        </pc:sldMkLst>
      </pc:sldChg>
      <pc:sldChg chg="addSp delSp modSp new mod">
        <pc:chgData name="Sibarama Panigrahi" userId="de46d0d797d55fd7" providerId="LiveId" clId="{9D759A14-AD34-4B72-9B09-E5C63FA795A2}" dt="2026-02-05T17:53:12.216" v="3604"/>
        <pc:sldMkLst>
          <pc:docMk/>
          <pc:sldMk cId="1764962698" sldId="810"/>
        </pc:sldMkLst>
        <pc:spChg chg="mod">
          <ac:chgData name="Sibarama Panigrahi" userId="de46d0d797d55fd7" providerId="LiveId" clId="{9D759A14-AD34-4B72-9B09-E5C63FA795A2}" dt="2026-02-05T16:09:47.912" v="1611" actId="27636"/>
          <ac:spMkLst>
            <pc:docMk/>
            <pc:sldMk cId="1764962698" sldId="810"/>
            <ac:spMk id="2" creationId="{C66B966B-1440-4B0E-7ACC-BBE5AC47DB2A}"/>
          </ac:spMkLst>
        </pc:spChg>
        <pc:spChg chg="del">
          <ac:chgData name="Sibarama Panigrahi" userId="de46d0d797d55fd7" providerId="LiveId" clId="{9D759A14-AD34-4B72-9B09-E5C63FA795A2}" dt="2026-02-05T16:10:14.852" v="1631" actId="478"/>
          <ac:spMkLst>
            <pc:docMk/>
            <pc:sldMk cId="1764962698" sldId="810"/>
            <ac:spMk id="3" creationId="{E0D79BDD-B1CF-C1F1-B893-5723324A98D3}"/>
          </ac:spMkLst>
        </pc:spChg>
        <pc:spChg chg="add mod">
          <ac:chgData name="Sibarama Panigrahi" userId="de46d0d797d55fd7" providerId="LiveId" clId="{9D759A14-AD34-4B72-9B09-E5C63FA795A2}" dt="2026-02-05T16:10:10.157" v="1630" actId="1035"/>
          <ac:spMkLst>
            <pc:docMk/>
            <pc:sldMk cId="1764962698" sldId="810"/>
            <ac:spMk id="7" creationId="{D18E95BC-9F48-E7E9-DDC0-C0957459D9CC}"/>
          </ac:spMkLst>
        </pc:spChg>
        <pc:spChg chg="add mod">
          <ac:chgData name="Sibarama Panigrahi" userId="de46d0d797d55fd7" providerId="LiveId" clId="{9D759A14-AD34-4B72-9B09-E5C63FA795A2}" dt="2026-02-05T17:53:12.216" v="3604"/>
          <ac:spMkLst>
            <pc:docMk/>
            <pc:sldMk cId="1764962698" sldId="810"/>
            <ac:spMk id="10" creationId="{1F2C67B0-7144-FEAA-15C6-F131CC5DED16}"/>
          </ac:spMkLst>
        </pc:spChg>
        <pc:picChg chg="add mod">
          <ac:chgData name="Sibarama Panigrahi" userId="de46d0d797d55fd7" providerId="LiveId" clId="{9D759A14-AD34-4B72-9B09-E5C63FA795A2}" dt="2026-02-05T16:10:10.157" v="1630" actId="1035"/>
          <ac:picMkLst>
            <pc:docMk/>
            <pc:sldMk cId="1764962698" sldId="810"/>
            <ac:picMk id="8" creationId="{6731A02E-16D7-215F-91CF-2CC2DC22CDC3}"/>
          </ac:picMkLst>
        </pc:picChg>
        <pc:picChg chg="add mod">
          <ac:chgData name="Sibarama Panigrahi" userId="de46d0d797d55fd7" providerId="LiveId" clId="{9D759A14-AD34-4B72-9B09-E5C63FA795A2}" dt="2026-02-05T16:10:10.157" v="1630" actId="1035"/>
          <ac:picMkLst>
            <pc:docMk/>
            <pc:sldMk cId="1764962698" sldId="810"/>
            <ac:picMk id="9" creationId="{4B160A4C-6D51-3A37-DFDA-CDDFE7EE799B}"/>
          </ac:picMkLst>
        </pc:picChg>
      </pc:sldChg>
      <pc:sldChg chg="addSp delSp modSp new mod">
        <pc:chgData name="Sibarama Panigrahi" userId="de46d0d797d55fd7" providerId="LiveId" clId="{9D759A14-AD34-4B72-9B09-E5C63FA795A2}" dt="2026-02-05T17:53:32.993" v="3605"/>
        <pc:sldMkLst>
          <pc:docMk/>
          <pc:sldMk cId="17457637" sldId="811"/>
        </pc:sldMkLst>
        <pc:spChg chg="mod">
          <ac:chgData name="Sibarama Panigrahi" userId="de46d0d797d55fd7" providerId="LiveId" clId="{9D759A14-AD34-4B72-9B09-E5C63FA795A2}" dt="2026-02-05T16:10:41.381" v="1640" actId="27636"/>
          <ac:spMkLst>
            <pc:docMk/>
            <pc:sldMk cId="17457637" sldId="811"/>
            <ac:spMk id="2" creationId="{E52505C3-476D-3648-D396-220A6C952E7B}"/>
          </ac:spMkLst>
        </pc:spChg>
        <pc:spChg chg="del">
          <ac:chgData name="Sibarama Panigrahi" userId="de46d0d797d55fd7" providerId="LiveId" clId="{9D759A14-AD34-4B72-9B09-E5C63FA795A2}" dt="2026-02-05T16:11:03.705" v="1642" actId="478"/>
          <ac:spMkLst>
            <pc:docMk/>
            <pc:sldMk cId="17457637" sldId="811"/>
            <ac:spMk id="3" creationId="{4C2A60C2-8FBF-2570-680B-2C5DBA978411}"/>
          </ac:spMkLst>
        </pc:spChg>
        <pc:spChg chg="add mod">
          <ac:chgData name="Sibarama Panigrahi" userId="de46d0d797d55fd7" providerId="LiveId" clId="{9D759A14-AD34-4B72-9B09-E5C63FA795A2}" dt="2026-02-05T16:10:55.262" v="1641"/>
          <ac:spMkLst>
            <pc:docMk/>
            <pc:sldMk cId="17457637" sldId="811"/>
            <ac:spMk id="7" creationId="{748C1A9E-4F62-5730-3A3E-CBAF0DB8A91B}"/>
          </ac:spMkLst>
        </pc:spChg>
        <pc:spChg chg="add mod">
          <ac:chgData name="Sibarama Panigrahi" userId="de46d0d797d55fd7" providerId="LiveId" clId="{9D759A14-AD34-4B72-9B09-E5C63FA795A2}" dt="2026-02-05T17:53:32.993" v="3605"/>
          <ac:spMkLst>
            <pc:docMk/>
            <pc:sldMk cId="17457637" sldId="811"/>
            <ac:spMk id="12" creationId="{CA7FB4B0-6F08-4C15-344E-405A7DC65713}"/>
          </ac:spMkLst>
        </pc:spChg>
        <pc:picChg chg="add mod">
          <ac:chgData name="Sibarama Panigrahi" userId="de46d0d797d55fd7" providerId="LiveId" clId="{9D759A14-AD34-4B72-9B09-E5C63FA795A2}" dt="2026-02-05T16:10:55.262" v="1641"/>
          <ac:picMkLst>
            <pc:docMk/>
            <pc:sldMk cId="17457637" sldId="811"/>
            <ac:picMk id="8" creationId="{95C58E21-A9C8-3D0C-5D48-BBEE47497F49}"/>
          </ac:picMkLst>
        </pc:picChg>
        <pc:picChg chg="add mod">
          <ac:chgData name="Sibarama Panigrahi" userId="de46d0d797d55fd7" providerId="LiveId" clId="{9D759A14-AD34-4B72-9B09-E5C63FA795A2}" dt="2026-02-05T16:10:55.262" v="1641"/>
          <ac:picMkLst>
            <pc:docMk/>
            <pc:sldMk cId="17457637" sldId="811"/>
            <ac:picMk id="9" creationId="{9C04B193-44AB-2B7D-EBC0-CE71007D2F7D}"/>
          </ac:picMkLst>
        </pc:picChg>
        <pc:picChg chg="add mod">
          <ac:chgData name="Sibarama Panigrahi" userId="de46d0d797d55fd7" providerId="LiveId" clId="{9D759A14-AD34-4B72-9B09-E5C63FA795A2}" dt="2026-02-05T16:10:55.262" v="1641"/>
          <ac:picMkLst>
            <pc:docMk/>
            <pc:sldMk cId="17457637" sldId="811"/>
            <ac:picMk id="10" creationId="{6F7C1FFE-F31F-D9CB-D063-CF8EA0BA3B44}"/>
          </ac:picMkLst>
        </pc:picChg>
        <pc:picChg chg="add mod">
          <ac:chgData name="Sibarama Panigrahi" userId="de46d0d797d55fd7" providerId="LiveId" clId="{9D759A14-AD34-4B72-9B09-E5C63FA795A2}" dt="2026-02-05T16:10:55.262" v="1641"/>
          <ac:picMkLst>
            <pc:docMk/>
            <pc:sldMk cId="17457637" sldId="811"/>
            <ac:picMk id="11" creationId="{3CBBBA0F-4E3B-A48F-C278-025E2E8182DE}"/>
          </ac:picMkLst>
        </pc:picChg>
      </pc:sldChg>
      <pc:sldChg chg="del">
        <pc:chgData name="Sibarama Panigrahi" userId="de46d0d797d55fd7" providerId="LiveId" clId="{9D759A14-AD34-4B72-9B09-E5C63FA795A2}" dt="2026-02-05T12:41:53.832" v="19" actId="47"/>
        <pc:sldMkLst>
          <pc:docMk/>
          <pc:sldMk cId="3177306501" sldId="811"/>
        </pc:sldMkLst>
      </pc:sldChg>
      <pc:sldChg chg="del">
        <pc:chgData name="Sibarama Panigrahi" userId="de46d0d797d55fd7" providerId="LiveId" clId="{9D759A14-AD34-4B72-9B09-E5C63FA795A2}" dt="2026-02-05T12:41:58.082" v="41" actId="47"/>
        <pc:sldMkLst>
          <pc:docMk/>
          <pc:sldMk cId="2663346646" sldId="812"/>
        </pc:sldMkLst>
      </pc:sldChg>
      <pc:sldChg chg="addSp delSp modSp new mod modAnim">
        <pc:chgData name="Sibarama Panigrahi" userId="de46d0d797d55fd7" providerId="LiveId" clId="{9D759A14-AD34-4B72-9B09-E5C63FA795A2}" dt="2026-02-05T17:53:47.076" v="3606"/>
        <pc:sldMkLst>
          <pc:docMk/>
          <pc:sldMk cId="4030437869" sldId="812"/>
        </pc:sldMkLst>
        <pc:spChg chg="mod">
          <ac:chgData name="Sibarama Panigrahi" userId="de46d0d797d55fd7" providerId="LiveId" clId="{9D759A14-AD34-4B72-9B09-E5C63FA795A2}" dt="2026-02-05T16:11:57.864" v="1649"/>
          <ac:spMkLst>
            <pc:docMk/>
            <pc:sldMk cId="4030437869" sldId="812"/>
            <ac:spMk id="2" creationId="{B031CEC5-17C9-3BE1-28F7-9C0D6F773426}"/>
          </ac:spMkLst>
        </pc:spChg>
        <pc:spChg chg="del">
          <ac:chgData name="Sibarama Panigrahi" userId="de46d0d797d55fd7" providerId="LiveId" clId="{9D759A14-AD34-4B72-9B09-E5C63FA795A2}" dt="2026-02-05T16:12:26.686" v="1654" actId="478"/>
          <ac:spMkLst>
            <pc:docMk/>
            <pc:sldMk cId="4030437869" sldId="812"/>
            <ac:spMk id="3" creationId="{BE4A201E-8824-704F-7FDC-6886644DBF21}"/>
          </ac:spMkLst>
        </pc:spChg>
        <pc:spChg chg="add mod">
          <ac:chgData name="Sibarama Panigrahi" userId="de46d0d797d55fd7" providerId="LiveId" clId="{9D759A14-AD34-4B72-9B09-E5C63FA795A2}" dt="2026-02-05T16:12:15.848" v="1652"/>
          <ac:spMkLst>
            <pc:docMk/>
            <pc:sldMk cId="4030437869" sldId="812"/>
            <ac:spMk id="7" creationId="{1BAA3CBA-3533-E408-613C-9CE3BE0140A7}"/>
          </ac:spMkLst>
        </pc:spChg>
        <pc:spChg chg="add del mod">
          <ac:chgData name="Sibarama Panigrahi" userId="de46d0d797d55fd7" providerId="LiveId" clId="{9D759A14-AD34-4B72-9B09-E5C63FA795A2}" dt="2026-02-05T16:12:22.325" v="1653" actId="478"/>
          <ac:spMkLst>
            <pc:docMk/>
            <pc:sldMk cId="4030437869" sldId="812"/>
            <ac:spMk id="8" creationId="{9E6A309F-9FA0-49E2-E398-8B48D7BBE75F}"/>
          </ac:spMkLst>
        </pc:spChg>
        <pc:spChg chg="add mod">
          <ac:chgData name="Sibarama Panigrahi" userId="de46d0d797d55fd7" providerId="LiveId" clId="{9D759A14-AD34-4B72-9B09-E5C63FA795A2}" dt="2026-02-05T16:12:34.150" v="1673" actId="1035"/>
          <ac:spMkLst>
            <pc:docMk/>
            <pc:sldMk cId="4030437869" sldId="812"/>
            <ac:spMk id="9" creationId="{6C3A49D1-43E3-0A4C-FB3E-06939ECABF16}"/>
          </ac:spMkLst>
        </pc:spChg>
        <pc:spChg chg="add mod">
          <ac:chgData name="Sibarama Panigrahi" userId="de46d0d797d55fd7" providerId="LiveId" clId="{9D759A14-AD34-4B72-9B09-E5C63FA795A2}" dt="2026-02-05T16:12:15.848" v="1652"/>
          <ac:spMkLst>
            <pc:docMk/>
            <pc:sldMk cId="4030437869" sldId="812"/>
            <ac:spMk id="10" creationId="{0FEBDC9D-8D2A-01AC-A635-64A4BA85BF86}"/>
          </ac:spMkLst>
        </pc:spChg>
        <pc:spChg chg="add mod">
          <ac:chgData name="Sibarama Panigrahi" userId="de46d0d797d55fd7" providerId="LiveId" clId="{9D759A14-AD34-4B72-9B09-E5C63FA795A2}" dt="2026-02-05T16:13:09.725" v="1711" actId="14100"/>
          <ac:spMkLst>
            <pc:docMk/>
            <pc:sldMk cId="4030437869" sldId="812"/>
            <ac:spMk id="12" creationId="{4FEEFEFA-B057-7FF3-3C47-6E9B74450426}"/>
          </ac:spMkLst>
        </pc:spChg>
        <pc:spChg chg="add mod">
          <ac:chgData name="Sibarama Panigrahi" userId="de46d0d797d55fd7" providerId="LiveId" clId="{9D759A14-AD34-4B72-9B09-E5C63FA795A2}" dt="2026-02-05T16:12:15.848" v="1652"/>
          <ac:spMkLst>
            <pc:docMk/>
            <pc:sldMk cId="4030437869" sldId="812"/>
            <ac:spMk id="13" creationId="{195D8728-20C1-521C-D2E9-4DBBC6607709}"/>
          </ac:spMkLst>
        </pc:spChg>
        <pc:spChg chg="add mod">
          <ac:chgData name="Sibarama Panigrahi" userId="de46d0d797d55fd7" providerId="LiveId" clId="{9D759A14-AD34-4B72-9B09-E5C63FA795A2}" dt="2026-02-05T16:12:15.848" v="1652"/>
          <ac:spMkLst>
            <pc:docMk/>
            <pc:sldMk cId="4030437869" sldId="812"/>
            <ac:spMk id="14" creationId="{6698C6A2-C826-3330-2CE1-83D75255F432}"/>
          </ac:spMkLst>
        </pc:spChg>
        <pc:spChg chg="add mod">
          <ac:chgData name="Sibarama Panigrahi" userId="de46d0d797d55fd7" providerId="LiveId" clId="{9D759A14-AD34-4B72-9B09-E5C63FA795A2}" dt="2026-02-05T16:12:45.444" v="1710" actId="1035"/>
          <ac:spMkLst>
            <pc:docMk/>
            <pc:sldMk cId="4030437869" sldId="812"/>
            <ac:spMk id="17" creationId="{4A8424E9-5768-E5D4-C854-A6DDBA4D8EBC}"/>
          </ac:spMkLst>
        </pc:spChg>
        <pc:spChg chg="add mod">
          <ac:chgData name="Sibarama Panigrahi" userId="de46d0d797d55fd7" providerId="LiveId" clId="{9D759A14-AD34-4B72-9B09-E5C63FA795A2}" dt="2026-02-05T17:53:47.076" v="3606"/>
          <ac:spMkLst>
            <pc:docMk/>
            <pc:sldMk cId="4030437869" sldId="812"/>
            <ac:spMk id="18" creationId="{5BC40E75-55D1-55BD-D02F-8A2BD18BCBEF}"/>
          </ac:spMkLst>
        </pc:spChg>
        <pc:picChg chg="add mod">
          <ac:chgData name="Sibarama Panigrahi" userId="de46d0d797d55fd7" providerId="LiveId" clId="{9D759A14-AD34-4B72-9B09-E5C63FA795A2}" dt="2026-02-05T16:12:15.848" v="1652"/>
          <ac:picMkLst>
            <pc:docMk/>
            <pc:sldMk cId="4030437869" sldId="812"/>
            <ac:picMk id="11" creationId="{15BB0DC4-CF97-59A2-8E41-457BBD529EBD}"/>
          </ac:picMkLst>
        </pc:picChg>
        <pc:picChg chg="add mod">
          <ac:chgData name="Sibarama Panigrahi" userId="de46d0d797d55fd7" providerId="LiveId" clId="{9D759A14-AD34-4B72-9B09-E5C63FA795A2}" dt="2026-02-05T16:12:15.848" v="1652"/>
          <ac:picMkLst>
            <pc:docMk/>
            <pc:sldMk cId="4030437869" sldId="812"/>
            <ac:picMk id="15" creationId="{F39EEA5E-12D7-7DA9-B4D3-15B6D284973C}"/>
          </ac:picMkLst>
        </pc:picChg>
        <pc:picChg chg="add mod">
          <ac:chgData name="Sibarama Panigrahi" userId="de46d0d797d55fd7" providerId="LiveId" clId="{9D759A14-AD34-4B72-9B09-E5C63FA795A2}" dt="2026-02-05T16:12:15.848" v="1652"/>
          <ac:picMkLst>
            <pc:docMk/>
            <pc:sldMk cId="4030437869" sldId="812"/>
            <ac:picMk id="16" creationId="{0073DFC9-A6D3-BA66-4F23-90A1B468E33F}"/>
          </ac:picMkLst>
        </pc:picChg>
      </pc:sldChg>
      <pc:sldChg chg="del">
        <pc:chgData name="Sibarama Panigrahi" userId="de46d0d797d55fd7" providerId="LiveId" clId="{9D759A14-AD34-4B72-9B09-E5C63FA795A2}" dt="2026-02-05T12:41:58.261" v="42" actId="47"/>
        <pc:sldMkLst>
          <pc:docMk/>
          <pc:sldMk cId="221193322" sldId="813"/>
        </pc:sldMkLst>
      </pc:sldChg>
      <pc:sldChg chg="addSp delSp modSp new mod modAnim">
        <pc:chgData name="Sibarama Panigrahi" userId="de46d0d797d55fd7" providerId="LiveId" clId="{9D759A14-AD34-4B72-9B09-E5C63FA795A2}" dt="2026-02-05T17:54:04.130" v="3607"/>
        <pc:sldMkLst>
          <pc:docMk/>
          <pc:sldMk cId="1160282959" sldId="813"/>
        </pc:sldMkLst>
        <pc:spChg chg="mod">
          <ac:chgData name="Sibarama Panigrahi" userId="de46d0d797d55fd7" providerId="LiveId" clId="{9D759A14-AD34-4B72-9B09-E5C63FA795A2}" dt="2026-02-05T16:13:49.090" v="1718"/>
          <ac:spMkLst>
            <pc:docMk/>
            <pc:sldMk cId="1160282959" sldId="813"/>
            <ac:spMk id="2" creationId="{21861A5A-8E9D-8809-50A9-72C242A8EE99}"/>
          </ac:spMkLst>
        </pc:spChg>
        <pc:spChg chg="del">
          <ac:chgData name="Sibarama Panigrahi" userId="de46d0d797d55fd7" providerId="LiveId" clId="{9D759A14-AD34-4B72-9B09-E5C63FA795A2}" dt="2026-02-05T16:14:11.739" v="1721" actId="478"/>
          <ac:spMkLst>
            <pc:docMk/>
            <pc:sldMk cId="1160282959" sldId="813"/>
            <ac:spMk id="3" creationId="{0BDA74A4-76EE-2BA0-A23B-CACDA34C493C}"/>
          </ac:spMkLst>
        </pc:spChg>
        <pc:spChg chg="add mod">
          <ac:chgData name="Sibarama Panigrahi" userId="de46d0d797d55fd7" providerId="LiveId" clId="{9D759A14-AD34-4B72-9B09-E5C63FA795A2}" dt="2026-02-05T16:14:26.861" v="1762" actId="1038"/>
          <ac:spMkLst>
            <pc:docMk/>
            <pc:sldMk cId="1160282959" sldId="813"/>
            <ac:spMk id="7" creationId="{796553BD-2461-A3F5-10BF-F5157C281837}"/>
          </ac:spMkLst>
        </pc:spChg>
        <pc:spChg chg="add mod">
          <ac:chgData name="Sibarama Panigrahi" userId="de46d0d797d55fd7" providerId="LiveId" clId="{9D759A14-AD34-4B72-9B09-E5C63FA795A2}" dt="2026-02-05T16:14:26.861" v="1762" actId="1038"/>
          <ac:spMkLst>
            <pc:docMk/>
            <pc:sldMk cId="1160282959" sldId="813"/>
            <ac:spMk id="8" creationId="{3DD04EF7-072D-7E20-7EF0-70A9CF91535E}"/>
          </ac:spMkLst>
        </pc:spChg>
        <pc:spChg chg="add mod">
          <ac:chgData name="Sibarama Panigrahi" userId="de46d0d797d55fd7" providerId="LiveId" clId="{9D759A14-AD34-4B72-9B09-E5C63FA795A2}" dt="2026-02-05T16:14:26.861" v="1762" actId="1038"/>
          <ac:spMkLst>
            <pc:docMk/>
            <pc:sldMk cId="1160282959" sldId="813"/>
            <ac:spMk id="9" creationId="{25118A87-336B-0170-E77F-29105F1187D4}"/>
          </ac:spMkLst>
        </pc:spChg>
        <pc:spChg chg="add mod">
          <ac:chgData name="Sibarama Panigrahi" userId="de46d0d797d55fd7" providerId="LiveId" clId="{9D759A14-AD34-4B72-9B09-E5C63FA795A2}" dt="2026-02-05T16:15:02.108" v="1790" actId="1037"/>
          <ac:spMkLst>
            <pc:docMk/>
            <pc:sldMk cId="1160282959" sldId="813"/>
            <ac:spMk id="10" creationId="{8C23E063-A8CD-692C-CC48-B4A39A22CA60}"/>
          </ac:spMkLst>
        </pc:spChg>
        <pc:spChg chg="add mod">
          <ac:chgData name="Sibarama Panigrahi" userId="de46d0d797d55fd7" providerId="LiveId" clId="{9D759A14-AD34-4B72-9B09-E5C63FA795A2}" dt="2026-02-05T16:14:26.861" v="1762" actId="1038"/>
          <ac:spMkLst>
            <pc:docMk/>
            <pc:sldMk cId="1160282959" sldId="813"/>
            <ac:spMk id="11" creationId="{00F4B2C4-80A3-310D-340C-CB7D97809712}"/>
          </ac:spMkLst>
        </pc:spChg>
        <pc:spChg chg="add mod">
          <ac:chgData name="Sibarama Panigrahi" userId="de46d0d797d55fd7" providerId="LiveId" clId="{9D759A14-AD34-4B72-9B09-E5C63FA795A2}" dt="2026-02-05T16:14:26.861" v="1762" actId="1038"/>
          <ac:spMkLst>
            <pc:docMk/>
            <pc:sldMk cId="1160282959" sldId="813"/>
            <ac:spMk id="12" creationId="{5BB08872-B596-26E3-C685-D326138EE9DD}"/>
          </ac:spMkLst>
        </pc:spChg>
        <pc:spChg chg="add mod">
          <ac:chgData name="Sibarama Panigrahi" userId="de46d0d797d55fd7" providerId="LiveId" clId="{9D759A14-AD34-4B72-9B09-E5C63FA795A2}" dt="2026-02-05T16:15:47.904" v="1812" actId="14100"/>
          <ac:spMkLst>
            <pc:docMk/>
            <pc:sldMk cId="1160282959" sldId="813"/>
            <ac:spMk id="13" creationId="{3A104554-A5BD-6D0B-0E7F-8FEB408037D4}"/>
          </ac:spMkLst>
        </pc:spChg>
        <pc:spChg chg="add mod">
          <ac:chgData name="Sibarama Panigrahi" userId="de46d0d797d55fd7" providerId="LiveId" clId="{9D759A14-AD34-4B72-9B09-E5C63FA795A2}" dt="2026-02-05T16:14:26.861" v="1762" actId="1038"/>
          <ac:spMkLst>
            <pc:docMk/>
            <pc:sldMk cId="1160282959" sldId="813"/>
            <ac:spMk id="14" creationId="{80BEBE58-2309-9545-E484-6660719FC1B7}"/>
          </ac:spMkLst>
        </pc:spChg>
        <pc:spChg chg="add mod">
          <ac:chgData name="Sibarama Panigrahi" userId="de46d0d797d55fd7" providerId="LiveId" clId="{9D759A14-AD34-4B72-9B09-E5C63FA795A2}" dt="2026-02-05T16:14:26.861" v="1762" actId="1038"/>
          <ac:spMkLst>
            <pc:docMk/>
            <pc:sldMk cId="1160282959" sldId="813"/>
            <ac:spMk id="15" creationId="{AFED00C3-0319-A5DC-CEAA-DE75E14B73F5}"/>
          </ac:spMkLst>
        </pc:spChg>
        <pc:spChg chg="add mod">
          <ac:chgData name="Sibarama Panigrahi" userId="de46d0d797d55fd7" providerId="LiveId" clId="{9D759A14-AD34-4B72-9B09-E5C63FA795A2}" dt="2026-02-05T16:14:26.861" v="1762" actId="1038"/>
          <ac:spMkLst>
            <pc:docMk/>
            <pc:sldMk cId="1160282959" sldId="813"/>
            <ac:spMk id="17" creationId="{340FA840-1F14-3A33-07C7-34D5E352CF19}"/>
          </ac:spMkLst>
        </pc:spChg>
        <pc:spChg chg="add mod">
          <ac:chgData name="Sibarama Panigrahi" userId="de46d0d797d55fd7" providerId="LiveId" clId="{9D759A14-AD34-4B72-9B09-E5C63FA795A2}" dt="2026-02-05T16:14:26.861" v="1762" actId="1038"/>
          <ac:spMkLst>
            <pc:docMk/>
            <pc:sldMk cId="1160282959" sldId="813"/>
            <ac:spMk id="18" creationId="{5D096F7C-E1C1-86D9-6D88-D55379FB3ECE}"/>
          </ac:spMkLst>
        </pc:spChg>
        <pc:spChg chg="add mod">
          <ac:chgData name="Sibarama Panigrahi" userId="de46d0d797d55fd7" providerId="LiveId" clId="{9D759A14-AD34-4B72-9B09-E5C63FA795A2}" dt="2026-02-05T17:54:04.130" v="3607"/>
          <ac:spMkLst>
            <pc:docMk/>
            <pc:sldMk cId="1160282959" sldId="813"/>
            <ac:spMk id="19" creationId="{FF93E14B-40E6-5AC3-4B60-001292D8D5BC}"/>
          </ac:spMkLst>
        </pc:spChg>
        <pc:picChg chg="add mod">
          <ac:chgData name="Sibarama Panigrahi" userId="de46d0d797d55fd7" providerId="LiveId" clId="{9D759A14-AD34-4B72-9B09-E5C63FA795A2}" dt="2026-02-05T16:14:26.861" v="1762" actId="1038"/>
          <ac:picMkLst>
            <pc:docMk/>
            <pc:sldMk cId="1160282959" sldId="813"/>
            <ac:picMk id="16" creationId="{BE188960-EA8C-407C-9C06-A301DCE57041}"/>
          </ac:picMkLst>
        </pc:picChg>
      </pc:sldChg>
      <pc:sldChg chg="new del">
        <pc:chgData name="Sibarama Panigrahi" userId="de46d0d797d55fd7" providerId="LiveId" clId="{9D759A14-AD34-4B72-9B09-E5C63FA795A2}" dt="2026-02-05T16:16:11.415" v="1815" actId="680"/>
        <pc:sldMkLst>
          <pc:docMk/>
          <pc:sldMk cId="296229180" sldId="814"/>
        </pc:sldMkLst>
      </pc:sldChg>
      <pc:sldChg chg="del">
        <pc:chgData name="Sibarama Panigrahi" userId="de46d0d797d55fd7" providerId="LiveId" clId="{9D759A14-AD34-4B72-9B09-E5C63FA795A2}" dt="2026-02-05T12:41:58.474" v="43" actId="47"/>
        <pc:sldMkLst>
          <pc:docMk/>
          <pc:sldMk cId="1040599479" sldId="814"/>
        </pc:sldMkLst>
      </pc:sldChg>
      <pc:sldChg chg="addSp delSp modSp new mod modAnim">
        <pc:chgData name="Sibarama Panigrahi" userId="de46d0d797d55fd7" providerId="LiveId" clId="{9D759A14-AD34-4B72-9B09-E5C63FA795A2}" dt="2026-02-05T17:54:09.144" v="3608"/>
        <pc:sldMkLst>
          <pc:docMk/>
          <pc:sldMk cId="1554271031" sldId="814"/>
        </pc:sldMkLst>
        <pc:spChg chg="mod">
          <ac:chgData name="Sibarama Panigrahi" userId="de46d0d797d55fd7" providerId="LiveId" clId="{9D759A14-AD34-4B72-9B09-E5C63FA795A2}" dt="2026-02-05T16:37:56.132" v="1821"/>
          <ac:spMkLst>
            <pc:docMk/>
            <pc:sldMk cId="1554271031" sldId="814"/>
            <ac:spMk id="2" creationId="{1880E853-1D22-B68A-A5C5-8645BAB91997}"/>
          </ac:spMkLst>
        </pc:spChg>
        <pc:spChg chg="del">
          <ac:chgData name="Sibarama Panigrahi" userId="de46d0d797d55fd7" providerId="LiveId" clId="{9D759A14-AD34-4B72-9B09-E5C63FA795A2}" dt="2026-02-05T16:39:40.993" v="1899" actId="478"/>
          <ac:spMkLst>
            <pc:docMk/>
            <pc:sldMk cId="1554271031" sldId="814"/>
            <ac:spMk id="3" creationId="{8F763FDA-26E6-330B-84D0-45DE89C1EDAF}"/>
          </ac:spMkLst>
        </pc:spChg>
        <pc:spChg chg="add mod">
          <ac:chgData name="Sibarama Panigrahi" userId="de46d0d797d55fd7" providerId="LiveId" clId="{9D759A14-AD34-4B72-9B09-E5C63FA795A2}" dt="2026-02-05T16:39:17.147" v="1898" actId="1035"/>
          <ac:spMkLst>
            <pc:docMk/>
            <pc:sldMk cId="1554271031" sldId="814"/>
            <ac:spMk id="7" creationId="{1C8D316F-98AC-5617-9D10-353C1C26791A}"/>
          </ac:spMkLst>
        </pc:spChg>
        <pc:spChg chg="add mod">
          <ac:chgData name="Sibarama Panigrahi" userId="de46d0d797d55fd7" providerId="LiveId" clId="{9D759A14-AD34-4B72-9B09-E5C63FA795A2}" dt="2026-02-05T16:39:17.147" v="1898" actId="1035"/>
          <ac:spMkLst>
            <pc:docMk/>
            <pc:sldMk cId="1554271031" sldId="814"/>
            <ac:spMk id="8" creationId="{E652B33F-E8A1-03A3-C44E-300EF834BF45}"/>
          </ac:spMkLst>
        </pc:spChg>
        <pc:spChg chg="add mod">
          <ac:chgData name="Sibarama Panigrahi" userId="de46d0d797d55fd7" providerId="LiveId" clId="{9D759A14-AD34-4B72-9B09-E5C63FA795A2}" dt="2026-02-05T16:39:17.147" v="1898" actId="1035"/>
          <ac:spMkLst>
            <pc:docMk/>
            <pc:sldMk cId="1554271031" sldId="814"/>
            <ac:spMk id="9" creationId="{02E0218C-7B23-8F34-0638-0FC3DA45C1C1}"/>
          </ac:spMkLst>
        </pc:spChg>
        <pc:spChg chg="add mod">
          <ac:chgData name="Sibarama Panigrahi" userId="de46d0d797d55fd7" providerId="LiveId" clId="{9D759A14-AD34-4B72-9B09-E5C63FA795A2}" dt="2026-02-05T16:39:17.147" v="1898" actId="1035"/>
          <ac:spMkLst>
            <pc:docMk/>
            <pc:sldMk cId="1554271031" sldId="814"/>
            <ac:spMk id="10" creationId="{45ACDB6F-0DEB-746E-7A42-6ECBC60A4EE8}"/>
          </ac:spMkLst>
        </pc:spChg>
        <pc:spChg chg="add mod">
          <ac:chgData name="Sibarama Panigrahi" userId="de46d0d797d55fd7" providerId="LiveId" clId="{9D759A14-AD34-4B72-9B09-E5C63FA795A2}" dt="2026-02-05T16:39:17.147" v="1898" actId="1035"/>
          <ac:spMkLst>
            <pc:docMk/>
            <pc:sldMk cId="1554271031" sldId="814"/>
            <ac:spMk id="11" creationId="{9B27A223-F7A3-50D7-F205-DCA5D8943D03}"/>
          </ac:spMkLst>
        </pc:spChg>
        <pc:spChg chg="add mod">
          <ac:chgData name="Sibarama Panigrahi" userId="de46d0d797d55fd7" providerId="LiveId" clId="{9D759A14-AD34-4B72-9B09-E5C63FA795A2}" dt="2026-02-05T16:39:17.147" v="1898" actId="1035"/>
          <ac:spMkLst>
            <pc:docMk/>
            <pc:sldMk cId="1554271031" sldId="814"/>
            <ac:spMk id="12" creationId="{D1A94A11-8EF2-A912-D242-9367B7DDE7CB}"/>
          </ac:spMkLst>
        </pc:spChg>
        <pc:spChg chg="add mod">
          <ac:chgData name="Sibarama Panigrahi" userId="de46d0d797d55fd7" providerId="LiveId" clId="{9D759A14-AD34-4B72-9B09-E5C63FA795A2}" dt="2026-02-05T16:39:17.147" v="1898" actId="1035"/>
          <ac:spMkLst>
            <pc:docMk/>
            <pc:sldMk cId="1554271031" sldId="814"/>
            <ac:spMk id="13" creationId="{19BACD3F-3D27-E13F-83B5-499F26A7C5C2}"/>
          </ac:spMkLst>
        </pc:spChg>
        <pc:spChg chg="add mod">
          <ac:chgData name="Sibarama Panigrahi" userId="de46d0d797d55fd7" providerId="LiveId" clId="{9D759A14-AD34-4B72-9B09-E5C63FA795A2}" dt="2026-02-05T16:39:17.147" v="1898" actId="1035"/>
          <ac:spMkLst>
            <pc:docMk/>
            <pc:sldMk cId="1554271031" sldId="814"/>
            <ac:spMk id="14" creationId="{A3381EA0-F7F3-F86C-22CB-41F3D588B37A}"/>
          </ac:spMkLst>
        </pc:spChg>
        <pc:spChg chg="add mod">
          <ac:chgData name="Sibarama Panigrahi" userId="de46d0d797d55fd7" providerId="LiveId" clId="{9D759A14-AD34-4B72-9B09-E5C63FA795A2}" dt="2026-02-05T16:39:17.147" v="1898" actId="1035"/>
          <ac:spMkLst>
            <pc:docMk/>
            <pc:sldMk cId="1554271031" sldId="814"/>
            <ac:spMk id="15" creationId="{7D849837-C4E2-5A43-7545-A44D47EBCE7F}"/>
          </ac:spMkLst>
        </pc:spChg>
        <pc:spChg chg="add mod">
          <ac:chgData name="Sibarama Panigrahi" userId="de46d0d797d55fd7" providerId="LiveId" clId="{9D759A14-AD34-4B72-9B09-E5C63FA795A2}" dt="2026-02-05T16:39:17.147" v="1898" actId="1035"/>
          <ac:spMkLst>
            <pc:docMk/>
            <pc:sldMk cId="1554271031" sldId="814"/>
            <ac:spMk id="16" creationId="{391D7FC4-3DCB-92B2-EC5A-F8A3146CA856}"/>
          </ac:spMkLst>
        </pc:spChg>
        <pc:spChg chg="add mod">
          <ac:chgData name="Sibarama Panigrahi" userId="de46d0d797d55fd7" providerId="LiveId" clId="{9D759A14-AD34-4B72-9B09-E5C63FA795A2}" dt="2026-02-05T16:39:17.147" v="1898" actId="1035"/>
          <ac:spMkLst>
            <pc:docMk/>
            <pc:sldMk cId="1554271031" sldId="814"/>
            <ac:spMk id="17" creationId="{9B2AD3B8-53A0-CAE3-1D88-65299B74CB0B}"/>
          </ac:spMkLst>
        </pc:spChg>
        <pc:spChg chg="add mod">
          <ac:chgData name="Sibarama Panigrahi" userId="de46d0d797d55fd7" providerId="LiveId" clId="{9D759A14-AD34-4B72-9B09-E5C63FA795A2}" dt="2026-02-05T16:39:17.147" v="1898" actId="1035"/>
          <ac:spMkLst>
            <pc:docMk/>
            <pc:sldMk cId="1554271031" sldId="814"/>
            <ac:spMk id="18" creationId="{AF54FC06-E967-EF65-E388-56988B32EBED}"/>
          </ac:spMkLst>
        </pc:spChg>
        <pc:spChg chg="add mod">
          <ac:chgData name="Sibarama Panigrahi" userId="de46d0d797d55fd7" providerId="LiveId" clId="{9D759A14-AD34-4B72-9B09-E5C63FA795A2}" dt="2026-02-05T16:39:17.147" v="1898" actId="1035"/>
          <ac:spMkLst>
            <pc:docMk/>
            <pc:sldMk cId="1554271031" sldId="814"/>
            <ac:spMk id="19" creationId="{0618BB41-8778-56F0-1B08-35169DC06BC8}"/>
          </ac:spMkLst>
        </pc:spChg>
        <pc:spChg chg="add mod">
          <ac:chgData name="Sibarama Panigrahi" userId="de46d0d797d55fd7" providerId="LiveId" clId="{9D759A14-AD34-4B72-9B09-E5C63FA795A2}" dt="2026-02-05T16:39:17.147" v="1898" actId="1035"/>
          <ac:spMkLst>
            <pc:docMk/>
            <pc:sldMk cId="1554271031" sldId="814"/>
            <ac:spMk id="20" creationId="{E0CCBE99-97E7-1F52-CD05-F909151E498F}"/>
          </ac:spMkLst>
        </pc:spChg>
        <pc:spChg chg="add mod">
          <ac:chgData name="Sibarama Panigrahi" userId="de46d0d797d55fd7" providerId="LiveId" clId="{9D759A14-AD34-4B72-9B09-E5C63FA795A2}" dt="2026-02-05T16:39:17.147" v="1898" actId="1035"/>
          <ac:spMkLst>
            <pc:docMk/>
            <pc:sldMk cId="1554271031" sldId="814"/>
            <ac:spMk id="21" creationId="{02EBB6B2-8608-E432-3212-17F8A407B468}"/>
          </ac:spMkLst>
        </pc:spChg>
        <pc:spChg chg="add mod">
          <ac:chgData name="Sibarama Panigrahi" userId="de46d0d797d55fd7" providerId="LiveId" clId="{9D759A14-AD34-4B72-9B09-E5C63FA795A2}" dt="2026-02-05T16:39:17.147" v="1898" actId="1035"/>
          <ac:spMkLst>
            <pc:docMk/>
            <pc:sldMk cId="1554271031" sldId="814"/>
            <ac:spMk id="22" creationId="{E731BBB9-A09F-F53C-8354-0ECD04A46AF0}"/>
          </ac:spMkLst>
        </pc:spChg>
        <pc:spChg chg="add mod">
          <ac:chgData name="Sibarama Panigrahi" userId="de46d0d797d55fd7" providerId="LiveId" clId="{9D759A14-AD34-4B72-9B09-E5C63FA795A2}" dt="2026-02-05T16:39:17.147" v="1898" actId="1035"/>
          <ac:spMkLst>
            <pc:docMk/>
            <pc:sldMk cId="1554271031" sldId="814"/>
            <ac:spMk id="23" creationId="{BEDFE2AA-4849-6921-F92C-C2C04C703D2A}"/>
          </ac:spMkLst>
        </pc:spChg>
        <pc:spChg chg="add mod">
          <ac:chgData name="Sibarama Panigrahi" userId="de46d0d797d55fd7" providerId="LiveId" clId="{9D759A14-AD34-4B72-9B09-E5C63FA795A2}" dt="2026-02-05T16:39:17.147" v="1898" actId="1035"/>
          <ac:spMkLst>
            <pc:docMk/>
            <pc:sldMk cId="1554271031" sldId="814"/>
            <ac:spMk id="24" creationId="{44FEBEE2-690C-9461-C444-4D6B98F85866}"/>
          </ac:spMkLst>
        </pc:spChg>
        <pc:spChg chg="add mod">
          <ac:chgData name="Sibarama Panigrahi" userId="de46d0d797d55fd7" providerId="LiveId" clId="{9D759A14-AD34-4B72-9B09-E5C63FA795A2}" dt="2026-02-05T16:39:17.147" v="1898" actId="1035"/>
          <ac:spMkLst>
            <pc:docMk/>
            <pc:sldMk cId="1554271031" sldId="814"/>
            <ac:spMk id="25" creationId="{1C2A276E-BA8D-04A5-DADE-701A682A10C2}"/>
          </ac:spMkLst>
        </pc:spChg>
        <pc:spChg chg="add mod">
          <ac:chgData name="Sibarama Panigrahi" userId="de46d0d797d55fd7" providerId="LiveId" clId="{9D759A14-AD34-4B72-9B09-E5C63FA795A2}" dt="2026-02-05T16:39:17.147" v="1898" actId="1035"/>
          <ac:spMkLst>
            <pc:docMk/>
            <pc:sldMk cId="1554271031" sldId="814"/>
            <ac:spMk id="26" creationId="{534F24A3-AD4E-D3B5-6EB6-8727CCB9CEBD}"/>
          </ac:spMkLst>
        </pc:spChg>
        <pc:spChg chg="add mod">
          <ac:chgData name="Sibarama Panigrahi" userId="de46d0d797d55fd7" providerId="LiveId" clId="{9D759A14-AD34-4B72-9B09-E5C63FA795A2}" dt="2026-02-05T16:39:17.147" v="1898" actId="1035"/>
          <ac:spMkLst>
            <pc:docMk/>
            <pc:sldMk cId="1554271031" sldId="814"/>
            <ac:spMk id="27" creationId="{D16767DD-8004-5736-3791-E39EDE4E035D}"/>
          </ac:spMkLst>
        </pc:spChg>
        <pc:spChg chg="add mod">
          <ac:chgData name="Sibarama Panigrahi" userId="de46d0d797d55fd7" providerId="LiveId" clId="{9D759A14-AD34-4B72-9B09-E5C63FA795A2}" dt="2026-02-05T16:39:17.147" v="1898" actId="1035"/>
          <ac:spMkLst>
            <pc:docMk/>
            <pc:sldMk cId="1554271031" sldId="814"/>
            <ac:spMk id="28" creationId="{C3A03067-E839-A7E0-2C29-7D947C5F62D8}"/>
          </ac:spMkLst>
        </pc:spChg>
        <pc:spChg chg="add mod">
          <ac:chgData name="Sibarama Panigrahi" userId="de46d0d797d55fd7" providerId="LiveId" clId="{9D759A14-AD34-4B72-9B09-E5C63FA795A2}" dt="2026-02-05T16:39:17.147" v="1898" actId="1035"/>
          <ac:spMkLst>
            <pc:docMk/>
            <pc:sldMk cId="1554271031" sldId="814"/>
            <ac:spMk id="29" creationId="{93F81A58-E632-2A91-CE40-A96E5944510B}"/>
          </ac:spMkLst>
        </pc:spChg>
        <pc:spChg chg="add mod">
          <ac:chgData name="Sibarama Panigrahi" userId="de46d0d797d55fd7" providerId="LiveId" clId="{9D759A14-AD34-4B72-9B09-E5C63FA795A2}" dt="2026-02-05T16:39:17.147" v="1898" actId="1035"/>
          <ac:spMkLst>
            <pc:docMk/>
            <pc:sldMk cId="1554271031" sldId="814"/>
            <ac:spMk id="30" creationId="{9F3DD902-27C7-A3C1-3CE4-81E6D459F92E}"/>
          </ac:spMkLst>
        </pc:spChg>
        <pc:spChg chg="add mod">
          <ac:chgData name="Sibarama Panigrahi" userId="de46d0d797d55fd7" providerId="LiveId" clId="{9D759A14-AD34-4B72-9B09-E5C63FA795A2}" dt="2026-02-05T16:39:17.147" v="1898" actId="1035"/>
          <ac:spMkLst>
            <pc:docMk/>
            <pc:sldMk cId="1554271031" sldId="814"/>
            <ac:spMk id="31" creationId="{A6A2723A-A54D-8B78-B5FD-2E86D6DB4DF7}"/>
          </ac:spMkLst>
        </pc:spChg>
        <pc:spChg chg="add mod">
          <ac:chgData name="Sibarama Panigrahi" userId="de46d0d797d55fd7" providerId="LiveId" clId="{9D759A14-AD34-4B72-9B09-E5C63FA795A2}" dt="2026-02-05T16:39:17.147" v="1898" actId="1035"/>
          <ac:spMkLst>
            <pc:docMk/>
            <pc:sldMk cId="1554271031" sldId="814"/>
            <ac:spMk id="32" creationId="{B0F4E3A5-DE3E-D57A-D077-282418843FE9}"/>
          </ac:spMkLst>
        </pc:spChg>
        <pc:spChg chg="add mod">
          <ac:chgData name="Sibarama Panigrahi" userId="de46d0d797d55fd7" providerId="LiveId" clId="{9D759A14-AD34-4B72-9B09-E5C63FA795A2}" dt="2026-02-05T16:39:17.147" v="1898" actId="1035"/>
          <ac:spMkLst>
            <pc:docMk/>
            <pc:sldMk cId="1554271031" sldId="814"/>
            <ac:spMk id="33" creationId="{9FA64625-10BC-E50A-E208-99F380E719B9}"/>
          </ac:spMkLst>
        </pc:spChg>
        <pc:spChg chg="add mod">
          <ac:chgData name="Sibarama Panigrahi" userId="de46d0d797d55fd7" providerId="LiveId" clId="{9D759A14-AD34-4B72-9B09-E5C63FA795A2}" dt="2026-02-05T16:39:17.147" v="1898" actId="1035"/>
          <ac:spMkLst>
            <pc:docMk/>
            <pc:sldMk cId="1554271031" sldId="814"/>
            <ac:spMk id="34" creationId="{D24FF0F6-1E68-78CB-DA3E-AF32076035CF}"/>
          </ac:spMkLst>
        </pc:spChg>
        <pc:spChg chg="add mod">
          <ac:chgData name="Sibarama Panigrahi" userId="de46d0d797d55fd7" providerId="LiveId" clId="{9D759A14-AD34-4B72-9B09-E5C63FA795A2}" dt="2026-02-05T16:39:17.147" v="1898" actId="1035"/>
          <ac:spMkLst>
            <pc:docMk/>
            <pc:sldMk cId="1554271031" sldId="814"/>
            <ac:spMk id="35" creationId="{2A029B11-5D53-5A2C-A77B-5D5EFF5AF01D}"/>
          </ac:spMkLst>
        </pc:spChg>
        <pc:spChg chg="add mod">
          <ac:chgData name="Sibarama Panigrahi" userId="de46d0d797d55fd7" providerId="LiveId" clId="{9D759A14-AD34-4B72-9B09-E5C63FA795A2}" dt="2026-02-05T16:39:17.147" v="1898" actId="1035"/>
          <ac:spMkLst>
            <pc:docMk/>
            <pc:sldMk cId="1554271031" sldId="814"/>
            <ac:spMk id="36" creationId="{3CCFF1B4-37DF-DDB6-7BB8-CD9336766636}"/>
          </ac:spMkLst>
        </pc:spChg>
        <pc:spChg chg="add mod">
          <ac:chgData name="Sibarama Panigrahi" userId="de46d0d797d55fd7" providerId="LiveId" clId="{9D759A14-AD34-4B72-9B09-E5C63FA795A2}" dt="2026-02-05T16:39:17.147" v="1898" actId="1035"/>
          <ac:spMkLst>
            <pc:docMk/>
            <pc:sldMk cId="1554271031" sldId="814"/>
            <ac:spMk id="37" creationId="{03661FBD-CAE0-1CAA-8803-521CC49BF288}"/>
          </ac:spMkLst>
        </pc:spChg>
        <pc:spChg chg="add mod">
          <ac:chgData name="Sibarama Panigrahi" userId="de46d0d797d55fd7" providerId="LiveId" clId="{9D759A14-AD34-4B72-9B09-E5C63FA795A2}" dt="2026-02-05T16:41:31.114" v="2009" actId="1038"/>
          <ac:spMkLst>
            <pc:docMk/>
            <pc:sldMk cId="1554271031" sldId="814"/>
            <ac:spMk id="39" creationId="{C38221AE-936A-5B67-DBB7-CA3CD9F7A6CA}"/>
          </ac:spMkLst>
        </pc:spChg>
        <pc:spChg chg="add mod">
          <ac:chgData name="Sibarama Panigrahi" userId="de46d0d797d55fd7" providerId="LiveId" clId="{9D759A14-AD34-4B72-9B09-E5C63FA795A2}" dt="2026-02-05T16:39:17.147" v="1898" actId="1035"/>
          <ac:spMkLst>
            <pc:docMk/>
            <pc:sldMk cId="1554271031" sldId="814"/>
            <ac:spMk id="40" creationId="{B26D4AEB-172E-7187-2861-57BF1EAE636B}"/>
          </ac:spMkLst>
        </pc:spChg>
        <pc:spChg chg="add mod">
          <ac:chgData name="Sibarama Panigrahi" userId="de46d0d797d55fd7" providerId="LiveId" clId="{9D759A14-AD34-4B72-9B09-E5C63FA795A2}" dt="2026-02-05T16:39:17.147" v="1898" actId="1035"/>
          <ac:spMkLst>
            <pc:docMk/>
            <pc:sldMk cId="1554271031" sldId="814"/>
            <ac:spMk id="41" creationId="{FA6F2B05-C9CD-686A-9886-5C3D4D80F3B5}"/>
          </ac:spMkLst>
        </pc:spChg>
        <pc:spChg chg="add mod">
          <ac:chgData name="Sibarama Panigrahi" userId="de46d0d797d55fd7" providerId="LiveId" clId="{9D759A14-AD34-4B72-9B09-E5C63FA795A2}" dt="2026-02-05T16:39:17.147" v="1898" actId="1035"/>
          <ac:spMkLst>
            <pc:docMk/>
            <pc:sldMk cId="1554271031" sldId="814"/>
            <ac:spMk id="42" creationId="{215C9BA3-D728-F8A0-B818-C4F23CDA7570}"/>
          </ac:spMkLst>
        </pc:spChg>
        <pc:spChg chg="add mod">
          <ac:chgData name="Sibarama Panigrahi" userId="de46d0d797d55fd7" providerId="LiveId" clId="{9D759A14-AD34-4B72-9B09-E5C63FA795A2}" dt="2026-02-05T16:39:17.147" v="1898" actId="1035"/>
          <ac:spMkLst>
            <pc:docMk/>
            <pc:sldMk cId="1554271031" sldId="814"/>
            <ac:spMk id="43" creationId="{27677471-25FA-7B48-4C9B-BE87269D3EF3}"/>
          </ac:spMkLst>
        </pc:spChg>
        <pc:spChg chg="add mod">
          <ac:chgData name="Sibarama Panigrahi" userId="de46d0d797d55fd7" providerId="LiveId" clId="{9D759A14-AD34-4B72-9B09-E5C63FA795A2}" dt="2026-02-05T16:39:17.147" v="1898" actId="1035"/>
          <ac:spMkLst>
            <pc:docMk/>
            <pc:sldMk cId="1554271031" sldId="814"/>
            <ac:spMk id="44" creationId="{2C908149-28D2-9293-B7FE-04DC4A2E0834}"/>
          </ac:spMkLst>
        </pc:spChg>
        <pc:spChg chg="add mod">
          <ac:chgData name="Sibarama Panigrahi" userId="de46d0d797d55fd7" providerId="LiveId" clId="{9D759A14-AD34-4B72-9B09-E5C63FA795A2}" dt="2026-02-05T16:39:17.147" v="1898" actId="1035"/>
          <ac:spMkLst>
            <pc:docMk/>
            <pc:sldMk cId="1554271031" sldId="814"/>
            <ac:spMk id="45" creationId="{0D4C0501-4C2A-8ACC-286E-1E4BE97A5200}"/>
          </ac:spMkLst>
        </pc:spChg>
        <pc:spChg chg="add mod">
          <ac:chgData name="Sibarama Panigrahi" userId="de46d0d797d55fd7" providerId="LiveId" clId="{9D759A14-AD34-4B72-9B09-E5C63FA795A2}" dt="2026-02-05T16:39:17.147" v="1898" actId="1035"/>
          <ac:spMkLst>
            <pc:docMk/>
            <pc:sldMk cId="1554271031" sldId="814"/>
            <ac:spMk id="46" creationId="{0030CA68-B34E-B25C-ECD6-F07A45102ABD}"/>
          </ac:spMkLst>
        </pc:spChg>
        <pc:spChg chg="add mod">
          <ac:chgData name="Sibarama Panigrahi" userId="de46d0d797d55fd7" providerId="LiveId" clId="{9D759A14-AD34-4B72-9B09-E5C63FA795A2}" dt="2026-02-05T16:39:17.147" v="1898" actId="1035"/>
          <ac:spMkLst>
            <pc:docMk/>
            <pc:sldMk cId="1554271031" sldId="814"/>
            <ac:spMk id="47" creationId="{FBFD4EDC-A23C-2D03-8DA9-4807EFB40DCA}"/>
          </ac:spMkLst>
        </pc:spChg>
        <pc:spChg chg="add mod">
          <ac:chgData name="Sibarama Panigrahi" userId="de46d0d797d55fd7" providerId="LiveId" clId="{9D759A14-AD34-4B72-9B09-E5C63FA795A2}" dt="2026-02-05T16:39:17.147" v="1898" actId="1035"/>
          <ac:spMkLst>
            <pc:docMk/>
            <pc:sldMk cId="1554271031" sldId="814"/>
            <ac:spMk id="48" creationId="{9C527ECF-2836-147C-17BA-FDB7AF0C7A02}"/>
          </ac:spMkLst>
        </pc:spChg>
        <pc:spChg chg="add mod">
          <ac:chgData name="Sibarama Panigrahi" userId="de46d0d797d55fd7" providerId="LiveId" clId="{9D759A14-AD34-4B72-9B09-E5C63FA795A2}" dt="2026-02-05T16:39:17.147" v="1898" actId="1035"/>
          <ac:spMkLst>
            <pc:docMk/>
            <pc:sldMk cId="1554271031" sldId="814"/>
            <ac:spMk id="49" creationId="{4D4415C4-5326-59A4-8286-32D74F6E0EF7}"/>
          </ac:spMkLst>
        </pc:spChg>
        <pc:spChg chg="add mod">
          <ac:chgData name="Sibarama Panigrahi" userId="de46d0d797d55fd7" providerId="LiveId" clId="{9D759A14-AD34-4B72-9B09-E5C63FA795A2}" dt="2026-02-05T16:39:17.147" v="1898" actId="1035"/>
          <ac:spMkLst>
            <pc:docMk/>
            <pc:sldMk cId="1554271031" sldId="814"/>
            <ac:spMk id="50" creationId="{E971F852-2162-631C-FCC6-1BDA8F442518}"/>
          </ac:spMkLst>
        </pc:spChg>
        <pc:spChg chg="add mod">
          <ac:chgData name="Sibarama Panigrahi" userId="de46d0d797d55fd7" providerId="LiveId" clId="{9D759A14-AD34-4B72-9B09-E5C63FA795A2}" dt="2026-02-05T16:39:17.147" v="1898" actId="1035"/>
          <ac:spMkLst>
            <pc:docMk/>
            <pc:sldMk cId="1554271031" sldId="814"/>
            <ac:spMk id="51" creationId="{3BAAE160-8CF8-9C44-74E7-FDB2D2342B0E}"/>
          </ac:spMkLst>
        </pc:spChg>
        <pc:spChg chg="add mod">
          <ac:chgData name="Sibarama Panigrahi" userId="de46d0d797d55fd7" providerId="LiveId" clId="{9D759A14-AD34-4B72-9B09-E5C63FA795A2}" dt="2026-02-05T16:39:17.147" v="1898" actId="1035"/>
          <ac:spMkLst>
            <pc:docMk/>
            <pc:sldMk cId="1554271031" sldId="814"/>
            <ac:spMk id="52" creationId="{DA50B9EC-00EB-8980-2879-2CB6A154A856}"/>
          </ac:spMkLst>
        </pc:spChg>
        <pc:spChg chg="add mod">
          <ac:chgData name="Sibarama Panigrahi" userId="de46d0d797d55fd7" providerId="LiveId" clId="{9D759A14-AD34-4B72-9B09-E5C63FA795A2}" dt="2026-02-05T16:39:17.147" v="1898" actId="1035"/>
          <ac:spMkLst>
            <pc:docMk/>
            <pc:sldMk cId="1554271031" sldId="814"/>
            <ac:spMk id="53" creationId="{106B8CB0-C101-26A0-FE07-B499FE252637}"/>
          </ac:spMkLst>
        </pc:spChg>
        <pc:spChg chg="add mod">
          <ac:chgData name="Sibarama Panigrahi" userId="de46d0d797d55fd7" providerId="LiveId" clId="{9D759A14-AD34-4B72-9B09-E5C63FA795A2}" dt="2026-02-05T16:39:17.147" v="1898" actId="1035"/>
          <ac:spMkLst>
            <pc:docMk/>
            <pc:sldMk cId="1554271031" sldId="814"/>
            <ac:spMk id="54" creationId="{178D046F-FCD0-5CFE-1EBF-A809B47FADE1}"/>
          </ac:spMkLst>
        </pc:spChg>
        <pc:spChg chg="add mod">
          <ac:chgData name="Sibarama Panigrahi" userId="de46d0d797d55fd7" providerId="LiveId" clId="{9D759A14-AD34-4B72-9B09-E5C63FA795A2}" dt="2026-02-05T17:54:09.144" v="3608"/>
          <ac:spMkLst>
            <pc:docMk/>
            <pc:sldMk cId="1554271031" sldId="814"/>
            <ac:spMk id="55" creationId="{2D840370-9AE0-3FD0-6B4B-6EEBFAFEFCB2}"/>
          </ac:spMkLst>
        </pc:spChg>
        <pc:picChg chg="add mod">
          <ac:chgData name="Sibarama Panigrahi" userId="de46d0d797d55fd7" providerId="LiveId" clId="{9D759A14-AD34-4B72-9B09-E5C63FA795A2}" dt="2026-02-05T16:39:58.797" v="1928" actId="1036"/>
          <ac:picMkLst>
            <pc:docMk/>
            <pc:sldMk cId="1554271031" sldId="814"/>
            <ac:picMk id="38" creationId="{BD531BF5-9943-4087-B9DA-1520FB9D0DD2}"/>
          </ac:picMkLst>
        </pc:picChg>
      </pc:sldChg>
      <pc:sldChg chg="addSp delSp modSp new mod modAnim">
        <pc:chgData name="Sibarama Panigrahi" userId="de46d0d797d55fd7" providerId="LiveId" clId="{9D759A14-AD34-4B72-9B09-E5C63FA795A2}" dt="2026-02-05T17:54:20.405" v="3609"/>
        <pc:sldMkLst>
          <pc:docMk/>
          <pc:sldMk cId="2317648786" sldId="815"/>
        </pc:sldMkLst>
        <pc:spChg chg="mod">
          <ac:chgData name="Sibarama Panigrahi" userId="de46d0d797d55fd7" providerId="LiveId" clId="{9D759A14-AD34-4B72-9B09-E5C63FA795A2}" dt="2026-02-05T16:42:06.558" v="2016"/>
          <ac:spMkLst>
            <pc:docMk/>
            <pc:sldMk cId="2317648786" sldId="815"/>
            <ac:spMk id="2" creationId="{72F849CA-D66A-EBF2-1327-C795962BB2A6}"/>
          </ac:spMkLst>
        </pc:spChg>
        <pc:spChg chg="del">
          <ac:chgData name="Sibarama Panigrahi" userId="de46d0d797d55fd7" providerId="LiveId" clId="{9D759A14-AD34-4B72-9B09-E5C63FA795A2}" dt="2026-02-05T16:43:20.915" v="2054" actId="478"/>
          <ac:spMkLst>
            <pc:docMk/>
            <pc:sldMk cId="2317648786" sldId="815"/>
            <ac:spMk id="3" creationId="{C35A0C3F-014B-7756-4963-21B987399EF7}"/>
          </ac:spMkLst>
        </pc:spChg>
        <pc:spChg chg="add mod">
          <ac:chgData name="Sibarama Panigrahi" userId="de46d0d797d55fd7" providerId="LiveId" clId="{9D759A14-AD34-4B72-9B09-E5C63FA795A2}" dt="2026-02-05T16:43:08.369" v="2053" actId="1037"/>
          <ac:spMkLst>
            <pc:docMk/>
            <pc:sldMk cId="2317648786" sldId="815"/>
            <ac:spMk id="7" creationId="{12700705-22EC-0478-1846-11DF39428E26}"/>
          </ac:spMkLst>
        </pc:spChg>
        <pc:spChg chg="add mod">
          <ac:chgData name="Sibarama Panigrahi" userId="de46d0d797d55fd7" providerId="LiveId" clId="{9D759A14-AD34-4B72-9B09-E5C63FA795A2}" dt="2026-02-05T16:43:29.999" v="2083" actId="1037"/>
          <ac:spMkLst>
            <pc:docMk/>
            <pc:sldMk cId="2317648786" sldId="815"/>
            <ac:spMk id="8" creationId="{40EE69A0-E49A-F737-A418-A8DE44061B6F}"/>
          </ac:spMkLst>
        </pc:spChg>
        <pc:spChg chg="add mod">
          <ac:chgData name="Sibarama Panigrahi" userId="de46d0d797d55fd7" providerId="LiveId" clId="{9D759A14-AD34-4B72-9B09-E5C63FA795A2}" dt="2026-02-05T16:43:08.369" v="2053" actId="1037"/>
          <ac:spMkLst>
            <pc:docMk/>
            <pc:sldMk cId="2317648786" sldId="815"/>
            <ac:spMk id="9" creationId="{FBB60FF4-29ED-4C85-C4F7-B009AA23A671}"/>
          </ac:spMkLst>
        </pc:spChg>
        <pc:spChg chg="add mod">
          <ac:chgData name="Sibarama Panigrahi" userId="de46d0d797d55fd7" providerId="LiveId" clId="{9D759A14-AD34-4B72-9B09-E5C63FA795A2}" dt="2026-02-05T16:43:08.369" v="2053" actId="1037"/>
          <ac:spMkLst>
            <pc:docMk/>
            <pc:sldMk cId="2317648786" sldId="815"/>
            <ac:spMk id="10" creationId="{BABCBFE4-22FB-F802-528B-BAB157C686C2}"/>
          </ac:spMkLst>
        </pc:spChg>
        <pc:spChg chg="add mod">
          <ac:chgData name="Sibarama Panigrahi" userId="de46d0d797d55fd7" providerId="LiveId" clId="{9D759A14-AD34-4B72-9B09-E5C63FA795A2}" dt="2026-02-05T16:44:55.484" v="2160" actId="14100"/>
          <ac:spMkLst>
            <pc:docMk/>
            <pc:sldMk cId="2317648786" sldId="815"/>
            <ac:spMk id="11" creationId="{BEEBE960-B321-7408-3683-A52C24AD60CB}"/>
          </ac:spMkLst>
        </pc:spChg>
        <pc:spChg chg="add mod">
          <ac:chgData name="Sibarama Panigrahi" userId="de46d0d797d55fd7" providerId="LiveId" clId="{9D759A14-AD34-4B72-9B09-E5C63FA795A2}" dt="2026-02-05T16:45:07.866" v="2169" actId="14100"/>
          <ac:spMkLst>
            <pc:docMk/>
            <pc:sldMk cId="2317648786" sldId="815"/>
            <ac:spMk id="12" creationId="{65560822-A1BD-ED86-192E-A95E43A510AD}"/>
          </ac:spMkLst>
        </pc:spChg>
        <pc:spChg chg="add mod">
          <ac:chgData name="Sibarama Panigrahi" userId="de46d0d797d55fd7" providerId="LiveId" clId="{9D759A14-AD34-4B72-9B09-E5C63FA795A2}" dt="2026-02-05T17:54:20.405" v="3609"/>
          <ac:spMkLst>
            <pc:docMk/>
            <pc:sldMk cId="2317648786" sldId="815"/>
            <ac:spMk id="13" creationId="{7C5263F9-D6D2-7ADF-12FB-BF5DBE175871}"/>
          </ac:spMkLst>
        </pc:spChg>
      </pc:sldChg>
      <pc:sldChg chg="del">
        <pc:chgData name="Sibarama Panigrahi" userId="de46d0d797d55fd7" providerId="LiveId" clId="{9D759A14-AD34-4B72-9B09-E5C63FA795A2}" dt="2026-02-05T12:41:58.661" v="44" actId="47"/>
        <pc:sldMkLst>
          <pc:docMk/>
          <pc:sldMk cId="2789344199" sldId="815"/>
        </pc:sldMkLst>
      </pc:sldChg>
      <pc:sldChg chg="addSp delSp modSp new mod modAnim">
        <pc:chgData name="Sibarama Panigrahi" userId="de46d0d797d55fd7" providerId="LiveId" clId="{9D759A14-AD34-4B72-9B09-E5C63FA795A2}" dt="2026-02-05T18:05:22.683" v="4015" actId="20577"/>
        <pc:sldMkLst>
          <pc:docMk/>
          <pc:sldMk cId="1274500641" sldId="816"/>
        </pc:sldMkLst>
        <pc:spChg chg="mod">
          <ac:chgData name="Sibarama Panigrahi" userId="de46d0d797d55fd7" providerId="LiveId" clId="{9D759A14-AD34-4B72-9B09-E5C63FA795A2}" dt="2026-02-05T16:45:57.097" v="2176"/>
          <ac:spMkLst>
            <pc:docMk/>
            <pc:sldMk cId="1274500641" sldId="816"/>
            <ac:spMk id="2" creationId="{40F35BF0-5A6E-EB4B-B8D0-252F265F91EA}"/>
          </ac:spMkLst>
        </pc:spChg>
        <pc:spChg chg="del">
          <ac:chgData name="Sibarama Panigrahi" userId="de46d0d797d55fd7" providerId="LiveId" clId="{9D759A14-AD34-4B72-9B09-E5C63FA795A2}" dt="2026-02-05T16:46:44.458" v="2192" actId="478"/>
          <ac:spMkLst>
            <pc:docMk/>
            <pc:sldMk cId="1274500641" sldId="816"/>
            <ac:spMk id="3" creationId="{AAC48882-5056-823A-E8BE-88502ABA4A73}"/>
          </ac:spMkLst>
        </pc:spChg>
        <pc:spChg chg="add mod">
          <ac:chgData name="Sibarama Panigrahi" userId="de46d0d797d55fd7" providerId="LiveId" clId="{9D759A14-AD34-4B72-9B09-E5C63FA795A2}" dt="2026-02-05T16:47:02.137" v="2215" actId="6549"/>
          <ac:spMkLst>
            <pc:docMk/>
            <pc:sldMk cId="1274500641" sldId="816"/>
            <ac:spMk id="7" creationId="{67C95124-D74C-E0FA-F22E-E227AAC01541}"/>
          </ac:spMkLst>
        </pc:spChg>
        <pc:spChg chg="add mod">
          <ac:chgData name="Sibarama Panigrahi" userId="de46d0d797d55fd7" providerId="LiveId" clId="{9D759A14-AD34-4B72-9B09-E5C63FA795A2}" dt="2026-02-05T16:47:11.459" v="2221" actId="1036"/>
          <ac:spMkLst>
            <pc:docMk/>
            <pc:sldMk cId="1274500641" sldId="816"/>
            <ac:spMk id="8" creationId="{F5AC887F-6DE8-FA96-EDED-E6A54A04C45C}"/>
          </ac:spMkLst>
        </pc:spChg>
        <pc:spChg chg="add mod">
          <ac:chgData name="Sibarama Panigrahi" userId="de46d0d797d55fd7" providerId="LiveId" clId="{9D759A14-AD34-4B72-9B09-E5C63FA795A2}" dt="2026-02-05T16:47:18.478" v="2239" actId="1035"/>
          <ac:spMkLst>
            <pc:docMk/>
            <pc:sldMk cId="1274500641" sldId="816"/>
            <ac:spMk id="9" creationId="{926A5CAF-CA5F-ADF0-C382-0DE96844A6FE}"/>
          </ac:spMkLst>
        </pc:spChg>
        <pc:spChg chg="add mod">
          <ac:chgData name="Sibarama Panigrahi" userId="de46d0d797d55fd7" providerId="LiveId" clId="{9D759A14-AD34-4B72-9B09-E5C63FA795A2}" dt="2026-02-05T16:46:39.128" v="2191" actId="1035"/>
          <ac:spMkLst>
            <pc:docMk/>
            <pc:sldMk cId="1274500641" sldId="816"/>
            <ac:spMk id="10" creationId="{8CB7AFB2-8252-6E97-3E80-35071E181457}"/>
          </ac:spMkLst>
        </pc:spChg>
        <pc:spChg chg="add mod">
          <ac:chgData name="Sibarama Panigrahi" userId="de46d0d797d55fd7" providerId="LiveId" clId="{9D759A14-AD34-4B72-9B09-E5C63FA795A2}" dt="2026-02-05T16:46:39.128" v="2191" actId="1035"/>
          <ac:spMkLst>
            <pc:docMk/>
            <pc:sldMk cId="1274500641" sldId="816"/>
            <ac:spMk id="11" creationId="{A758CC69-6584-6512-82D5-BFF24E26E85D}"/>
          </ac:spMkLst>
        </pc:spChg>
        <pc:spChg chg="add mod">
          <ac:chgData name="Sibarama Panigrahi" userId="de46d0d797d55fd7" providerId="LiveId" clId="{9D759A14-AD34-4B72-9B09-E5C63FA795A2}" dt="2026-02-05T16:46:39.128" v="2191" actId="1035"/>
          <ac:spMkLst>
            <pc:docMk/>
            <pc:sldMk cId="1274500641" sldId="816"/>
            <ac:spMk id="12" creationId="{6F65EE97-9551-7B11-5CA3-B8D593AED71E}"/>
          </ac:spMkLst>
        </pc:spChg>
        <pc:spChg chg="add mod">
          <ac:chgData name="Sibarama Panigrahi" userId="de46d0d797d55fd7" providerId="LiveId" clId="{9D759A14-AD34-4B72-9B09-E5C63FA795A2}" dt="2026-02-05T16:46:39.128" v="2191" actId="1035"/>
          <ac:spMkLst>
            <pc:docMk/>
            <pc:sldMk cId="1274500641" sldId="816"/>
            <ac:spMk id="14" creationId="{DCEACD48-99A5-A159-0B66-D93306E72490}"/>
          </ac:spMkLst>
        </pc:spChg>
        <pc:spChg chg="add mod">
          <ac:chgData name="Sibarama Panigrahi" userId="de46d0d797d55fd7" providerId="LiveId" clId="{9D759A14-AD34-4B72-9B09-E5C63FA795A2}" dt="2026-02-05T18:05:22.683" v="4015" actId="20577"/>
          <ac:spMkLst>
            <pc:docMk/>
            <pc:sldMk cId="1274500641" sldId="816"/>
            <ac:spMk id="16" creationId="{4F8C06D8-09D9-A31D-76A7-104797FCACD6}"/>
          </ac:spMkLst>
        </pc:spChg>
        <pc:spChg chg="add mod">
          <ac:chgData name="Sibarama Panigrahi" userId="de46d0d797d55fd7" providerId="LiveId" clId="{9D759A14-AD34-4B72-9B09-E5C63FA795A2}" dt="2026-02-05T17:54:25.403" v="3610"/>
          <ac:spMkLst>
            <pc:docMk/>
            <pc:sldMk cId="1274500641" sldId="816"/>
            <ac:spMk id="17" creationId="{B8B99880-8C7B-E33E-0B8A-FD19B9D0422E}"/>
          </ac:spMkLst>
        </pc:spChg>
        <pc:picChg chg="add mod">
          <ac:chgData name="Sibarama Panigrahi" userId="de46d0d797d55fd7" providerId="LiveId" clId="{9D759A14-AD34-4B72-9B09-E5C63FA795A2}" dt="2026-02-05T16:46:59.416" v="2214" actId="1035"/>
          <ac:picMkLst>
            <pc:docMk/>
            <pc:sldMk cId="1274500641" sldId="816"/>
            <ac:picMk id="13" creationId="{76FE363D-D622-39A0-9914-734F090F4843}"/>
          </ac:picMkLst>
        </pc:picChg>
        <pc:picChg chg="add mod">
          <ac:chgData name="Sibarama Panigrahi" userId="de46d0d797d55fd7" providerId="LiveId" clId="{9D759A14-AD34-4B72-9B09-E5C63FA795A2}" dt="2026-02-05T16:46:39.128" v="2191" actId="1035"/>
          <ac:picMkLst>
            <pc:docMk/>
            <pc:sldMk cId="1274500641" sldId="816"/>
            <ac:picMk id="15" creationId="{06278B83-5CD1-E064-7379-8863663F5D20}"/>
          </ac:picMkLst>
        </pc:picChg>
      </pc:sldChg>
      <pc:sldChg chg="del">
        <pc:chgData name="Sibarama Panigrahi" userId="de46d0d797d55fd7" providerId="LiveId" clId="{9D759A14-AD34-4B72-9B09-E5C63FA795A2}" dt="2026-02-05T12:41:58.853" v="45" actId="47"/>
        <pc:sldMkLst>
          <pc:docMk/>
          <pc:sldMk cId="3771257429" sldId="816"/>
        </pc:sldMkLst>
      </pc:sldChg>
      <pc:sldChg chg="addSp delSp modSp new mod modAnim">
        <pc:chgData name="Sibarama Panigrahi" userId="de46d0d797d55fd7" providerId="LiveId" clId="{9D759A14-AD34-4B72-9B09-E5C63FA795A2}" dt="2026-02-05T17:54:30.485" v="3611"/>
        <pc:sldMkLst>
          <pc:docMk/>
          <pc:sldMk cId="308365684" sldId="817"/>
        </pc:sldMkLst>
        <pc:spChg chg="mod">
          <ac:chgData name="Sibarama Panigrahi" userId="de46d0d797d55fd7" providerId="LiveId" clId="{9D759A14-AD34-4B72-9B09-E5C63FA795A2}" dt="2026-02-05T16:56:37.158" v="2289" actId="1036"/>
          <ac:spMkLst>
            <pc:docMk/>
            <pc:sldMk cId="308365684" sldId="817"/>
            <ac:spMk id="2" creationId="{4A66D45F-D0CF-F6B9-F4FA-76E6E3CBF876}"/>
          </ac:spMkLst>
        </pc:spChg>
        <pc:spChg chg="del">
          <ac:chgData name="Sibarama Panigrahi" userId="de46d0d797d55fd7" providerId="LiveId" clId="{9D759A14-AD34-4B72-9B09-E5C63FA795A2}" dt="2026-02-05T16:56:01.747" v="2253" actId="478"/>
          <ac:spMkLst>
            <pc:docMk/>
            <pc:sldMk cId="308365684" sldId="817"/>
            <ac:spMk id="3" creationId="{D6C73633-D3DC-5AE0-DC53-0E4AC7A361FF}"/>
          </ac:spMkLst>
        </pc:spChg>
        <pc:spChg chg="add mod">
          <ac:chgData name="Sibarama Panigrahi" userId="de46d0d797d55fd7" providerId="LiveId" clId="{9D759A14-AD34-4B72-9B09-E5C63FA795A2}" dt="2026-02-05T16:56:24.363" v="2287" actId="1035"/>
          <ac:spMkLst>
            <pc:docMk/>
            <pc:sldMk cId="308365684" sldId="817"/>
            <ac:spMk id="7" creationId="{A2B667C1-D558-4271-D5E9-1AE7500FC135}"/>
          </ac:spMkLst>
        </pc:spChg>
        <pc:spChg chg="add mod">
          <ac:chgData name="Sibarama Panigrahi" userId="de46d0d797d55fd7" providerId="LiveId" clId="{9D759A14-AD34-4B72-9B09-E5C63FA795A2}" dt="2026-02-05T16:56:24.363" v="2287" actId="1035"/>
          <ac:spMkLst>
            <pc:docMk/>
            <pc:sldMk cId="308365684" sldId="817"/>
            <ac:spMk id="8" creationId="{55BD7072-BDE7-2591-67A8-731D4BC22CC0}"/>
          </ac:spMkLst>
        </pc:spChg>
        <pc:spChg chg="add mod">
          <ac:chgData name="Sibarama Panigrahi" userId="de46d0d797d55fd7" providerId="LiveId" clId="{9D759A14-AD34-4B72-9B09-E5C63FA795A2}" dt="2026-02-05T16:58:10.087" v="2378" actId="14100"/>
          <ac:spMkLst>
            <pc:docMk/>
            <pc:sldMk cId="308365684" sldId="817"/>
            <ac:spMk id="9" creationId="{816CC7E7-3CFE-1D35-C0F8-220B624B91DE}"/>
          </ac:spMkLst>
        </pc:spChg>
        <pc:spChg chg="add mod">
          <ac:chgData name="Sibarama Panigrahi" userId="de46d0d797d55fd7" providerId="LiveId" clId="{9D759A14-AD34-4B72-9B09-E5C63FA795A2}" dt="2026-02-05T16:56:56.606" v="2349" actId="14100"/>
          <ac:spMkLst>
            <pc:docMk/>
            <pc:sldMk cId="308365684" sldId="817"/>
            <ac:spMk id="11" creationId="{310EE479-451A-D8A5-D043-850863E1C245}"/>
          </ac:spMkLst>
        </pc:spChg>
        <pc:spChg chg="add mod">
          <ac:chgData name="Sibarama Panigrahi" userId="de46d0d797d55fd7" providerId="LiveId" clId="{9D759A14-AD34-4B72-9B09-E5C63FA795A2}" dt="2026-02-05T16:56:24.363" v="2287" actId="1035"/>
          <ac:spMkLst>
            <pc:docMk/>
            <pc:sldMk cId="308365684" sldId="817"/>
            <ac:spMk id="13" creationId="{F46A7755-D05E-F984-46BA-9E31F41F619F}"/>
          </ac:spMkLst>
        </pc:spChg>
        <pc:spChg chg="add mod">
          <ac:chgData name="Sibarama Panigrahi" userId="de46d0d797d55fd7" providerId="LiveId" clId="{9D759A14-AD34-4B72-9B09-E5C63FA795A2}" dt="2026-02-05T16:56:24.363" v="2287" actId="1035"/>
          <ac:spMkLst>
            <pc:docMk/>
            <pc:sldMk cId="308365684" sldId="817"/>
            <ac:spMk id="14" creationId="{E3318980-5272-2C81-5D3C-2B8626A7DAB4}"/>
          </ac:spMkLst>
        </pc:spChg>
        <pc:spChg chg="add mod">
          <ac:chgData name="Sibarama Panigrahi" userId="de46d0d797d55fd7" providerId="LiveId" clId="{9D759A14-AD34-4B72-9B09-E5C63FA795A2}" dt="2026-02-05T16:56:24.363" v="2287" actId="1035"/>
          <ac:spMkLst>
            <pc:docMk/>
            <pc:sldMk cId="308365684" sldId="817"/>
            <ac:spMk id="15" creationId="{6FB8856F-FC4B-20AF-84D0-3EBE3701CD68}"/>
          </ac:spMkLst>
        </pc:spChg>
        <pc:spChg chg="add mod">
          <ac:chgData name="Sibarama Panigrahi" userId="de46d0d797d55fd7" providerId="LiveId" clId="{9D759A14-AD34-4B72-9B09-E5C63FA795A2}" dt="2026-02-05T16:56:24.363" v="2287" actId="1035"/>
          <ac:spMkLst>
            <pc:docMk/>
            <pc:sldMk cId="308365684" sldId="817"/>
            <ac:spMk id="16" creationId="{0618058C-D8AE-C833-CEC8-678C691E2E0E}"/>
          </ac:spMkLst>
        </pc:spChg>
        <pc:spChg chg="add mod">
          <ac:chgData name="Sibarama Panigrahi" userId="de46d0d797d55fd7" providerId="LiveId" clId="{9D759A14-AD34-4B72-9B09-E5C63FA795A2}" dt="2026-02-05T16:56:24.363" v="2287" actId="1035"/>
          <ac:spMkLst>
            <pc:docMk/>
            <pc:sldMk cId="308365684" sldId="817"/>
            <ac:spMk id="17" creationId="{531DB1C1-B852-43F4-B115-2E03351FC09E}"/>
          </ac:spMkLst>
        </pc:spChg>
        <pc:spChg chg="add mod">
          <ac:chgData name="Sibarama Panigrahi" userId="de46d0d797d55fd7" providerId="LiveId" clId="{9D759A14-AD34-4B72-9B09-E5C63FA795A2}" dt="2026-02-05T16:56:24.363" v="2287" actId="1035"/>
          <ac:spMkLst>
            <pc:docMk/>
            <pc:sldMk cId="308365684" sldId="817"/>
            <ac:spMk id="18" creationId="{E00893CD-B2C4-80BD-EB8D-8C1D0DCAB0CE}"/>
          </ac:spMkLst>
        </pc:spChg>
        <pc:spChg chg="add mod">
          <ac:chgData name="Sibarama Panigrahi" userId="de46d0d797d55fd7" providerId="LiveId" clId="{9D759A14-AD34-4B72-9B09-E5C63FA795A2}" dt="2026-02-05T16:56:24.363" v="2287" actId="1035"/>
          <ac:spMkLst>
            <pc:docMk/>
            <pc:sldMk cId="308365684" sldId="817"/>
            <ac:spMk id="19" creationId="{AD3426F4-E5B6-C08A-ED52-1DA443547202}"/>
          </ac:spMkLst>
        </pc:spChg>
        <pc:spChg chg="add mod">
          <ac:chgData name="Sibarama Panigrahi" userId="de46d0d797d55fd7" providerId="LiveId" clId="{9D759A14-AD34-4B72-9B09-E5C63FA795A2}" dt="2026-02-05T16:56:24.363" v="2287" actId="1035"/>
          <ac:spMkLst>
            <pc:docMk/>
            <pc:sldMk cId="308365684" sldId="817"/>
            <ac:spMk id="20" creationId="{B2247F18-E869-3A2F-5166-F2A2C413767C}"/>
          </ac:spMkLst>
        </pc:spChg>
        <pc:spChg chg="add mod">
          <ac:chgData name="Sibarama Panigrahi" userId="de46d0d797d55fd7" providerId="LiveId" clId="{9D759A14-AD34-4B72-9B09-E5C63FA795A2}" dt="2026-02-05T16:56:24.363" v="2287" actId="1035"/>
          <ac:spMkLst>
            <pc:docMk/>
            <pc:sldMk cId="308365684" sldId="817"/>
            <ac:spMk id="22" creationId="{F6A0E186-0D91-EB4E-8CF1-1F10430C1548}"/>
          </ac:spMkLst>
        </pc:spChg>
        <pc:spChg chg="add mod">
          <ac:chgData name="Sibarama Panigrahi" userId="de46d0d797d55fd7" providerId="LiveId" clId="{9D759A14-AD34-4B72-9B09-E5C63FA795A2}" dt="2026-02-05T16:56:24.363" v="2287" actId="1035"/>
          <ac:spMkLst>
            <pc:docMk/>
            <pc:sldMk cId="308365684" sldId="817"/>
            <ac:spMk id="23" creationId="{AC097E8E-B0A8-71AD-9C3B-93888B8FD388}"/>
          </ac:spMkLst>
        </pc:spChg>
        <pc:spChg chg="add mod">
          <ac:chgData name="Sibarama Panigrahi" userId="de46d0d797d55fd7" providerId="LiveId" clId="{9D759A14-AD34-4B72-9B09-E5C63FA795A2}" dt="2026-02-05T16:56:24.363" v="2287" actId="1035"/>
          <ac:spMkLst>
            <pc:docMk/>
            <pc:sldMk cId="308365684" sldId="817"/>
            <ac:spMk id="24" creationId="{0E0D0E78-2F95-2A63-498A-14D53B95D65B}"/>
          </ac:spMkLst>
        </pc:spChg>
        <pc:spChg chg="add mod">
          <ac:chgData name="Sibarama Panigrahi" userId="de46d0d797d55fd7" providerId="LiveId" clId="{9D759A14-AD34-4B72-9B09-E5C63FA795A2}" dt="2026-02-05T16:56:24.363" v="2287" actId="1035"/>
          <ac:spMkLst>
            <pc:docMk/>
            <pc:sldMk cId="308365684" sldId="817"/>
            <ac:spMk id="25" creationId="{9797DF71-721D-2F5C-E08D-226FEBFA350D}"/>
          </ac:spMkLst>
        </pc:spChg>
        <pc:spChg chg="add mod">
          <ac:chgData name="Sibarama Panigrahi" userId="de46d0d797d55fd7" providerId="LiveId" clId="{9D759A14-AD34-4B72-9B09-E5C63FA795A2}" dt="2026-02-05T16:56:24.363" v="2287" actId="1035"/>
          <ac:spMkLst>
            <pc:docMk/>
            <pc:sldMk cId="308365684" sldId="817"/>
            <ac:spMk id="26" creationId="{394C1B32-29A8-B4CB-C392-F2C58975058D}"/>
          </ac:spMkLst>
        </pc:spChg>
        <pc:spChg chg="add mod">
          <ac:chgData name="Sibarama Panigrahi" userId="de46d0d797d55fd7" providerId="LiveId" clId="{9D759A14-AD34-4B72-9B09-E5C63FA795A2}" dt="2026-02-05T16:56:24.363" v="2287" actId="1035"/>
          <ac:spMkLst>
            <pc:docMk/>
            <pc:sldMk cId="308365684" sldId="817"/>
            <ac:spMk id="27" creationId="{FAB5C272-90D1-ACD1-A86C-E7C8446A7577}"/>
          </ac:spMkLst>
        </pc:spChg>
        <pc:spChg chg="add mod">
          <ac:chgData name="Sibarama Panigrahi" userId="de46d0d797d55fd7" providerId="LiveId" clId="{9D759A14-AD34-4B72-9B09-E5C63FA795A2}" dt="2026-02-05T16:56:24.363" v="2287" actId="1035"/>
          <ac:spMkLst>
            <pc:docMk/>
            <pc:sldMk cId="308365684" sldId="817"/>
            <ac:spMk id="28" creationId="{D996AE03-76A8-25B9-2EFC-D8D61EDBF02E}"/>
          </ac:spMkLst>
        </pc:spChg>
        <pc:spChg chg="add mod">
          <ac:chgData name="Sibarama Panigrahi" userId="de46d0d797d55fd7" providerId="LiveId" clId="{9D759A14-AD34-4B72-9B09-E5C63FA795A2}" dt="2026-02-05T16:56:24.363" v="2287" actId="1035"/>
          <ac:spMkLst>
            <pc:docMk/>
            <pc:sldMk cId="308365684" sldId="817"/>
            <ac:spMk id="29" creationId="{0523D419-33F2-0578-F21C-51AD4581572B}"/>
          </ac:spMkLst>
        </pc:spChg>
        <pc:spChg chg="add mod">
          <ac:chgData name="Sibarama Panigrahi" userId="de46d0d797d55fd7" providerId="LiveId" clId="{9D759A14-AD34-4B72-9B09-E5C63FA795A2}" dt="2026-02-05T16:56:24.363" v="2287" actId="1035"/>
          <ac:spMkLst>
            <pc:docMk/>
            <pc:sldMk cId="308365684" sldId="817"/>
            <ac:spMk id="30" creationId="{5AD3804D-F367-9051-AB46-F3362ED0ADD2}"/>
          </ac:spMkLst>
        </pc:spChg>
        <pc:spChg chg="add mod">
          <ac:chgData name="Sibarama Panigrahi" userId="de46d0d797d55fd7" providerId="LiveId" clId="{9D759A14-AD34-4B72-9B09-E5C63FA795A2}" dt="2026-02-05T16:56:24.363" v="2287" actId="1035"/>
          <ac:spMkLst>
            <pc:docMk/>
            <pc:sldMk cId="308365684" sldId="817"/>
            <ac:spMk id="31" creationId="{20B1B8B1-6B1A-8D72-E887-B48127D4DA08}"/>
          </ac:spMkLst>
        </pc:spChg>
        <pc:spChg chg="add mod">
          <ac:chgData name="Sibarama Panigrahi" userId="de46d0d797d55fd7" providerId="LiveId" clId="{9D759A14-AD34-4B72-9B09-E5C63FA795A2}" dt="2026-02-05T16:56:24.363" v="2287" actId="1035"/>
          <ac:spMkLst>
            <pc:docMk/>
            <pc:sldMk cId="308365684" sldId="817"/>
            <ac:spMk id="32" creationId="{4BFA2E32-FB78-0E5A-81E7-38AEF149699A}"/>
          </ac:spMkLst>
        </pc:spChg>
        <pc:spChg chg="add mod">
          <ac:chgData name="Sibarama Panigrahi" userId="de46d0d797d55fd7" providerId="LiveId" clId="{9D759A14-AD34-4B72-9B09-E5C63FA795A2}" dt="2026-02-05T16:56:24.363" v="2287" actId="1035"/>
          <ac:spMkLst>
            <pc:docMk/>
            <pc:sldMk cId="308365684" sldId="817"/>
            <ac:spMk id="33" creationId="{3A9E2520-31A9-D57C-9FA0-943EC4B32131}"/>
          </ac:spMkLst>
        </pc:spChg>
        <pc:spChg chg="add mod">
          <ac:chgData name="Sibarama Panigrahi" userId="de46d0d797d55fd7" providerId="LiveId" clId="{9D759A14-AD34-4B72-9B09-E5C63FA795A2}" dt="2026-02-05T16:56:24.363" v="2287" actId="1035"/>
          <ac:spMkLst>
            <pc:docMk/>
            <pc:sldMk cId="308365684" sldId="817"/>
            <ac:spMk id="34" creationId="{1BF867C5-FBEE-135A-5312-4FE9567DA0FA}"/>
          </ac:spMkLst>
        </pc:spChg>
        <pc:spChg chg="add mod">
          <ac:chgData name="Sibarama Panigrahi" userId="de46d0d797d55fd7" providerId="LiveId" clId="{9D759A14-AD34-4B72-9B09-E5C63FA795A2}" dt="2026-02-05T16:56:24.363" v="2287" actId="1035"/>
          <ac:spMkLst>
            <pc:docMk/>
            <pc:sldMk cId="308365684" sldId="817"/>
            <ac:spMk id="35" creationId="{0BC0EB08-696C-446C-32A5-CEF8F3664327}"/>
          </ac:spMkLst>
        </pc:spChg>
        <pc:spChg chg="add mod">
          <ac:chgData name="Sibarama Panigrahi" userId="de46d0d797d55fd7" providerId="LiveId" clId="{9D759A14-AD34-4B72-9B09-E5C63FA795A2}" dt="2026-02-05T16:56:24.363" v="2287" actId="1035"/>
          <ac:spMkLst>
            <pc:docMk/>
            <pc:sldMk cId="308365684" sldId="817"/>
            <ac:spMk id="37" creationId="{5CF0411B-40C9-1241-9EA1-8024CB17252F}"/>
          </ac:spMkLst>
        </pc:spChg>
        <pc:spChg chg="add mod">
          <ac:chgData name="Sibarama Panigrahi" userId="de46d0d797d55fd7" providerId="LiveId" clId="{9D759A14-AD34-4B72-9B09-E5C63FA795A2}" dt="2026-02-05T16:56:24.363" v="2287" actId="1035"/>
          <ac:spMkLst>
            <pc:docMk/>
            <pc:sldMk cId="308365684" sldId="817"/>
            <ac:spMk id="39" creationId="{016723D4-BE18-D8C9-B413-E30F27788646}"/>
          </ac:spMkLst>
        </pc:spChg>
        <pc:spChg chg="add mod">
          <ac:chgData name="Sibarama Panigrahi" userId="de46d0d797d55fd7" providerId="LiveId" clId="{9D759A14-AD34-4B72-9B09-E5C63FA795A2}" dt="2026-02-05T16:56:24.363" v="2287" actId="1035"/>
          <ac:spMkLst>
            <pc:docMk/>
            <pc:sldMk cId="308365684" sldId="817"/>
            <ac:spMk id="40" creationId="{93AF73AD-B6A4-0F5E-6B3C-22F797F499F0}"/>
          </ac:spMkLst>
        </pc:spChg>
        <pc:spChg chg="add mod">
          <ac:chgData name="Sibarama Panigrahi" userId="de46d0d797d55fd7" providerId="LiveId" clId="{9D759A14-AD34-4B72-9B09-E5C63FA795A2}" dt="2026-02-05T16:56:24.363" v="2287" actId="1035"/>
          <ac:spMkLst>
            <pc:docMk/>
            <pc:sldMk cId="308365684" sldId="817"/>
            <ac:spMk id="41" creationId="{5CA4EDFE-8CD0-9D9E-5CEC-C5318C4F8DE7}"/>
          </ac:spMkLst>
        </pc:spChg>
        <pc:spChg chg="add mod">
          <ac:chgData name="Sibarama Panigrahi" userId="de46d0d797d55fd7" providerId="LiveId" clId="{9D759A14-AD34-4B72-9B09-E5C63FA795A2}" dt="2026-02-05T16:56:24.363" v="2287" actId="1035"/>
          <ac:spMkLst>
            <pc:docMk/>
            <pc:sldMk cId="308365684" sldId="817"/>
            <ac:spMk id="42" creationId="{90C1B6B6-D72A-B522-9F2C-9D38D832AD52}"/>
          </ac:spMkLst>
        </pc:spChg>
        <pc:spChg chg="add mod">
          <ac:chgData name="Sibarama Panigrahi" userId="de46d0d797d55fd7" providerId="LiveId" clId="{9D759A14-AD34-4B72-9B09-E5C63FA795A2}" dt="2026-02-05T16:56:24.363" v="2287" actId="1035"/>
          <ac:spMkLst>
            <pc:docMk/>
            <pc:sldMk cId="308365684" sldId="817"/>
            <ac:spMk id="43" creationId="{043C2BD6-C7C7-FE15-651D-5C7B133CEECE}"/>
          </ac:spMkLst>
        </pc:spChg>
        <pc:spChg chg="add mod">
          <ac:chgData name="Sibarama Panigrahi" userId="de46d0d797d55fd7" providerId="LiveId" clId="{9D759A14-AD34-4B72-9B09-E5C63FA795A2}" dt="2026-02-05T16:56:24.363" v="2287" actId="1035"/>
          <ac:spMkLst>
            <pc:docMk/>
            <pc:sldMk cId="308365684" sldId="817"/>
            <ac:spMk id="44" creationId="{DBBE64C6-0CA9-0F30-16B4-E8B54E6320D2}"/>
          </ac:spMkLst>
        </pc:spChg>
        <pc:spChg chg="add mod">
          <ac:chgData name="Sibarama Panigrahi" userId="de46d0d797d55fd7" providerId="LiveId" clId="{9D759A14-AD34-4B72-9B09-E5C63FA795A2}" dt="2026-02-05T16:56:24.363" v="2287" actId="1035"/>
          <ac:spMkLst>
            <pc:docMk/>
            <pc:sldMk cId="308365684" sldId="817"/>
            <ac:spMk id="45" creationId="{557E1FE3-93D0-D696-EDF9-239868203748}"/>
          </ac:spMkLst>
        </pc:spChg>
        <pc:spChg chg="add mod">
          <ac:chgData name="Sibarama Panigrahi" userId="de46d0d797d55fd7" providerId="LiveId" clId="{9D759A14-AD34-4B72-9B09-E5C63FA795A2}" dt="2026-02-05T16:56:24.363" v="2287" actId="1035"/>
          <ac:spMkLst>
            <pc:docMk/>
            <pc:sldMk cId="308365684" sldId="817"/>
            <ac:spMk id="46" creationId="{50C7FA29-2862-EACA-C7A5-0F74D19C569D}"/>
          </ac:spMkLst>
        </pc:spChg>
        <pc:spChg chg="add mod">
          <ac:chgData name="Sibarama Panigrahi" userId="de46d0d797d55fd7" providerId="LiveId" clId="{9D759A14-AD34-4B72-9B09-E5C63FA795A2}" dt="2026-02-05T16:56:24.363" v="2287" actId="1035"/>
          <ac:spMkLst>
            <pc:docMk/>
            <pc:sldMk cId="308365684" sldId="817"/>
            <ac:spMk id="47" creationId="{2EF983DA-B392-B784-FE30-E8E68ADF151E}"/>
          </ac:spMkLst>
        </pc:spChg>
        <pc:spChg chg="add mod">
          <ac:chgData name="Sibarama Panigrahi" userId="de46d0d797d55fd7" providerId="LiveId" clId="{9D759A14-AD34-4B72-9B09-E5C63FA795A2}" dt="2026-02-05T16:56:24.363" v="2287" actId="1035"/>
          <ac:spMkLst>
            <pc:docMk/>
            <pc:sldMk cId="308365684" sldId="817"/>
            <ac:spMk id="48" creationId="{25B0901F-5E8E-8074-8D34-4521127D2B75}"/>
          </ac:spMkLst>
        </pc:spChg>
        <pc:spChg chg="add mod">
          <ac:chgData name="Sibarama Panigrahi" userId="de46d0d797d55fd7" providerId="LiveId" clId="{9D759A14-AD34-4B72-9B09-E5C63FA795A2}" dt="2026-02-05T16:56:24.363" v="2287" actId="1035"/>
          <ac:spMkLst>
            <pc:docMk/>
            <pc:sldMk cId="308365684" sldId="817"/>
            <ac:spMk id="49" creationId="{F60500B3-5459-A87D-7971-C64F63E88E31}"/>
          </ac:spMkLst>
        </pc:spChg>
        <pc:spChg chg="add mod">
          <ac:chgData name="Sibarama Panigrahi" userId="de46d0d797d55fd7" providerId="LiveId" clId="{9D759A14-AD34-4B72-9B09-E5C63FA795A2}" dt="2026-02-05T17:54:30.485" v="3611"/>
          <ac:spMkLst>
            <pc:docMk/>
            <pc:sldMk cId="308365684" sldId="817"/>
            <ac:spMk id="50" creationId="{F4DE5AC6-80D0-D67F-B431-C0C1A1568087}"/>
          </ac:spMkLst>
        </pc:spChg>
        <pc:graphicFrameChg chg="add mod">
          <ac:chgData name="Sibarama Panigrahi" userId="de46d0d797d55fd7" providerId="LiveId" clId="{9D759A14-AD34-4B72-9B09-E5C63FA795A2}" dt="2026-02-05T16:56:24.363" v="2287" actId="1035"/>
          <ac:graphicFrameMkLst>
            <pc:docMk/>
            <pc:sldMk cId="308365684" sldId="817"/>
            <ac:graphicFrameMk id="12" creationId="{A8D56E07-03AB-56D5-B821-B2234AE354EB}"/>
          </ac:graphicFrameMkLst>
        </pc:graphicFrameChg>
        <pc:graphicFrameChg chg="add mod">
          <ac:chgData name="Sibarama Panigrahi" userId="de46d0d797d55fd7" providerId="LiveId" clId="{9D759A14-AD34-4B72-9B09-E5C63FA795A2}" dt="2026-02-05T16:56:24.363" v="2287" actId="1035"/>
          <ac:graphicFrameMkLst>
            <pc:docMk/>
            <pc:sldMk cId="308365684" sldId="817"/>
            <ac:graphicFrameMk id="21" creationId="{BCF72399-B031-B6EE-5706-BB65A35C7C14}"/>
          </ac:graphicFrameMkLst>
        </pc:graphicFrameChg>
        <pc:graphicFrameChg chg="add mod">
          <ac:chgData name="Sibarama Panigrahi" userId="de46d0d797d55fd7" providerId="LiveId" clId="{9D759A14-AD34-4B72-9B09-E5C63FA795A2}" dt="2026-02-05T16:56:24.363" v="2287" actId="1035"/>
          <ac:graphicFrameMkLst>
            <pc:docMk/>
            <pc:sldMk cId="308365684" sldId="817"/>
            <ac:graphicFrameMk id="38" creationId="{3AF05D1F-D83B-FB00-B22A-1A46B54D55F8}"/>
          </ac:graphicFrameMkLst>
        </pc:graphicFrameChg>
        <pc:picChg chg="add mod">
          <ac:chgData name="Sibarama Panigrahi" userId="de46d0d797d55fd7" providerId="LiveId" clId="{9D759A14-AD34-4B72-9B09-E5C63FA795A2}" dt="2026-02-05T16:56:52.071" v="2348" actId="1035"/>
          <ac:picMkLst>
            <pc:docMk/>
            <pc:sldMk cId="308365684" sldId="817"/>
            <ac:picMk id="10" creationId="{83121CE8-C394-9243-ECF8-B25EB0679FEC}"/>
          </ac:picMkLst>
        </pc:picChg>
        <pc:cxnChg chg="add mod">
          <ac:chgData name="Sibarama Panigrahi" userId="de46d0d797d55fd7" providerId="LiveId" clId="{9D759A14-AD34-4B72-9B09-E5C63FA795A2}" dt="2026-02-05T16:56:24.363" v="2287" actId="1035"/>
          <ac:cxnSpMkLst>
            <pc:docMk/>
            <pc:sldMk cId="308365684" sldId="817"/>
            <ac:cxnSpMk id="36" creationId="{9D072D3C-490B-56C7-3B8D-CE250111BFF3}"/>
          </ac:cxnSpMkLst>
        </pc:cxnChg>
      </pc:sldChg>
      <pc:sldChg chg="del">
        <pc:chgData name="Sibarama Panigrahi" userId="de46d0d797d55fd7" providerId="LiveId" clId="{9D759A14-AD34-4B72-9B09-E5C63FA795A2}" dt="2026-02-05T12:41:59.040" v="46" actId="47"/>
        <pc:sldMkLst>
          <pc:docMk/>
          <pc:sldMk cId="2531173882" sldId="817"/>
        </pc:sldMkLst>
      </pc:sldChg>
      <pc:sldChg chg="addSp delSp modSp new add del mod modAnim">
        <pc:chgData name="Sibarama Panigrahi" userId="de46d0d797d55fd7" providerId="LiveId" clId="{9D759A14-AD34-4B72-9B09-E5C63FA795A2}" dt="2026-02-05T18:08:36.090" v="4056" actId="20577"/>
        <pc:sldMkLst>
          <pc:docMk/>
          <pc:sldMk cId="1209243708" sldId="818"/>
        </pc:sldMkLst>
        <pc:spChg chg="mod">
          <ac:chgData name="Sibarama Panigrahi" userId="de46d0d797d55fd7" providerId="LiveId" clId="{9D759A14-AD34-4B72-9B09-E5C63FA795A2}" dt="2026-02-05T17:00:20.366" v="2422"/>
          <ac:spMkLst>
            <pc:docMk/>
            <pc:sldMk cId="1209243708" sldId="818"/>
            <ac:spMk id="2" creationId="{5C81D34F-260B-23D9-EB93-73FC57D57311}"/>
          </ac:spMkLst>
        </pc:spChg>
        <pc:spChg chg="add del">
          <ac:chgData name="Sibarama Panigrahi" userId="de46d0d797d55fd7" providerId="LiveId" clId="{9D759A14-AD34-4B72-9B09-E5C63FA795A2}" dt="2026-02-05T17:00:44.428" v="2428" actId="478"/>
          <ac:spMkLst>
            <pc:docMk/>
            <pc:sldMk cId="1209243708" sldId="818"/>
            <ac:spMk id="3" creationId="{A869A801-5D06-C421-960C-69D743F0347D}"/>
          </ac:spMkLst>
        </pc:spChg>
        <pc:spChg chg="add mod">
          <ac:chgData name="Sibarama Panigrahi" userId="de46d0d797d55fd7" providerId="LiveId" clId="{9D759A14-AD34-4B72-9B09-E5C63FA795A2}" dt="2026-02-05T17:00:05.640" v="2401"/>
          <ac:spMkLst>
            <pc:docMk/>
            <pc:sldMk cId="1209243708" sldId="818"/>
            <ac:spMk id="7" creationId="{913ACD88-E302-90BC-B5EF-DE3236E5D33B}"/>
          </ac:spMkLst>
        </pc:spChg>
        <pc:spChg chg="add mod">
          <ac:chgData name="Sibarama Panigrahi" userId="de46d0d797d55fd7" providerId="LiveId" clId="{9D759A14-AD34-4B72-9B09-E5C63FA795A2}" dt="2026-02-05T17:00:05.135" v="2400" actId="1035"/>
          <ac:spMkLst>
            <pc:docMk/>
            <pc:sldMk cId="1209243708" sldId="818"/>
            <ac:spMk id="8" creationId="{CAF079C8-CC45-ECD2-FD55-C2505580E0CE}"/>
          </ac:spMkLst>
        </pc:spChg>
        <pc:spChg chg="add mod">
          <ac:chgData name="Sibarama Panigrahi" userId="de46d0d797d55fd7" providerId="LiveId" clId="{9D759A14-AD34-4B72-9B09-E5C63FA795A2}" dt="2026-02-05T17:00:05.135" v="2400" actId="1035"/>
          <ac:spMkLst>
            <pc:docMk/>
            <pc:sldMk cId="1209243708" sldId="818"/>
            <ac:spMk id="9" creationId="{F6E7CBD3-5205-4EA9-C09D-14137D94CA26}"/>
          </ac:spMkLst>
        </pc:spChg>
        <pc:spChg chg="add mod">
          <ac:chgData name="Sibarama Panigrahi" userId="de46d0d797d55fd7" providerId="LiveId" clId="{9D759A14-AD34-4B72-9B09-E5C63FA795A2}" dt="2026-02-05T17:00:05.135" v="2400" actId="1035"/>
          <ac:spMkLst>
            <pc:docMk/>
            <pc:sldMk cId="1209243708" sldId="818"/>
            <ac:spMk id="10" creationId="{C5A42ABC-2F06-E165-3C25-0350427AE078}"/>
          </ac:spMkLst>
        </pc:spChg>
        <pc:spChg chg="add mod">
          <ac:chgData name="Sibarama Panigrahi" userId="de46d0d797d55fd7" providerId="LiveId" clId="{9D759A14-AD34-4B72-9B09-E5C63FA795A2}" dt="2026-02-05T17:00:05.135" v="2400" actId="1035"/>
          <ac:spMkLst>
            <pc:docMk/>
            <pc:sldMk cId="1209243708" sldId="818"/>
            <ac:spMk id="12" creationId="{218B28B9-8EBB-6EBB-BBBB-A79C5D54F24F}"/>
          </ac:spMkLst>
        </pc:spChg>
        <pc:spChg chg="add mod">
          <ac:chgData name="Sibarama Panigrahi" userId="de46d0d797d55fd7" providerId="LiveId" clId="{9D759A14-AD34-4B72-9B09-E5C63FA795A2}" dt="2026-02-05T17:00:05.135" v="2400" actId="1035"/>
          <ac:spMkLst>
            <pc:docMk/>
            <pc:sldMk cId="1209243708" sldId="818"/>
            <ac:spMk id="14" creationId="{5027E9EC-D145-E1EC-FDE5-11F68699C8F3}"/>
          </ac:spMkLst>
        </pc:spChg>
        <pc:spChg chg="add mod">
          <ac:chgData name="Sibarama Panigrahi" userId="de46d0d797d55fd7" providerId="LiveId" clId="{9D759A14-AD34-4B72-9B09-E5C63FA795A2}" dt="2026-02-05T17:00:05.135" v="2400" actId="1035"/>
          <ac:spMkLst>
            <pc:docMk/>
            <pc:sldMk cId="1209243708" sldId="818"/>
            <ac:spMk id="15" creationId="{0BD37F73-1C2C-0384-7B23-9E99219F4A75}"/>
          </ac:spMkLst>
        </pc:spChg>
        <pc:spChg chg="add mod">
          <ac:chgData name="Sibarama Panigrahi" userId="de46d0d797d55fd7" providerId="LiveId" clId="{9D759A14-AD34-4B72-9B09-E5C63FA795A2}" dt="2026-02-05T17:00:05.135" v="2400" actId="1035"/>
          <ac:spMkLst>
            <pc:docMk/>
            <pc:sldMk cId="1209243708" sldId="818"/>
            <ac:spMk id="16" creationId="{6B808773-78B6-CA3B-5E17-AF4CA7249853}"/>
          </ac:spMkLst>
        </pc:spChg>
        <pc:spChg chg="add mod">
          <ac:chgData name="Sibarama Panigrahi" userId="de46d0d797d55fd7" providerId="LiveId" clId="{9D759A14-AD34-4B72-9B09-E5C63FA795A2}" dt="2026-02-05T17:00:05.135" v="2400" actId="1035"/>
          <ac:spMkLst>
            <pc:docMk/>
            <pc:sldMk cId="1209243708" sldId="818"/>
            <ac:spMk id="17" creationId="{3332A01D-46B7-32AB-01C4-4E6210677218}"/>
          </ac:spMkLst>
        </pc:spChg>
        <pc:spChg chg="add mod">
          <ac:chgData name="Sibarama Panigrahi" userId="de46d0d797d55fd7" providerId="LiveId" clId="{9D759A14-AD34-4B72-9B09-E5C63FA795A2}" dt="2026-02-05T17:00:05.135" v="2400" actId="1035"/>
          <ac:spMkLst>
            <pc:docMk/>
            <pc:sldMk cId="1209243708" sldId="818"/>
            <ac:spMk id="18" creationId="{4A18ADCA-A10D-9E7D-9F0A-750D1DA07406}"/>
          </ac:spMkLst>
        </pc:spChg>
        <pc:spChg chg="add mod">
          <ac:chgData name="Sibarama Panigrahi" userId="de46d0d797d55fd7" providerId="LiveId" clId="{9D759A14-AD34-4B72-9B09-E5C63FA795A2}" dt="2026-02-05T17:00:05.135" v="2400" actId="1035"/>
          <ac:spMkLst>
            <pc:docMk/>
            <pc:sldMk cId="1209243708" sldId="818"/>
            <ac:spMk id="19" creationId="{9EBF835A-F6D1-D87F-2887-42E4A6B67FBF}"/>
          </ac:spMkLst>
        </pc:spChg>
        <pc:spChg chg="add mod">
          <ac:chgData name="Sibarama Panigrahi" userId="de46d0d797d55fd7" providerId="LiveId" clId="{9D759A14-AD34-4B72-9B09-E5C63FA795A2}" dt="2026-02-05T17:00:05.135" v="2400" actId="1035"/>
          <ac:spMkLst>
            <pc:docMk/>
            <pc:sldMk cId="1209243708" sldId="818"/>
            <ac:spMk id="20" creationId="{740F5B8C-BB86-4CBD-27E7-D92FE71B2BD7}"/>
          </ac:spMkLst>
        </pc:spChg>
        <pc:spChg chg="add mod">
          <ac:chgData name="Sibarama Panigrahi" userId="de46d0d797d55fd7" providerId="LiveId" clId="{9D759A14-AD34-4B72-9B09-E5C63FA795A2}" dt="2026-02-05T17:00:39.136" v="2427"/>
          <ac:spMkLst>
            <pc:docMk/>
            <pc:sldMk cId="1209243708" sldId="818"/>
            <ac:spMk id="21" creationId="{D1506EB9-03A5-CD50-FE79-49220D7D591A}"/>
          </ac:spMkLst>
        </pc:spChg>
        <pc:spChg chg="add mod">
          <ac:chgData name="Sibarama Panigrahi" userId="de46d0d797d55fd7" providerId="LiveId" clId="{9D759A14-AD34-4B72-9B09-E5C63FA795A2}" dt="2026-02-05T17:00:39.136" v="2427"/>
          <ac:spMkLst>
            <pc:docMk/>
            <pc:sldMk cId="1209243708" sldId="818"/>
            <ac:spMk id="22" creationId="{0355FABF-32D5-C0F4-6AC8-487005E12DDA}"/>
          </ac:spMkLst>
        </pc:spChg>
        <pc:spChg chg="add mod">
          <ac:chgData name="Sibarama Panigrahi" userId="de46d0d797d55fd7" providerId="LiveId" clId="{9D759A14-AD34-4B72-9B09-E5C63FA795A2}" dt="2026-02-05T17:00:39.136" v="2427"/>
          <ac:spMkLst>
            <pc:docMk/>
            <pc:sldMk cId="1209243708" sldId="818"/>
            <ac:spMk id="23" creationId="{BF75D52D-08B3-E90C-29A2-13404549F1E3}"/>
          </ac:spMkLst>
        </pc:spChg>
        <pc:spChg chg="add mod">
          <ac:chgData name="Sibarama Panigrahi" userId="de46d0d797d55fd7" providerId="LiveId" clId="{9D759A14-AD34-4B72-9B09-E5C63FA795A2}" dt="2026-02-05T17:00:39.136" v="2427"/>
          <ac:spMkLst>
            <pc:docMk/>
            <pc:sldMk cId="1209243708" sldId="818"/>
            <ac:spMk id="24" creationId="{9DE71379-F641-32D0-B192-C27F256FA8A2}"/>
          </ac:spMkLst>
        </pc:spChg>
        <pc:spChg chg="add mod">
          <ac:chgData name="Sibarama Panigrahi" userId="de46d0d797d55fd7" providerId="LiveId" clId="{9D759A14-AD34-4B72-9B09-E5C63FA795A2}" dt="2026-02-05T17:00:39.136" v="2427"/>
          <ac:spMkLst>
            <pc:docMk/>
            <pc:sldMk cId="1209243708" sldId="818"/>
            <ac:spMk id="26" creationId="{C084758E-5E7E-A68E-40C1-DE24D2741F32}"/>
          </ac:spMkLst>
        </pc:spChg>
        <pc:spChg chg="add mod">
          <ac:chgData name="Sibarama Panigrahi" userId="de46d0d797d55fd7" providerId="LiveId" clId="{9D759A14-AD34-4B72-9B09-E5C63FA795A2}" dt="2026-02-05T17:00:39.136" v="2427"/>
          <ac:spMkLst>
            <pc:docMk/>
            <pc:sldMk cId="1209243708" sldId="818"/>
            <ac:spMk id="28" creationId="{AAE48191-86DA-10DC-A49F-10B03A5C2CD2}"/>
          </ac:spMkLst>
        </pc:spChg>
        <pc:spChg chg="add mod">
          <ac:chgData name="Sibarama Panigrahi" userId="de46d0d797d55fd7" providerId="LiveId" clId="{9D759A14-AD34-4B72-9B09-E5C63FA795A2}" dt="2026-02-05T17:00:39.136" v="2427"/>
          <ac:spMkLst>
            <pc:docMk/>
            <pc:sldMk cId="1209243708" sldId="818"/>
            <ac:spMk id="29" creationId="{A1B4CFA1-2318-58EE-9A51-331899FE7DD4}"/>
          </ac:spMkLst>
        </pc:spChg>
        <pc:spChg chg="add mod">
          <ac:chgData name="Sibarama Panigrahi" userId="de46d0d797d55fd7" providerId="LiveId" clId="{9D759A14-AD34-4B72-9B09-E5C63FA795A2}" dt="2026-02-05T17:00:39.136" v="2427"/>
          <ac:spMkLst>
            <pc:docMk/>
            <pc:sldMk cId="1209243708" sldId="818"/>
            <ac:spMk id="30" creationId="{707292F4-0D5D-940A-3F27-F6B076D8082F}"/>
          </ac:spMkLst>
        </pc:spChg>
        <pc:spChg chg="add mod">
          <ac:chgData name="Sibarama Panigrahi" userId="de46d0d797d55fd7" providerId="LiveId" clId="{9D759A14-AD34-4B72-9B09-E5C63FA795A2}" dt="2026-02-05T17:00:39.136" v="2427"/>
          <ac:spMkLst>
            <pc:docMk/>
            <pc:sldMk cId="1209243708" sldId="818"/>
            <ac:spMk id="31" creationId="{FBDE8C56-8759-6A8B-6001-D66ACF1C8622}"/>
          </ac:spMkLst>
        </pc:spChg>
        <pc:spChg chg="add mod">
          <ac:chgData name="Sibarama Panigrahi" userId="de46d0d797d55fd7" providerId="LiveId" clId="{9D759A14-AD34-4B72-9B09-E5C63FA795A2}" dt="2026-02-05T17:00:39.136" v="2427"/>
          <ac:spMkLst>
            <pc:docMk/>
            <pc:sldMk cId="1209243708" sldId="818"/>
            <ac:spMk id="32" creationId="{95FB4B3E-C52E-8676-86AF-851CDCFDD978}"/>
          </ac:spMkLst>
        </pc:spChg>
        <pc:spChg chg="add mod">
          <ac:chgData name="Sibarama Panigrahi" userId="de46d0d797d55fd7" providerId="LiveId" clId="{9D759A14-AD34-4B72-9B09-E5C63FA795A2}" dt="2026-02-05T17:01:01.398" v="2449" actId="14100"/>
          <ac:spMkLst>
            <pc:docMk/>
            <pc:sldMk cId="1209243708" sldId="818"/>
            <ac:spMk id="33" creationId="{6690A62E-B800-93AD-9801-3DE546EB0F65}"/>
          </ac:spMkLst>
        </pc:spChg>
        <pc:spChg chg="add mod">
          <ac:chgData name="Sibarama Panigrahi" userId="de46d0d797d55fd7" providerId="LiveId" clId="{9D759A14-AD34-4B72-9B09-E5C63FA795A2}" dt="2026-02-05T17:00:39.136" v="2427"/>
          <ac:spMkLst>
            <pc:docMk/>
            <pc:sldMk cId="1209243708" sldId="818"/>
            <ac:spMk id="34" creationId="{82C865D9-4E5A-F23A-11E5-665B54FEDBD6}"/>
          </ac:spMkLst>
        </pc:spChg>
        <pc:spChg chg="add mod">
          <ac:chgData name="Sibarama Panigrahi" userId="de46d0d797d55fd7" providerId="LiveId" clId="{9D759A14-AD34-4B72-9B09-E5C63FA795A2}" dt="2026-02-05T18:08:36.090" v="4056" actId="20577"/>
          <ac:spMkLst>
            <pc:docMk/>
            <pc:sldMk cId="1209243708" sldId="818"/>
            <ac:spMk id="35" creationId="{7351868D-326C-7B36-4117-BB130A9F38BA}"/>
          </ac:spMkLst>
        </pc:spChg>
        <pc:picChg chg="add mod">
          <ac:chgData name="Sibarama Panigrahi" userId="de46d0d797d55fd7" providerId="LiveId" clId="{9D759A14-AD34-4B72-9B09-E5C63FA795A2}" dt="2026-02-05T17:00:05.135" v="2400" actId="1035"/>
          <ac:picMkLst>
            <pc:docMk/>
            <pc:sldMk cId="1209243708" sldId="818"/>
            <ac:picMk id="11" creationId="{D8B25F23-3E56-64CF-AC43-3336878F5A59}"/>
          </ac:picMkLst>
        </pc:picChg>
        <pc:picChg chg="add mod">
          <ac:chgData name="Sibarama Panigrahi" userId="de46d0d797d55fd7" providerId="LiveId" clId="{9D759A14-AD34-4B72-9B09-E5C63FA795A2}" dt="2026-02-05T17:00:05.135" v="2400" actId="1035"/>
          <ac:picMkLst>
            <pc:docMk/>
            <pc:sldMk cId="1209243708" sldId="818"/>
            <ac:picMk id="13" creationId="{278085C9-087D-235C-EE4C-57FCC66F5D89}"/>
          </ac:picMkLst>
        </pc:picChg>
        <pc:picChg chg="add mod">
          <ac:chgData name="Sibarama Panigrahi" userId="de46d0d797d55fd7" providerId="LiveId" clId="{9D759A14-AD34-4B72-9B09-E5C63FA795A2}" dt="2026-02-05T17:00:39.136" v="2427"/>
          <ac:picMkLst>
            <pc:docMk/>
            <pc:sldMk cId="1209243708" sldId="818"/>
            <ac:picMk id="25" creationId="{27F82D2D-5A52-2D14-543D-639B148CD288}"/>
          </ac:picMkLst>
        </pc:picChg>
        <pc:picChg chg="add mod">
          <ac:chgData name="Sibarama Panigrahi" userId="de46d0d797d55fd7" providerId="LiveId" clId="{9D759A14-AD34-4B72-9B09-E5C63FA795A2}" dt="2026-02-05T17:00:39.136" v="2427"/>
          <ac:picMkLst>
            <pc:docMk/>
            <pc:sldMk cId="1209243708" sldId="818"/>
            <ac:picMk id="27" creationId="{C2A27D13-66CA-274A-9EFA-3A1A4E3FA09C}"/>
          </ac:picMkLst>
        </pc:picChg>
      </pc:sldChg>
      <pc:sldChg chg="del">
        <pc:chgData name="Sibarama Panigrahi" userId="de46d0d797d55fd7" providerId="LiveId" clId="{9D759A14-AD34-4B72-9B09-E5C63FA795A2}" dt="2026-02-05T12:41:59.827" v="50" actId="47"/>
        <pc:sldMkLst>
          <pc:docMk/>
          <pc:sldMk cId="1564390467" sldId="818"/>
        </pc:sldMkLst>
      </pc:sldChg>
      <pc:sldChg chg="del">
        <pc:chgData name="Sibarama Panigrahi" userId="de46d0d797d55fd7" providerId="LiveId" clId="{9D759A14-AD34-4B72-9B09-E5C63FA795A2}" dt="2026-02-05T12:42:01.022" v="56" actId="47"/>
        <pc:sldMkLst>
          <pc:docMk/>
          <pc:sldMk cId="647633567" sldId="819"/>
        </pc:sldMkLst>
      </pc:sldChg>
      <pc:sldChg chg="addSp delSp modSp new del mod modAnim">
        <pc:chgData name="Sibarama Panigrahi" userId="de46d0d797d55fd7" providerId="LiveId" clId="{9D759A14-AD34-4B72-9B09-E5C63FA795A2}" dt="2026-02-05T18:05:38.205" v="4016" actId="47"/>
        <pc:sldMkLst>
          <pc:docMk/>
          <pc:sldMk cId="3452749810" sldId="819"/>
        </pc:sldMkLst>
        <pc:spChg chg="mod">
          <ac:chgData name="Sibarama Panigrahi" userId="de46d0d797d55fd7" providerId="LiveId" clId="{9D759A14-AD34-4B72-9B09-E5C63FA795A2}" dt="2026-02-05T17:01:43.507" v="2456"/>
          <ac:spMkLst>
            <pc:docMk/>
            <pc:sldMk cId="3452749810" sldId="819"/>
            <ac:spMk id="2" creationId="{721F5AD0-FC4F-8155-140C-B9F3BC420D4C}"/>
          </ac:spMkLst>
        </pc:spChg>
        <pc:spChg chg="del">
          <ac:chgData name="Sibarama Panigrahi" userId="de46d0d797d55fd7" providerId="LiveId" clId="{9D759A14-AD34-4B72-9B09-E5C63FA795A2}" dt="2026-02-05T17:02:19.371" v="2491" actId="478"/>
          <ac:spMkLst>
            <pc:docMk/>
            <pc:sldMk cId="3452749810" sldId="819"/>
            <ac:spMk id="3" creationId="{282AC21E-D4B9-F773-AFD9-0B66954B5EA1}"/>
          </ac:spMkLst>
        </pc:spChg>
        <pc:spChg chg="add del mod">
          <ac:chgData name="Sibarama Panigrahi" userId="de46d0d797d55fd7" providerId="LiveId" clId="{9D759A14-AD34-4B72-9B09-E5C63FA795A2}" dt="2026-02-05T17:02:24.378" v="2492" actId="478"/>
          <ac:spMkLst>
            <pc:docMk/>
            <pc:sldMk cId="3452749810" sldId="819"/>
            <ac:spMk id="7" creationId="{3126D3CB-2887-B57F-6437-99FE7463F137}"/>
          </ac:spMkLst>
        </pc:spChg>
        <pc:spChg chg="add mod">
          <ac:chgData name="Sibarama Panigrahi" userId="de46d0d797d55fd7" providerId="LiveId" clId="{9D759A14-AD34-4B72-9B09-E5C63FA795A2}" dt="2026-02-05T17:02:30.642" v="2493" actId="20577"/>
          <ac:spMkLst>
            <pc:docMk/>
            <pc:sldMk cId="3452749810" sldId="819"/>
            <ac:spMk id="8" creationId="{FF58CFB6-0DFE-3600-7014-C4DC8D1C839C}"/>
          </ac:spMkLst>
        </pc:spChg>
        <pc:spChg chg="add mod">
          <ac:chgData name="Sibarama Panigrahi" userId="de46d0d797d55fd7" providerId="LiveId" clId="{9D759A14-AD34-4B72-9B09-E5C63FA795A2}" dt="2026-02-05T17:02:12.434" v="2490" actId="1037"/>
          <ac:spMkLst>
            <pc:docMk/>
            <pc:sldMk cId="3452749810" sldId="819"/>
            <ac:spMk id="9" creationId="{A9D0E970-BB99-68D7-BCCA-1A86446E1E04}"/>
          </ac:spMkLst>
        </pc:spChg>
        <pc:spChg chg="add mod">
          <ac:chgData name="Sibarama Panigrahi" userId="de46d0d797d55fd7" providerId="LiveId" clId="{9D759A14-AD34-4B72-9B09-E5C63FA795A2}" dt="2026-02-05T17:02:12.434" v="2490" actId="1037"/>
          <ac:spMkLst>
            <pc:docMk/>
            <pc:sldMk cId="3452749810" sldId="819"/>
            <ac:spMk id="10" creationId="{78C5C77A-1964-D06F-357E-F80B3C4D36FF}"/>
          </ac:spMkLst>
        </pc:spChg>
        <pc:spChg chg="add mod">
          <ac:chgData name="Sibarama Panigrahi" userId="de46d0d797d55fd7" providerId="LiveId" clId="{9D759A14-AD34-4B72-9B09-E5C63FA795A2}" dt="2026-02-05T17:02:12.434" v="2490" actId="1037"/>
          <ac:spMkLst>
            <pc:docMk/>
            <pc:sldMk cId="3452749810" sldId="819"/>
            <ac:spMk id="11" creationId="{94B34C7D-E191-2DF1-2721-DD36A7DA6AF8}"/>
          </ac:spMkLst>
        </pc:spChg>
        <pc:spChg chg="add mod">
          <ac:chgData name="Sibarama Panigrahi" userId="de46d0d797d55fd7" providerId="LiveId" clId="{9D759A14-AD34-4B72-9B09-E5C63FA795A2}" dt="2026-02-05T17:02:12.434" v="2490" actId="1037"/>
          <ac:spMkLst>
            <pc:docMk/>
            <pc:sldMk cId="3452749810" sldId="819"/>
            <ac:spMk id="13" creationId="{DB60BEF9-C23E-8144-C8E0-05C6EAF87342}"/>
          </ac:spMkLst>
        </pc:spChg>
        <pc:spChg chg="add mod">
          <ac:chgData name="Sibarama Panigrahi" userId="de46d0d797d55fd7" providerId="LiveId" clId="{9D759A14-AD34-4B72-9B09-E5C63FA795A2}" dt="2026-02-05T17:02:12.434" v="2490" actId="1037"/>
          <ac:spMkLst>
            <pc:docMk/>
            <pc:sldMk cId="3452749810" sldId="819"/>
            <ac:spMk id="14" creationId="{805BD8D9-1833-A1A4-0839-CF869078B115}"/>
          </ac:spMkLst>
        </pc:spChg>
        <pc:spChg chg="add mod">
          <ac:chgData name="Sibarama Panigrahi" userId="de46d0d797d55fd7" providerId="LiveId" clId="{9D759A14-AD34-4B72-9B09-E5C63FA795A2}" dt="2026-02-05T17:02:12.434" v="2490" actId="1037"/>
          <ac:spMkLst>
            <pc:docMk/>
            <pc:sldMk cId="3452749810" sldId="819"/>
            <ac:spMk id="15" creationId="{D9E8468D-E03D-DE9F-BE6D-E01FB15A206C}"/>
          </ac:spMkLst>
        </pc:spChg>
        <pc:spChg chg="add mod">
          <ac:chgData name="Sibarama Panigrahi" userId="de46d0d797d55fd7" providerId="LiveId" clId="{9D759A14-AD34-4B72-9B09-E5C63FA795A2}" dt="2026-02-05T17:02:12.434" v="2490" actId="1037"/>
          <ac:spMkLst>
            <pc:docMk/>
            <pc:sldMk cId="3452749810" sldId="819"/>
            <ac:spMk id="16" creationId="{AC03C996-0497-377B-872F-8FA0ED855541}"/>
          </ac:spMkLst>
        </pc:spChg>
        <pc:spChg chg="add mod">
          <ac:chgData name="Sibarama Panigrahi" userId="de46d0d797d55fd7" providerId="LiveId" clId="{9D759A14-AD34-4B72-9B09-E5C63FA795A2}" dt="2026-02-05T17:02:12.434" v="2490" actId="1037"/>
          <ac:spMkLst>
            <pc:docMk/>
            <pc:sldMk cId="3452749810" sldId="819"/>
            <ac:spMk id="17" creationId="{ED3A1C6F-D0EC-A0CA-AB73-81532B9C37C0}"/>
          </ac:spMkLst>
        </pc:spChg>
        <pc:spChg chg="add mod">
          <ac:chgData name="Sibarama Panigrahi" userId="de46d0d797d55fd7" providerId="LiveId" clId="{9D759A14-AD34-4B72-9B09-E5C63FA795A2}" dt="2026-02-05T17:02:12.434" v="2490" actId="1037"/>
          <ac:spMkLst>
            <pc:docMk/>
            <pc:sldMk cId="3452749810" sldId="819"/>
            <ac:spMk id="18" creationId="{E20FA7EA-80EA-F3D6-2D87-FDBE2D88D0FA}"/>
          </ac:spMkLst>
        </pc:spChg>
        <pc:spChg chg="add mod">
          <ac:chgData name="Sibarama Panigrahi" userId="de46d0d797d55fd7" providerId="LiveId" clId="{9D759A14-AD34-4B72-9B09-E5C63FA795A2}" dt="2026-02-05T17:02:55.141" v="2511" actId="1036"/>
          <ac:spMkLst>
            <pc:docMk/>
            <pc:sldMk cId="3452749810" sldId="819"/>
            <ac:spMk id="19" creationId="{2F8AD449-D390-6FE8-55E8-70B0A532A6F4}"/>
          </ac:spMkLst>
        </pc:spChg>
        <pc:spChg chg="add mod">
          <ac:chgData name="Sibarama Panigrahi" userId="de46d0d797d55fd7" providerId="LiveId" clId="{9D759A14-AD34-4B72-9B09-E5C63FA795A2}" dt="2026-02-05T17:02:12.434" v="2490" actId="1037"/>
          <ac:spMkLst>
            <pc:docMk/>
            <pc:sldMk cId="3452749810" sldId="819"/>
            <ac:spMk id="20" creationId="{436EBD1C-3D58-418F-1E47-898475446791}"/>
          </ac:spMkLst>
        </pc:spChg>
        <pc:spChg chg="add mod">
          <ac:chgData name="Sibarama Panigrahi" userId="de46d0d797d55fd7" providerId="LiveId" clId="{9D759A14-AD34-4B72-9B09-E5C63FA795A2}" dt="2026-02-05T17:03:00.351" v="2519" actId="1035"/>
          <ac:spMkLst>
            <pc:docMk/>
            <pc:sldMk cId="3452749810" sldId="819"/>
            <ac:spMk id="21" creationId="{24081BBF-A665-04D5-D992-8F49E6D2C907}"/>
          </ac:spMkLst>
        </pc:spChg>
        <pc:spChg chg="add mod">
          <ac:chgData name="Sibarama Panigrahi" userId="de46d0d797d55fd7" providerId="LiveId" clId="{9D759A14-AD34-4B72-9B09-E5C63FA795A2}" dt="2026-02-05T17:02:55.141" v="2511" actId="1036"/>
          <ac:spMkLst>
            <pc:docMk/>
            <pc:sldMk cId="3452749810" sldId="819"/>
            <ac:spMk id="22" creationId="{CD6B24BC-C218-F5B0-72FA-56B05916DA12}"/>
          </ac:spMkLst>
        </pc:spChg>
        <pc:spChg chg="add mod">
          <ac:chgData name="Sibarama Panigrahi" userId="de46d0d797d55fd7" providerId="LiveId" clId="{9D759A14-AD34-4B72-9B09-E5C63FA795A2}" dt="2026-02-05T17:02:12.434" v="2490" actId="1037"/>
          <ac:spMkLst>
            <pc:docMk/>
            <pc:sldMk cId="3452749810" sldId="819"/>
            <ac:spMk id="23" creationId="{54CA74A6-2A18-DCCB-20D5-E31AA0E113EB}"/>
          </ac:spMkLst>
        </pc:spChg>
        <pc:spChg chg="add mod">
          <ac:chgData name="Sibarama Panigrahi" userId="de46d0d797d55fd7" providerId="LiveId" clId="{9D759A14-AD34-4B72-9B09-E5C63FA795A2}" dt="2026-02-05T17:02:12.434" v="2490" actId="1037"/>
          <ac:spMkLst>
            <pc:docMk/>
            <pc:sldMk cId="3452749810" sldId="819"/>
            <ac:spMk id="24" creationId="{20CC714A-4819-B141-6E28-6A70AB363411}"/>
          </ac:spMkLst>
        </pc:spChg>
        <pc:spChg chg="add mod">
          <ac:chgData name="Sibarama Panigrahi" userId="de46d0d797d55fd7" providerId="LiveId" clId="{9D759A14-AD34-4B72-9B09-E5C63FA795A2}" dt="2026-02-05T17:02:55.141" v="2511" actId="1036"/>
          <ac:spMkLst>
            <pc:docMk/>
            <pc:sldMk cId="3452749810" sldId="819"/>
            <ac:spMk id="25" creationId="{645F55F2-F1FC-515D-9A3C-4F64EFDD1886}"/>
          </ac:spMkLst>
        </pc:spChg>
        <pc:spChg chg="add mod">
          <ac:chgData name="Sibarama Panigrahi" userId="de46d0d797d55fd7" providerId="LiveId" clId="{9D759A14-AD34-4B72-9B09-E5C63FA795A2}" dt="2026-02-05T17:54:43.673" v="3613"/>
          <ac:spMkLst>
            <pc:docMk/>
            <pc:sldMk cId="3452749810" sldId="819"/>
            <ac:spMk id="26" creationId="{6F2C8C9E-53C4-9ADD-04BD-BF25A2FB18BE}"/>
          </ac:spMkLst>
        </pc:spChg>
        <pc:cxnChg chg="add mod">
          <ac:chgData name="Sibarama Panigrahi" userId="de46d0d797d55fd7" providerId="LiveId" clId="{9D759A14-AD34-4B72-9B09-E5C63FA795A2}" dt="2026-02-05T17:02:12.434" v="2490" actId="1037"/>
          <ac:cxnSpMkLst>
            <pc:docMk/>
            <pc:sldMk cId="3452749810" sldId="819"/>
            <ac:cxnSpMk id="12" creationId="{B91CE758-BB40-13B2-1B67-16638A50E559}"/>
          </ac:cxnSpMkLst>
        </pc:cxnChg>
      </pc:sldChg>
      <pc:sldChg chg="del">
        <pc:chgData name="Sibarama Panigrahi" userId="de46d0d797d55fd7" providerId="LiveId" clId="{9D759A14-AD34-4B72-9B09-E5C63FA795A2}" dt="2026-02-05T12:42:01.633" v="59" actId="47"/>
        <pc:sldMkLst>
          <pc:docMk/>
          <pc:sldMk cId="2007968710" sldId="820"/>
        </pc:sldMkLst>
      </pc:sldChg>
      <pc:sldChg chg="modSp add mod">
        <pc:chgData name="Sibarama Panigrahi" userId="de46d0d797d55fd7" providerId="LiveId" clId="{9D759A14-AD34-4B72-9B09-E5C63FA795A2}" dt="2026-02-05T17:25:15.133" v="2628" actId="15"/>
        <pc:sldMkLst>
          <pc:docMk/>
          <pc:sldMk cId="4014987760" sldId="820"/>
        </pc:sldMkLst>
        <pc:spChg chg="mod">
          <ac:chgData name="Sibarama Panigrahi" userId="de46d0d797d55fd7" providerId="LiveId" clId="{9D759A14-AD34-4B72-9B09-E5C63FA795A2}" dt="2026-02-05T17:25:15.133" v="2628" actId="15"/>
          <ac:spMkLst>
            <pc:docMk/>
            <pc:sldMk cId="4014987760" sldId="820"/>
            <ac:spMk id="2" creationId="{00000000-0000-0000-0000-000000000000}"/>
          </ac:spMkLst>
        </pc:spChg>
        <pc:spChg chg="mod">
          <ac:chgData name="Sibarama Panigrahi" userId="de46d0d797d55fd7" providerId="LiveId" clId="{9D759A14-AD34-4B72-9B09-E5C63FA795A2}" dt="2026-02-05T17:24:46.364" v="2621" actId="113"/>
          <ac:spMkLst>
            <pc:docMk/>
            <pc:sldMk cId="4014987760" sldId="820"/>
            <ac:spMk id="3" creationId="{00000000-0000-0000-0000-000000000000}"/>
          </ac:spMkLst>
        </pc:spChg>
      </pc:sldChg>
      <pc:sldChg chg="addSp delSp modSp add mod">
        <pc:chgData name="Sibarama Panigrahi" userId="de46d0d797d55fd7" providerId="LiveId" clId="{9D759A14-AD34-4B72-9B09-E5C63FA795A2}" dt="2026-02-05T17:43:13.725" v="3325" actId="1035"/>
        <pc:sldMkLst>
          <pc:docMk/>
          <pc:sldMk cId="3414671117" sldId="821"/>
        </pc:sldMkLst>
        <pc:spChg chg="add mod">
          <ac:chgData name="Sibarama Panigrahi" userId="de46d0d797d55fd7" providerId="LiveId" clId="{9D759A14-AD34-4B72-9B09-E5C63FA795A2}" dt="2026-02-05T17:40:03.799" v="3134"/>
          <ac:spMkLst>
            <pc:docMk/>
            <pc:sldMk cId="3414671117" sldId="821"/>
            <ac:spMk id="3" creationId="{4BD2685A-5D91-65F8-241B-49AEA60A2E46}"/>
          </ac:spMkLst>
        </pc:spChg>
        <pc:spChg chg="add mod">
          <ac:chgData name="Sibarama Panigrahi" userId="de46d0d797d55fd7" providerId="LiveId" clId="{9D759A14-AD34-4B72-9B09-E5C63FA795A2}" dt="2026-02-05T17:40:03.799" v="3134"/>
          <ac:spMkLst>
            <pc:docMk/>
            <pc:sldMk cId="3414671117" sldId="821"/>
            <ac:spMk id="6" creationId="{AD8B8860-4B1D-6025-1CE3-8F77E793D465}"/>
          </ac:spMkLst>
        </pc:spChg>
        <pc:spChg chg="add mod">
          <ac:chgData name="Sibarama Panigrahi" userId="de46d0d797d55fd7" providerId="LiveId" clId="{9D759A14-AD34-4B72-9B09-E5C63FA795A2}" dt="2026-02-05T17:40:03.799" v="3134"/>
          <ac:spMkLst>
            <pc:docMk/>
            <pc:sldMk cId="3414671117" sldId="821"/>
            <ac:spMk id="7" creationId="{5712D0AB-D74F-A21C-B70F-F9A8ABE8031A}"/>
          </ac:spMkLst>
        </pc:spChg>
        <pc:spChg chg="add mod">
          <ac:chgData name="Sibarama Panigrahi" userId="de46d0d797d55fd7" providerId="LiveId" clId="{9D759A14-AD34-4B72-9B09-E5C63FA795A2}" dt="2026-02-05T17:40:17.216" v="3166" actId="20577"/>
          <ac:spMkLst>
            <pc:docMk/>
            <pc:sldMk cId="3414671117" sldId="821"/>
            <ac:spMk id="8" creationId="{0E2E9579-CCB2-1F1F-5E9A-D31C1ACFF494}"/>
          </ac:spMkLst>
        </pc:spChg>
        <pc:spChg chg="del">
          <ac:chgData name="Sibarama Panigrahi" userId="de46d0d797d55fd7" providerId="LiveId" clId="{9D759A14-AD34-4B72-9B09-E5C63FA795A2}" dt="2026-02-05T17:40:59.199" v="3205" actId="478"/>
          <ac:spMkLst>
            <pc:docMk/>
            <pc:sldMk cId="3414671117" sldId="821"/>
            <ac:spMk id="14" creationId="{00000000-0000-0000-0000-000000000000}"/>
          </ac:spMkLst>
        </pc:spChg>
        <pc:spChg chg="mod">
          <ac:chgData name="Sibarama Panigrahi" userId="de46d0d797d55fd7" providerId="LiveId" clId="{9D759A14-AD34-4B72-9B09-E5C63FA795A2}" dt="2026-02-05T17:43:03.548" v="3261" actId="20577"/>
          <ac:spMkLst>
            <pc:docMk/>
            <pc:sldMk cId="3414671117" sldId="821"/>
            <ac:spMk id="18" creationId="{00000000-0000-0000-0000-000000000000}"/>
          </ac:spMkLst>
        </pc:spChg>
        <pc:spChg chg="mod">
          <ac:chgData name="Sibarama Panigrahi" userId="de46d0d797d55fd7" providerId="LiveId" clId="{9D759A14-AD34-4B72-9B09-E5C63FA795A2}" dt="2026-02-05T17:42:49.328" v="3260" actId="1037"/>
          <ac:spMkLst>
            <pc:docMk/>
            <pc:sldMk cId="3414671117" sldId="821"/>
            <ac:spMk id="19" creationId="{00000000-0000-0000-0000-000000000000}"/>
          </ac:spMkLst>
        </pc:spChg>
        <pc:picChg chg="mod">
          <ac:chgData name="Sibarama Panigrahi" userId="de46d0d797d55fd7" providerId="LiveId" clId="{9D759A14-AD34-4B72-9B09-E5C63FA795A2}" dt="2026-02-05T17:43:13.725" v="3325" actId="1035"/>
          <ac:picMkLst>
            <pc:docMk/>
            <pc:sldMk cId="3414671117" sldId="821"/>
            <ac:picMk id="44" creationId="{00000000-0000-0000-0000-000000000000}"/>
          </ac:picMkLst>
        </pc:picChg>
      </pc:sldChg>
      <pc:sldChg chg="addSp delSp modSp add mod">
        <pc:chgData name="Sibarama Panigrahi" userId="de46d0d797d55fd7" providerId="LiveId" clId="{9D759A14-AD34-4B72-9B09-E5C63FA795A2}" dt="2026-02-05T17:43:28.305" v="3362" actId="1037"/>
        <pc:sldMkLst>
          <pc:docMk/>
          <pc:sldMk cId="289320115" sldId="822"/>
        </pc:sldMkLst>
        <pc:spChg chg="add mod">
          <ac:chgData name="Sibarama Panigrahi" userId="de46d0d797d55fd7" providerId="LiveId" clId="{9D759A14-AD34-4B72-9B09-E5C63FA795A2}" dt="2026-02-05T17:40:26.336" v="3167"/>
          <ac:spMkLst>
            <pc:docMk/>
            <pc:sldMk cId="289320115" sldId="822"/>
            <ac:spMk id="3" creationId="{F46D1D3B-C942-96BC-A3D3-55308D0CF114}"/>
          </ac:spMkLst>
        </pc:spChg>
        <pc:spChg chg="add mod">
          <ac:chgData name="Sibarama Panigrahi" userId="de46d0d797d55fd7" providerId="LiveId" clId="{9D759A14-AD34-4B72-9B09-E5C63FA795A2}" dt="2026-02-05T17:40:26.336" v="3167"/>
          <ac:spMkLst>
            <pc:docMk/>
            <pc:sldMk cId="289320115" sldId="822"/>
            <ac:spMk id="4" creationId="{66276679-BEE6-C28B-A6D2-92AC3EAC8A9E}"/>
          </ac:spMkLst>
        </pc:spChg>
        <pc:spChg chg="add mod">
          <ac:chgData name="Sibarama Panigrahi" userId="de46d0d797d55fd7" providerId="LiveId" clId="{9D759A14-AD34-4B72-9B09-E5C63FA795A2}" dt="2026-02-05T17:40:26.336" v="3167"/>
          <ac:spMkLst>
            <pc:docMk/>
            <pc:sldMk cId="289320115" sldId="822"/>
            <ac:spMk id="5" creationId="{B85750D7-8A50-EC68-4CF6-E2764B0E0143}"/>
          </ac:spMkLst>
        </pc:spChg>
        <pc:spChg chg="add mod">
          <ac:chgData name="Sibarama Panigrahi" userId="de46d0d797d55fd7" providerId="LiveId" clId="{9D759A14-AD34-4B72-9B09-E5C63FA795A2}" dt="2026-02-05T17:40:48.340" v="3203" actId="20577"/>
          <ac:spMkLst>
            <pc:docMk/>
            <pc:sldMk cId="289320115" sldId="822"/>
            <ac:spMk id="6" creationId="{878C9B90-52E7-D243-62A8-B47841A18727}"/>
          </ac:spMkLst>
        </pc:spChg>
        <pc:spChg chg="del">
          <ac:chgData name="Sibarama Panigrahi" userId="de46d0d797d55fd7" providerId="LiveId" clId="{9D759A14-AD34-4B72-9B09-E5C63FA795A2}" dt="2026-02-05T17:40:53.206" v="3204" actId="478"/>
          <ac:spMkLst>
            <pc:docMk/>
            <pc:sldMk cId="289320115" sldId="822"/>
            <ac:spMk id="14" creationId="{00000000-0000-0000-0000-000000000000}"/>
          </ac:spMkLst>
        </pc:spChg>
        <pc:spChg chg="mod">
          <ac:chgData name="Sibarama Panigrahi" userId="de46d0d797d55fd7" providerId="LiveId" clId="{9D759A14-AD34-4B72-9B09-E5C63FA795A2}" dt="2026-02-05T17:42:29.805" v="3226" actId="14100"/>
          <ac:spMkLst>
            <pc:docMk/>
            <pc:sldMk cId="289320115" sldId="822"/>
            <ac:spMk id="18" creationId="{00000000-0000-0000-0000-000000000000}"/>
          </ac:spMkLst>
        </pc:spChg>
        <pc:spChg chg="mod">
          <ac:chgData name="Sibarama Panigrahi" userId="de46d0d797d55fd7" providerId="LiveId" clId="{9D759A14-AD34-4B72-9B09-E5C63FA795A2}" dt="2026-02-05T17:43:28.305" v="3362" actId="1037"/>
          <ac:spMkLst>
            <pc:docMk/>
            <pc:sldMk cId="289320115" sldId="822"/>
            <ac:spMk id="47" creationId="{00000000-0000-0000-0000-000000000000}"/>
          </ac:spMkLst>
        </pc:spChg>
      </pc:sldChg>
      <pc:sldChg chg="addSp delSp modSp add mod">
        <pc:chgData name="Sibarama Panigrahi" userId="de46d0d797d55fd7" providerId="LiveId" clId="{9D759A14-AD34-4B72-9B09-E5C63FA795A2}" dt="2026-02-05T17:51:49.722" v="3597" actId="478"/>
        <pc:sldMkLst>
          <pc:docMk/>
          <pc:sldMk cId="3820249509" sldId="823"/>
        </pc:sldMkLst>
        <pc:spChg chg="add mod">
          <ac:chgData name="Sibarama Panigrahi" userId="de46d0d797d55fd7" providerId="LiveId" clId="{9D759A14-AD34-4B72-9B09-E5C63FA795A2}" dt="2026-02-05T17:41:32.260" v="3209"/>
          <ac:spMkLst>
            <pc:docMk/>
            <pc:sldMk cId="3820249509" sldId="823"/>
            <ac:spMk id="3" creationId="{D87BFC41-EF26-31C0-A6EF-1EED6D032990}"/>
          </ac:spMkLst>
        </pc:spChg>
        <pc:spChg chg="add mod">
          <ac:chgData name="Sibarama Panigrahi" userId="de46d0d797d55fd7" providerId="LiveId" clId="{9D759A14-AD34-4B72-9B09-E5C63FA795A2}" dt="2026-02-05T17:41:32.260" v="3209"/>
          <ac:spMkLst>
            <pc:docMk/>
            <pc:sldMk cId="3820249509" sldId="823"/>
            <ac:spMk id="4" creationId="{642D4F47-E958-D435-0056-7135337A18DB}"/>
          </ac:spMkLst>
        </pc:spChg>
        <pc:spChg chg="add mod">
          <ac:chgData name="Sibarama Panigrahi" userId="de46d0d797d55fd7" providerId="LiveId" clId="{9D759A14-AD34-4B72-9B09-E5C63FA795A2}" dt="2026-02-05T17:41:32.260" v="3209"/>
          <ac:spMkLst>
            <pc:docMk/>
            <pc:sldMk cId="3820249509" sldId="823"/>
            <ac:spMk id="5" creationId="{6FE0B954-E6D3-F712-DC8F-4DA145541291}"/>
          </ac:spMkLst>
        </pc:spChg>
        <pc:spChg chg="add mod">
          <ac:chgData name="Sibarama Panigrahi" userId="de46d0d797d55fd7" providerId="LiveId" clId="{9D759A14-AD34-4B72-9B09-E5C63FA795A2}" dt="2026-02-05T17:41:43.813" v="3224" actId="20577"/>
          <ac:spMkLst>
            <pc:docMk/>
            <pc:sldMk cId="3820249509" sldId="823"/>
            <ac:spMk id="6" creationId="{F386873D-2607-E3BE-6B6B-0DAF8B9C2DCE}"/>
          </ac:spMkLst>
        </pc:spChg>
        <pc:spChg chg="del">
          <ac:chgData name="Sibarama Panigrahi" userId="de46d0d797d55fd7" providerId="LiveId" clId="{9D759A14-AD34-4B72-9B09-E5C63FA795A2}" dt="2026-02-05T17:51:49.722" v="3597" actId="478"/>
          <ac:spMkLst>
            <pc:docMk/>
            <pc:sldMk cId="3820249509" sldId="823"/>
            <ac:spMk id="14" creationId="{00000000-0000-0000-0000-000000000000}"/>
          </ac:spMkLst>
        </pc:spChg>
        <pc:spChg chg="mod">
          <ac:chgData name="Sibarama Panigrahi" userId="de46d0d797d55fd7" providerId="LiveId" clId="{9D759A14-AD34-4B72-9B09-E5C63FA795A2}" dt="2026-02-05T17:43:48.635" v="3364" actId="14100"/>
          <ac:spMkLst>
            <pc:docMk/>
            <pc:sldMk cId="3820249509" sldId="823"/>
            <ac:spMk id="18" creationId="{00000000-0000-0000-0000-000000000000}"/>
          </ac:spMkLst>
        </pc:spChg>
        <pc:spChg chg="mod">
          <ac:chgData name="Sibarama Panigrahi" userId="de46d0d797d55fd7" providerId="LiveId" clId="{9D759A14-AD34-4B72-9B09-E5C63FA795A2}" dt="2026-02-05T17:43:40.577" v="3363" actId="14100"/>
          <ac:spMkLst>
            <pc:docMk/>
            <pc:sldMk cId="3820249509" sldId="823"/>
            <ac:spMk id="26" creationId="{00000000-0000-0000-0000-000000000000}"/>
          </ac:spMkLst>
        </pc:spChg>
      </pc:sldChg>
      <pc:sldChg chg="addSp delSp modSp add mod">
        <pc:chgData name="Sibarama Panigrahi" userId="de46d0d797d55fd7" providerId="LiveId" clId="{9D759A14-AD34-4B72-9B09-E5C63FA795A2}" dt="2026-02-05T17:51:55.730" v="3598" actId="478"/>
        <pc:sldMkLst>
          <pc:docMk/>
          <pc:sldMk cId="206417171" sldId="824"/>
        </pc:sldMkLst>
        <pc:spChg chg="add mod">
          <ac:chgData name="Sibarama Panigrahi" userId="de46d0d797d55fd7" providerId="LiveId" clId="{9D759A14-AD34-4B72-9B09-E5C63FA795A2}" dt="2026-02-05T17:41:49.376" v="3225"/>
          <ac:spMkLst>
            <pc:docMk/>
            <pc:sldMk cId="206417171" sldId="824"/>
            <ac:spMk id="3" creationId="{E591E990-0F8C-6D41-D214-1B1DAE2EFF8E}"/>
          </ac:spMkLst>
        </pc:spChg>
        <pc:spChg chg="add mod">
          <ac:chgData name="Sibarama Panigrahi" userId="de46d0d797d55fd7" providerId="LiveId" clId="{9D759A14-AD34-4B72-9B09-E5C63FA795A2}" dt="2026-02-05T17:41:49.376" v="3225"/>
          <ac:spMkLst>
            <pc:docMk/>
            <pc:sldMk cId="206417171" sldId="824"/>
            <ac:spMk id="4" creationId="{EB572524-3393-532F-006D-A50742A97AD1}"/>
          </ac:spMkLst>
        </pc:spChg>
        <pc:spChg chg="add mod">
          <ac:chgData name="Sibarama Panigrahi" userId="de46d0d797d55fd7" providerId="LiveId" clId="{9D759A14-AD34-4B72-9B09-E5C63FA795A2}" dt="2026-02-05T17:41:49.376" v="3225"/>
          <ac:spMkLst>
            <pc:docMk/>
            <pc:sldMk cId="206417171" sldId="824"/>
            <ac:spMk id="5" creationId="{DCC5C85B-3085-E45C-89D3-6B23936FED2D}"/>
          </ac:spMkLst>
        </pc:spChg>
        <pc:spChg chg="add mod">
          <ac:chgData name="Sibarama Panigrahi" userId="de46d0d797d55fd7" providerId="LiveId" clId="{9D759A14-AD34-4B72-9B09-E5C63FA795A2}" dt="2026-02-05T17:44:17.097" v="3377" actId="20577"/>
          <ac:spMkLst>
            <pc:docMk/>
            <pc:sldMk cId="206417171" sldId="824"/>
            <ac:spMk id="6" creationId="{6C6D2072-DCAE-1E30-7D6A-C5E3B07BFB64}"/>
          </ac:spMkLst>
        </pc:spChg>
        <pc:spChg chg="del">
          <ac:chgData name="Sibarama Panigrahi" userId="de46d0d797d55fd7" providerId="LiveId" clId="{9D759A14-AD34-4B72-9B09-E5C63FA795A2}" dt="2026-02-05T17:51:55.730" v="3598" actId="478"/>
          <ac:spMkLst>
            <pc:docMk/>
            <pc:sldMk cId="206417171" sldId="824"/>
            <ac:spMk id="14" creationId="{00000000-0000-0000-0000-000000000000}"/>
          </ac:spMkLst>
        </pc:spChg>
        <pc:spChg chg="mod">
          <ac:chgData name="Sibarama Panigrahi" userId="de46d0d797d55fd7" providerId="LiveId" clId="{9D759A14-AD34-4B72-9B09-E5C63FA795A2}" dt="2026-02-05T17:43:58.554" v="3365" actId="14100"/>
          <ac:spMkLst>
            <pc:docMk/>
            <pc:sldMk cId="206417171" sldId="824"/>
            <ac:spMk id="18" creationId="{00000000-0000-0000-0000-000000000000}"/>
          </ac:spMkLst>
        </pc:spChg>
      </pc:sldChg>
      <pc:sldChg chg="addSp delSp modSp add mod">
        <pc:chgData name="Sibarama Panigrahi" userId="de46d0d797d55fd7" providerId="LiveId" clId="{9D759A14-AD34-4B72-9B09-E5C63FA795A2}" dt="2026-02-05T17:52:01.226" v="3599" actId="478"/>
        <pc:sldMkLst>
          <pc:docMk/>
          <pc:sldMk cId="2978616859" sldId="825"/>
        </pc:sldMkLst>
        <pc:spChg chg="add mod">
          <ac:chgData name="Sibarama Panigrahi" userId="de46d0d797d55fd7" providerId="LiveId" clId="{9D759A14-AD34-4B72-9B09-E5C63FA795A2}" dt="2026-02-05T17:47:10.581" v="3378"/>
          <ac:spMkLst>
            <pc:docMk/>
            <pc:sldMk cId="2978616859" sldId="825"/>
            <ac:spMk id="3" creationId="{5AAA3563-4346-4FA4-B5C5-233A4738CF44}"/>
          </ac:spMkLst>
        </pc:spChg>
        <pc:spChg chg="add mod">
          <ac:chgData name="Sibarama Panigrahi" userId="de46d0d797d55fd7" providerId="LiveId" clId="{9D759A14-AD34-4B72-9B09-E5C63FA795A2}" dt="2026-02-05T17:47:10.581" v="3378"/>
          <ac:spMkLst>
            <pc:docMk/>
            <pc:sldMk cId="2978616859" sldId="825"/>
            <ac:spMk id="4" creationId="{4C268716-E005-6D9A-4D64-77E372029E70}"/>
          </ac:spMkLst>
        </pc:spChg>
        <pc:spChg chg="add mod">
          <ac:chgData name="Sibarama Panigrahi" userId="de46d0d797d55fd7" providerId="LiveId" clId="{9D759A14-AD34-4B72-9B09-E5C63FA795A2}" dt="2026-02-05T17:47:10.581" v="3378"/>
          <ac:spMkLst>
            <pc:docMk/>
            <pc:sldMk cId="2978616859" sldId="825"/>
            <ac:spMk id="5" creationId="{18C6C5F9-DD4A-79B6-C146-D54DF704BC7A}"/>
          </ac:spMkLst>
        </pc:spChg>
        <pc:spChg chg="add mod">
          <ac:chgData name="Sibarama Panigrahi" userId="de46d0d797d55fd7" providerId="LiveId" clId="{9D759A14-AD34-4B72-9B09-E5C63FA795A2}" dt="2026-02-05T17:47:54.480" v="3396" actId="20577"/>
          <ac:spMkLst>
            <pc:docMk/>
            <pc:sldMk cId="2978616859" sldId="825"/>
            <ac:spMk id="6" creationId="{13FB4D9F-A501-BBA1-EBCC-7B5384E81705}"/>
          </ac:spMkLst>
        </pc:spChg>
        <pc:spChg chg="del">
          <ac:chgData name="Sibarama Panigrahi" userId="de46d0d797d55fd7" providerId="LiveId" clId="{9D759A14-AD34-4B72-9B09-E5C63FA795A2}" dt="2026-02-05T17:52:01.226" v="3599" actId="478"/>
          <ac:spMkLst>
            <pc:docMk/>
            <pc:sldMk cId="2978616859" sldId="825"/>
            <ac:spMk id="14" creationId="{00000000-0000-0000-0000-000000000000}"/>
          </ac:spMkLst>
        </pc:spChg>
      </pc:sldChg>
      <pc:sldChg chg="addSp delSp modSp add mod">
        <pc:chgData name="Sibarama Panigrahi" userId="de46d0d797d55fd7" providerId="LiveId" clId="{9D759A14-AD34-4B72-9B09-E5C63FA795A2}" dt="2026-02-05T17:52:07.051" v="3600" actId="478"/>
        <pc:sldMkLst>
          <pc:docMk/>
          <pc:sldMk cId="1536671791" sldId="826"/>
        </pc:sldMkLst>
        <pc:spChg chg="add mod">
          <ac:chgData name="Sibarama Panigrahi" userId="de46d0d797d55fd7" providerId="LiveId" clId="{9D759A14-AD34-4B72-9B09-E5C63FA795A2}" dt="2026-02-05T17:47:41.266" v="3379"/>
          <ac:spMkLst>
            <pc:docMk/>
            <pc:sldMk cId="1536671791" sldId="826"/>
            <ac:spMk id="5" creationId="{BA013E5C-D493-28E8-5D72-7EF12DA66429}"/>
          </ac:spMkLst>
        </pc:spChg>
        <pc:spChg chg="add mod">
          <ac:chgData name="Sibarama Panigrahi" userId="de46d0d797d55fd7" providerId="LiveId" clId="{9D759A14-AD34-4B72-9B09-E5C63FA795A2}" dt="2026-02-05T17:47:41.266" v="3379"/>
          <ac:spMkLst>
            <pc:docMk/>
            <pc:sldMk cId="1536671791" sldId="826"/>
            <ac:spMk id="7" creationId="{E1FB6E0A-25E7-D3F5-80AE-82BA75B0930C}"/>
          </ac:spMkLst>
        </pc:spChg>
        <pc:spChg chg="add mod">
          <ac:chgData name="Sibarama Panigrahi" userId="de46d0d797d55fd7" providerId="LiveId" clId="{9D759A14-AD34-4B72-9B09-E5C63FA795A2}" dt="2026-02-05T17:47:41.266" v="3379"/>
          <ac:spMkLst>
            <pc:docMk/>
            <pc:sldMk cId="1536671791" sldId="826"/>
            <ac:spMk id="8" creationId="{585D0AFF-6027-F556-D661-1501B02CC1A3}"/>
          </ac:spMkLst>
        </pc:spChg>
        <pc:spChg chg="add mod">
          <ac:chgData name="Sibarama Panigrahi" userId="de46d0d797d55fd7" providerId="LiveId" clId="{9D759A14-AD34-4B72-9B09-E5C63FA795A2}" dt="2026-02-05T17:48:51.713" v="3445" actId="20577"/>
          <ac:spMkLst>
            <pc:docMk/>
            <pc:sldMk cId="1536671791" sldId="826"/>
            <ac:spMk id="9" creationId="{AC773BC6-CF6A-D406-91E4-26DDCD63B529}"/>
          </ac:spMkLst>
        </pc:spChg>
        <pc:spChg chg="del">
          <ac:chgData name="Sibarama Panigrahi" userId="de46d0d797d55fd7" providerId="LiveId" clId="{9D759A14-AD34-4B72-9B09-E5C63FA795A2}" dt="2026-02-05T17:52:07.051" v="3600" actId="478"/>
          <ac:spMkLst>
            <pc:docMk/>
            <pc:sldMk cId="1536671791" sldId="826"/>
            <ac:spMk id="14" creationId="{00000000-0000-0000-0000-000000000000}"/>
          </ac:spMkLst>
        </pc:spChg>
      </pc:sldChg>
      <pc:sldChg chg="add del">
        <pc:chgData name="Sibarama Panigrahi" userId="de46d0d797d55fd7" providerId="LiveId" clId="{9D759A14-AD34-4B72-9B09-E5C63FA795A2}" dt="2026-02-05T17:48:07.878" v="3397" actId="47"/>
        <pc:sldMkLst>
          <pc:docMk/>
          <pc:sldMk cId="2571472551" sldId="827"/>
        </pc:sldMkLst>
      </pc:sldChg>
      <pc:sldChg chg="addSp delSp modSp add mod">
        <pc:chgData name="Sibarama Panigrahi" userId="de46d0d797d55fd7" providerId="LiveId" clId="{9D759A14-AD34-4B72-9B09-E5C63FA795A2}" dt="2026-02-05T17:51:31.502" v="3595" actId="478"/>
        <pc:sldMkLst>
          <pc:docMk/>
          <pc:sldMk cId="1771242227" sldId="828"/>
        </pc:sldMkLst>
        <pc:spChg chg="add mod">
          <ac:chgData name="Sibarama Panigrahi" userId="de46d0d797d55fd7" providerId="LiveId" clId="{9D759A14-AD34-4B72-9B09-E5C63FA795A2}" dt="2026-02-05T17:49:35.856" v="3527"/>
          <ac:spMkLst>
            <pc:docMk/>
            <pc:sldMk cId="1771242227" sldId="828"/>
            <ac:spMk id="3" creationId="{609DDAC6-3970-5D3A-139E-83FC7911158B}"/>
          </ac:spMkLst>
        </pc:spChg>
        <pc:spChg chg="add mod">
          <ac:chgData name="Sibarama Panigrahi" userId="de46d0d797d55fd7" providerId="LiveId" clId="{9D759A14-AD34-4B72-9B09-E5C63FA795A2}" dt="2026-02-05T17:49:35.856" v="3527"/>
          <ac:spMkLst>
            <pc:docMk/>
            <pc:sldMk cId="1771242227" sldId="828"/>
            <ac:spMk id="4" creationId="{3DEA5C25-F19E-9C23-8335-2EE6506857A4}"/>
          </ac:spMkLst>
        </pc:spChg>
        <pc:spChg chg="add mod">
          <ac:chgData name="Sibarama Panigrahi" userId="de46d0d797d55fd7" providerId="LiveId" clId="{9D759A14-AD34-4B72-9B09-E5C63FA795A2}" dt="2026-02-05T17:49:35.856" v="3527"/>
          <ac:spMkLst>
            <pc:docMk/>
            <pc:sldMk cId="1771242227" sldId="828"/>
            <ac:spMk id="6" creationId="{57DAC748-49B0-9B5B-83B5-D82FE527C66E}"/>
          </ac:spMkLst>
        </pc:spChg>
        <pc:spChg chg="add mod">
          <ac:chgData name="Sibarama Panigrahi" userId="de46d0d797d55fd7" providerId="LiveId" clId="{9D759A14-AD34-4B72-9B09-E5C63FA795A2}" dt="2026-02-05T17:49:54.394" v="3573" actId="20577"/>
          <ac:spMkLst>
            <pc:docMk/>
            <pc:sldMk cId="1771242227" sldId="828"/>
            <ac:spMk id="7" creationId="{5872714C-6719-7B01-A227-761F389BF1CD}"/>
          </ac:spMkLst>
        </pc:spChg>
        <pc:spChg chg="del">
          <ac:chgData name="Sibarama Panigrahi" userId="de46d0d797d55fd7" providerId="LiveId" clId="{9D759A14-AD34-4B72-9B09-E5C63FA795A2}" dt="2026-02-05T17:51:31.502" v="3595" actId="478"/>
          <ac:spMkLst>
            <pc:docMk/>
            <pc:sldMk cId="1771242227" sldId="828"/>
            <ac:spMk id="14" creationId="{00000000-0000-0000-0000-000000000000}"/>
          </ac:spMkLst>
        </pc:spChg>
      </pc:sldChg>
      <pc:sldChg chg="addSp delSp modSp add mod">
        <pc:chgData name="Sibarama Panigrahi" userId="de46d0d797d55fd7" providerId="LiveId" clId="{9D759A14-AD34-4B72-9B09-E5C63FA795A2}" dt="2026-02-05T17:51:23.844" v="3594" actId="20577"/>
        <pc:sldMkLst>
          <pc:docMk/>
          <pc:sldMk cId="89086746" sldId="829"/>
        </pc:sldMkLst>
        <pc:spChg chg="add mod">
          <ac:chgData name="Sibarama Panigrahi" userId="de46d0d797d55fd7" providerId="LiveId" clId="{9D759A14-AD34-4B72-9B09-E5C63FA795A2}" dt="2026-02-05T17:50:54.410" v="3576"/>
          <ac:spMkLst>
            <pc:docMk/>
            <pc:sldMk cId="89086746" sldId="829"/>
            <ac:spMk id="4" creationId="{2165B86B-0043-2E49-D931-3E1924D13B4B}"/>
          </ac:spMkLst>
        </pc:spChg>
        <pc:spChg chg="add mod">
          <ac:chgData name="Sibarama Panigrahi" userId="de46d0d797d55fd7" providerId="LiveId" clId="{9D759A14-AD34-4B72-9B09-E5C63FA795A2}" dt="2026-02-05T17:50:54.410" v="3576"/>
          <ac:spMkLst>
            <pc:docMk/>
            <pc:sldMk cId="89086746" sldId="829"/>
            <ac:spMk id="5" creationId="{0A10EB59-9D5B-E1B0-5381-1C20A6DE500C}"/>
          </ac:spMkLst>
        </pc:spChg>
        <pc:spChg chg="add mod">
          <ac:chgData name="Sibarama Panigrahi" userId="de46d0d797d55fd7" providerId="LiveId" clId="{9D759A14-AD34-4B72-9B09-E5C63FA795A2}" dt="2026-02-05T17:50:54.410" v="3576"/>
          <ac:spMkLst>
            <pc:docMk/>
            <pc:sldMk cId="89086746" sldId="829"/>
            <ac:spMk id="7" creationId="{2D2D0DE0-6C22-6AC7-F2C6-8DA2289B2B1A}"/>
          </ac:spMkLst>
        </pc:spChg>
        <pc:spChg chg="add mod">
          <ac:chgData name="Sibarama Panigrahi" userId="de46d0d797d55fd7" providerId="LiveId" clId="{9D759A14-AD34-4B72-9B09-E5C63FA795A2}" dt="2026-02-05T17:51:23.844" v="3594" actId="20577"/>
          <ac:spMkLst>
            <pc:docMk/>
            <pc:sldMk cId="89086746" sldId="829"/>
            <ac:spMk id="9" creationId="{354798AA-24EE-22EC-4967-12D340878A29}"/>
          </ac:spMkLst>
        </pc:spChg>
        <pc:spChg chg="del">
          <ac:chgData name="Sibarama Panigrahi" userId="de46d0d797d55fd7" providerId="LiveId" clId="{9D759A14-AD34-4B72-9B09-E5C63FA795A2}" dt="2026-02-05T17:50:58.287" v="3577" actId="478"/>
          <ac:spMkLst>
            <pc:docMk/>
            <pc:sldMk cId="89086746" sldId="829"/>
            <ac:spMk id="14" creationId="{00000000-0000-0000-0000-000000000000}"/>
          </ac:spMkLst>
        </pc:spChg>
      </pc:sldChg>
      <pc:sldChg chg="addSp modSp new mod">
        <pc:chgData name="Sibarama Panigrahi" userId="de46d0d797d55fd7" providerId="LiveId" clId="{9D759A14-AD34-4B72-9B09-E5C63FA795A2}" dt="2026-02-05T17:36:29.477" v="3037" actId="20577"/>
        <pc:sldMkLst>
          <pc:docMk/>
          <pc:sldMk cId="1417643939" sldId="830"/>
        </pc:sldMkLst>
        <pc:spChg chg="mod">
          <ac:chgData name="Sibarama Panigrahi" userId="de46d0d797d55fd7" providerId="LiveId" clId="{9D759A14-AD34-4B72-9B09-E5C63FA795A2}" dt="2026-02-05T17:34:26.804" v="2842" actId="20577"/>
          <ac:spMkLst>
            <pc:docMk/>
            <pc:sldMk cId="1417643939" sldId="830"/>
            <ac:spMk id="2" creationId="{79ED1829-7E78-E919-D50F-D60DC0F8399D}"/>
          </ac:spMkLst>
        </pc:spChg>
        <pc:spChg chg="mod">
          <ac:chgData name="Sibarama Panigrahi" userId="de46d0d797d55fd7" providerId="LiveId" clId="{9D759A14-AD34-4B72-9B09-E5C63FA795A2}" dt="2026-02-05T17:36:10.267" v="3029" actId="207"/>
          <ac:spMkLst>
            <pc:docMk/>
            <pc:sldMk cId="1417643939" sldId="830"/>
            <ac:spMk id="3" creationId="{2CD70D87-D849-3A38-CD03-6E872F0819D8}"/>
          </ac:spMkLst>
        </pc:spChg>
        <pc:spChg chg="add mod">
          <ac:chgData name="Sibarama Panigrahi" userId="de46d0d797d55fd7" providerId="LiveId" clId="{9D759A14-AD34-4B72-9B09-E5C63FA795A2}" dt="2026-02-05T17:36:29.477" v="3037" actId="20577"/>
          <ac:spMkLst>
            <pc:docMk/>
            <pc:sldMk cId="1417643939" sldId="830"/>
            <ac:spMk id="7" creationId="{EF175DDE-A413-4972-1CE3-7E1CF8A7D239}"/>
          </ac:spMkLst>
        </pc:spChg>
      </pc:sldChg>
      <pc:sldChg chg="modSp new mod">
        <pc:chgData name="Sibarama Panigrahi" userId="de46d0d797d55fd7" providerId="LiveId" clId="{9D759A14-AD34-4B72-9B09-E5C63FA795A2}" dt="2026-02-05T18:08:21.914" v="4037" actId="20577"/>
        <pc:sldMkLst>
          <pc:docMk/>
          <pc:sldMk cId="877794673" sldId="831"/>
        </pc:sldMkLst>
        <pc:spChg chg="mod">
          <ac:chgData name="Sibarama Panigrahi" userId="de46d0d797d55fd7" providerId="LiveId" clId="{9D759A14-AD34-4B72-9B09-E5C63FA795A2}" dt="2026-02-05T18:08:21.914" v="4037" actId="20577"/>
          <ac:spMkLst>
            <pc:docMk/>
            <pc:sldMk cId="877794673" sldId="831"/>
            <ac:spMk id="2" creationId="{A8D6A16E-9FA8-828F-4F78-2A5AD6BE8054}"/>
          </ac:spMkLst>
        </pc:spChg>
      </pc:sldChg>
    </pc:docChg>
  </pc:docChgLst>
  <pc:docChgLst>
    <pc:chgData name="Sibarama Panigrahi" userId="de46d0d797d55fd7" providerId="LiveId" clId="{0C49A843-CF0C-478B-B4E3-21B4FB90414D}"/>
    <pc:docChg chg="undo custSel addSld delSld modSld modMainMaster">
      <pc:chgData name="Sibarama Panigrahi" userId="de46d0d797d55fd7" providerId="LiveId" clId="{0C49A843-CF0C-478B-B4E3-21B4FB90414D}" dt="2024-07-29T04:40:43.549" v="1388" actId="20577"/>
      <pc:docMkLst>
        <pc:docMk/>
      </pc:docMkLst>
      <pc:sldChg chg="delSp del mod">
        <pc:chgData name="Sibarama Panigrahi" userId="de46d0d797d55fd7" providerId="LiveId" clId="{0C49A843-CF0C-478B-B4E3-21B4FB90414D}" dt="2024-07-27T15:55:00.751" v="281" actId="47"/>
        <pc:sldMkLst>
          <pc:docMk/>
          <pc:sldMk cId="1434151839" sldId="257"/>
        </pc:sldMkLst>
        <pc:picChg chg="del">
          <ac:chgData name="Sibarama Panigrahi" userId="de46d0d797d55fd7" providerId="LiveId" clId="{0C49A843-CF0C-478B-B4E3-21B4FB90414D}" dt="2024-07-27T15:49:29.291" v="279" actId="478"/>
          <ac:picMkLst>
            <pc:docMk/>
            <pc:sldMk cId="1434151839" sldId="257"/>
            <ac:picMk id="3" creationId="{890DCCB2-55B1-A4A0-54ED-02C0891E691D}"/>
          </ac:picMkLst>
        </pc:picChg>
      </pc:sldChg>
      <pc:sldChg chg="new del">
        <pc:chgData name="Sibarama Panigrahi" userId="de46d0d797d55fd7" providerId="LiveId" clId="{0C49A843-CF0C-478B-B4E3-21B4FB90414D}" dt="2024-07-27T15:49:08.340" v="277" actId="47"/>
        <pc:sldMkLst>
          <pc:docMk/>
          <pc:sldMk cId="9152124" sldId="258"/>
        </pc:sldMkLst>
      </pc:sldChg>
      <pc:sldChg chg="modSp new mod">
        <pc:chgData name="Sibarama Panigrahi" userId="de46d0d797d55fd7" providerId="LiveId" clId="{0C49A843-CF0C-478B-B4E3-21B4FB90414D}" dt="2024-07-29T04:05:14.483" v="822" actId="20577"/>
        <pc:sldMkLst>
          <pc:docMk/>
          <pc:sldMk cId="2147866174" sldId="258"/>
        </pc:sldMkLst>
        <pc:spChg chg="mod">
          <ac:chgData name="Sibarama Panigrahi" userId="de46d0d797d55fd7" providerId="LiveId" clId="{0C49A843-CF0C-478B-B4E3-21B4FB90414D}" dt="2024-07-27T16:06:20.284" v="580" actId="20577"/>
          <ac:spMkLst>
            <pc:docMk/>
            <pc:sldMk cId="2147866174" sldId="258"/>
            <ac:spMk id="2" creationId="{1C96CA04-9EE9-97CB-4239-35D0503E4BE9}"/>
          </ac:spMkLst>
        </pc:spChg>
        <pc:spChg chg="mod">
          <ac:chgData name="Sibarama Panigrahi" userId="de46d0d797d55fd7" providerId="LiveId" clId="{0C49A843-CF0C-478B-B4E3-21B4FB90414D}" dt="2024-07-29T04:05:14.483" v="822" actId="20577"/>
          <ac:spMkLst>
            <pc:docMk/>
            <pc:sldMk cId="2147866174" sldId="258"/>
            <ac:spMk id="3" creationId="{66F45FE0-E48E-16C8-E757-0C569F28AF9A}"/>
          </ac:spMkLst>
        </pc:spChg>
        <pc:spChg chg="mod">
          <ac:chgData name="Sibarama Panigrahi" userId="de46d0d797d55fd7" providerId="LiveId" clId="{0C49A843-CF0C-478B-B4E3-21B4FB90414D}" dt="2024-07-27T16:07:55.671" v="611" actId="20577"/>
          <ac:spMkLst>
            <pc:docMk/>
            <pc:sldMk cId="2147866174" sldId="258"/>
            <ac:spMk id="6" creationId="{9A48A23F-FE8A-8A58-18E1-24A11EE4B103}"/>
          </ac:spMkLst>
        </pc:spChg>
      </pc:sldChg>
      <pc:sldChg chg="del">
        <pc:chgData name="Sibarama Panigrahi" userId="de46d0d797d55fd7" providerId="LiveId" clId="{0C49A843-CF0C-478B-B4E3-21B4FB90414D}" dt="2024-07-27T15:41:19.969" v="55" actId="47"/>
        <pc:sldMkLst>
          <pc:docMk/>
          <pc:sldMk cId="2274769564" sldId="265"/>
        </pc:sldMkLst>
      </pc:sldChg>
      <pc:sldChg chg="del">
        <pc:chgData name="Sibarama Panigrahi" userId="de46d0d797d55fd7" providerId="LiveId" clId="{0C49A843-CF0C-478B-B4E3-21B4FB90414D}" dt="2024-07-27T15:41:20.299" v="56" actId="47"/>
        <pc:sldMkLst>
          <pc:docMk/>
          <pc:sldMk cId="3012990342" sldId="266"/>
        </pc:sldMkLst>
      </pc:sldChg>
      <pc:sldChg chg="del">
        <pc:chgData name="Sibarama Panigrahi" userId="de46d0d797d55fd7" providerId="LiveId" clId="{0C49A843-CF0C-478B-B4E3-21B4FB90414D}" dt="2024-07-27T15:41:49.613" v="145" actId="47"/>
        <pc:sldMkLst>
          <pc:docMk/>
          <pc:sldMk cId="796180719" sldId="413"/>
        </pc:sldMkLst>
      </pc:sldChg>
      <pc:sldChg chg="del">
        <pc:chgData name="Sibarama Panigrahi" userId="de46d0d797d55fd7" providerId="LiveId" clId="{0C49A843-CF0C-478B-B4E3-21B4FB90414D}" dt="2024-07-27T15:41:09.994" v="10" actId="47"/>
        <pc:sldMkLst>
          <pc:docMk/>
          <pc:sldMk cId="3986495581" sldId="466"/>
        </pc:sldMkLst>
      </pc:sldChg>
      <pc:sldChg chg="del">
        <pc:chgData name="Sibarama Panigrahi" userId="de46d0d797d55fd7" providerId="LiveId" clId="{0C49A843-CF0C-478B-B4E3-21B4FB90414D}" dt="2024-07-27T15:41:10.863" v="14" actId="47"/>
        <pc:sldMkLst>
          <pc:docMk/>
          <pc:sldMk cId="927367765" sldId="469"/>
        </pc:sldMkLst>
      </pc:sldChg>
      <pc:sldChg chg="del">
        <pc:chgData name="Sibarama Panigrahi" userId="de46d0d797d55fd7" providerId="LiveId" clId="{0C49A843-CF0C-478B-B4E3-21B4FB90414D}" dt="2024-07-27T15:41:11.270" v="16" actId="47"/>
        <pc:sldMkLst>
          <pc:docMk/>
          <pc:sldMk cId="2762276781" sldId="471"/>
        </pc:sldMkLst>
      </pc:sldChg>
      <pc:sldChg chg="del">
        <pc:chgData name="Sibarama Panigrahi" userId="de46d0d797d55fd7" providerId="LiveId" clId="{0C49A843-CF0C-478B-B4E3-21B4FB90414D}" dt="2024-07-27T15:41:11.724" v="18" actId="47"/>
        <pc:sldMkLst>
          <pc:docMk/>
          <pc:sldMk cId="3952151730" sldId="472"/>
        </pc:sldMkLst>
      </pc:sldChg>
      <pc:sldChg chg="del">
        <pc:chgData name="Sibarama Panigrahi" userId="de46d0d797d55fd7" providerId="LiveId" clId="{0C49A843-CF0C-478B-B4E3-21B4FB90414D}" dt="2024-07-27T15:41:12.367" v="21" actId="47"/>
        <pc:sldMkLst>
          <pc:docMk/>
          <pc:sldMk cId="2123972541" sldId="478"/>
        </pc:sldMkLst>
      </pc:sldChg>
      <pc:sldChg chg="del">
        <pc:chgData name="Sibarama Panigrahi" userId="de46d0d797d55fd7" providerId="LiveId" clId="{0C49A843-CF0C-478B-B4E3-21B4FB90414D}" dt="2024-07-27T15:41:12.572" v="22" actId="47"/>
        <pc:sldMkLst>
          <pc:docMk/>
          <pc:sldMk cId="2794642992" sldId="482"/>
        </pc:sldMkLst>
      </pc:sldChg>
      <pc:sldChg chg="del">
        <pc:chgData name="Sibarama Panigrahi" userId="de46d0d797d55fd7" providerId="LiveId" clId="{0C49A843-CF0C-478B-B4E3-21B4FB90414D}" dt="2024-07-27T15:41:07.461" v="0" actId="47"/>
        <pc:sldMkLst>
          <pc:docMk/>
          <pc:sldMk cId="2320919411" sldId="489"/>
        </pc:sldMkLst>
      </pc:sldChg>
      <pc:sldChg chg="del">
        <pc:chgData name="Sibarama Panigrahi" userId="de46d0d797d55fd7" providerId="LiveId" clId="{0C49A843-CF0C-478B-B4E3-21B4FB90414D}" dt="2024-07-27T15:41:07.744" v="1" actId="47"/>
        <pc:sldMkLst>
          <pc:docMk/>
          <pc:sldMk cId="557335972" sldId="490"/>
        </pc:sldMkLst>
      </pc:sldChg>
      <pc:sldChg chg="del">
        <pc:chgData name="Sibarama Panigrahi" userId="de46d0d797d55fd7" providerId="LiveId" clId="{0C49A843-CF0C-478B-B4E3-21B4FB90414D}" dt="2024-07-27T15:41:11.944" v="19" actId="47"/>
        <pc:sldMkLst>
          <pc:docMk/>
          <pc:sldMk cId="3448381696" sldId="494"/>
        </pc:sldMkLst>
      </pc:sldChg>
      <pc:sldChg chg="del">
        <pc:chgData name="Sibarama Panigrahi" userId="de46d0d797d55fd7" providerId="LiveId" clId="{0C49A843-CF0C-478B-B4E3-21B4FB90414D}" dt="2024-07-27T15:41:12.163" v="20" actId="47"/>
        <pc:sldMkLst>
          <pc:docMk/>
          <pc:sldMk cId="2149528455" sldId="496"/>
        </pc:sldMkLst>
      </pc:sldChg>
      <pc:sldChg chg="del">
        <pc:chgData name="Sibarama Panigrahi" userId="de46d0d797d55fd7" providerId="LiveId" clId="{0C49A843-CF0C-478B-B4E3-21B4FB90414D}" dt="2024-07-27T15:41:12.789" v="23" actId="47"/>
        <pc:sldMkLst>
          <pc:docMk/>
          <pc:sldMk cId="773303832" sldId="497"/>
        </pc:sldMkLst>
      </pc:sldChg>
      <pc:sldChg chg="del">
        <pc:chgData name="Sibarama Panigrahi" userId="de46d0d797d55fd7" providerId="LiveId" clId="{0C49A843-CF0C-478B-B4E3-21B4FB90414D}" dt="2024-07-27T15:41:47.076" v="144" actId="47"/>
        <pc:sldMkLst>
          <pc:docMk/>
          <pc:sldMk cId="2857501402" sldId="505"/>
        </pc:sldMkLst>
      </pc:sldChg>
      <pc:sldChg chg="del">
        <pc:chgData name="Sibarama Panigrahi" userId="de46d0d797d55fd7" providerId="LiveId" clId="{0C49A843-CF0C-478B-B4E3-21B4FB90414D}" dt="2024-07-27T15:41:08.285" v="3" actId="47"/>
        <pc:sldMkLst>
          <pc:docMk/>
          <pc:sldMk cId="968328467" sldId="507"/>
        </pc:sldMkLst>
      </pc:sldChg>
      <pc:sldChg chg="del">
        <pc:chgData name="Sibarama Panigrahi" userId="de46d0d797d55fd7" providerId="LiveId" clId="{0C49A843-CF0C-478B-B4E3-21B4FB90414D}" dt="2024-07-27T15:41:08.512" v="4" actId="47"/>
        <pc:sldMkLst>
          <pc:docMk/>
          <pc:sldMk cId="4021872737" sldId="508"/>
        </pc:sldMkLst>
      </pc:sldChg>
      <pc:sldChg chg="del">
        <pc:chgData name="Sibarama Panigrahi" userId="de46d0d797d55fd7" providerId="LiveId" clId="{0C49A843-CF0C-478B-B4E3-21B4FB90414D}" dt="2024-07-27T15:41:17.796" v="45" actId="47"/>
        <pc:sldMkLst>
          <pc:docMk/>
          <pc:sldMk cId="3073864098" sldId="522"/>
        </pc:sldMkLst>
      </pc:sldChg>
      <pc:sldChg chg="del">
        <pc:chgData name="Sibarama Panigrahi" userId="de46d0d797d55fd7" providerId="LiveId" clId="{0C49A843-CF0C-478B-B4E3-21B4FB90414D}" dt="2024-07-27T15:41:19.308" v="52" actId="47"/>
        <pc:sldMkLst>
          <pc:docMk/>
          <pc:sldMk cId="1821573843" sldId="529"/>
        </pc:sldMkLst>
      </pc:sldChg>
      <pc:sldChg chg="del">
        <pc:chgData name="Sibarama Panigrahi" userId="de46d0d797d55fd7" providerId="LiveId" clId="{0C49A843-CF0C-478B-B4E3-21B4FB90414D}" dt="2024-07-27T15:41:19.514" v="53" actId="47"/>
        <pc:sldMkLst>
          <pc:docMk/>
          <pc:sldMk cId="1176379652" sldId="530"/>
        </pc:sldMkLst>
      </pc:sldChg>
      <pc:sldChg chg="addSp modSp add mod setBg">
        <pc:chgData name="Sibarama Panigrahi" userId="de46d0d797d55fd7" providerId="LiveId" clId="{0C49A843-CF0C-478B-B4E3-21B4FB90414D}" dt="2024-07-27T16:05:39.247" v="549" actId="20577"/>
        <pc:sldMkLst>
          <pc:docMk/>
          <pc:sldMk cId="3095849456" sldId="538"/>
        </pc:sldMkLst>
        <pc:spChg chg="mod">
          <ac:chgData name="Sibarama Panigrahi" userId="de46d0d797d55fd7" providerId="LiveId" clId="{0C49A843-CF0C-478B-B4E3-21B4FB90414D}" dt="2024-07-27T16:05:39.247" v="549" actId="20577"/>
          <ac:spMkLst>
            <pc:docMk/>
            <pc:sldMk cId="3095849456" sldId="538"/>
            <ac:spMk id="4" creationId="{00000000-0000-0000-0000-000000000000}"/>
          </ac:spMkLst>
        </pc:spChg>
        <pc:spChg chg="mod">
          <ac:chgData name="Sibarama Panigrahi" userId="de46d0d797d55fd7" providerId="LiveId" clId="{0C49A843-CF0C-478B-B4E3-21B4FB90414D}" dt="2024-07-27T16:05:07.940" v="522" actId="1035"/>
          <ac:spMkLst>
            <pc:docMk/>
            <pc:sldMk cId="3095849456" sldId="538"/>
            <ac:spMk id="5" creationId="{0D6ED181-B007-4A09-9CED-F9F4795A8C72}"/>
          </ac:spMkLst>
        </pc:spChg>
        <pc:spChg chg="add mod">
          <ac:chgData name="Sibarama Panigrahi" userId="de46d0d797d55fd7" providerId="LiveId" clId="{0C49A843-CF0C-478B-B4E3-21B4FB90414D}" dt="2024-07-27T16:02:17.508" v="374" actId="20577"/>
          <ac:spMkLst>
            <pc:docMk/>
            <pc:sldMk cId="3095849456" sldId="538"/>
            <ac:spMk id="7" creationId="{FF26149F-9052-ACB3-7114-8A69A9711593}"/>
          </ac:spMkLst>
        </pc:spChg>
        <pc:picChg chg="add mod">
          <ac:chgData name="Sibarama Panigrahi" userId="de46d0d797d55fd7" providerId="LiveId" clId="{0C49A843-CF0C-478B-B4E3-21B4FB90414D}" dt="2024-07-27T15:59:52.231" v="304" actId="1035"/>
          <ac:picMkLst>
            <pc:docMk/>
            <pc:sldMk cId="3095849456" sldId="538"/>
            <ac:picMk id="6" creationId="{37E49A61-EEB6-7884-5CA3-4E3F434B72E5}"/>
          </ac:picMkLst>
        </pc:picChg>
      </pc:sldChg>
      <pc:sldChg chg="delSp add mod">
        <pc:chgData name="Sibarama Panigrahi" userId="de46d0d797d55fd7" providerId="LiveId" clId="{0C49A843-CF0C-478B-B4E3-21B4FB90414D}" dt="2024-07-27T15:55:37.642" v="284" actId="478"/>
        <pc:sldMkLst>
          <pc:docMk/>
          <pc:sldMk cId="835503333" sldId="539"/>
        </pc:sldMkLst>
        <pc:spChg chg="del">
          <ac:chgData name="Sibarama Panigrahi" userId="de46d0d797d55fd7" providerId="LiveId" clId="{0C49A843-CF0C-478B-B4E3-21B4FB90414D}" dt="2024-07-27T15:55:37.642" v="284" actId="478"/>
          <ac:spMkLst>
            <pc:docMk/>
            <pc:sldMk cId="835503333" sldId="539"/>
            <ac:spMk id="742" creationId="{00000000-0000-0000-0000-000000000000}"/>
          </ac:spMkLst>
        </pc:spChg>
        <pc:spChg chg="del">
          <ac:chgData name="Sibarama Panigrahi" userId="de46d0d797d55fd7" providerId="LiveId" clId="{0C49A843-CF0C-478B-B4E3-21B4FB90414D}" dt="2024-07-27T15:55:32.662" v="283" actId="478"/>
          <ac:spMkLst>
            <pc:docMk/>
            <pc:sldMk cId="835503333" sldId="539"/>
            <ac:spMk id="744" creationId="{00000000-0000-0000-0000-000000000000}"/>
          </ac:spMkLst>
        </pc:spChg>
      </pc:sldChg>
      <pc:sldChg chg="modSp new mod">
        <pc:chgData name="Sibarama Panigrahi" userId="de46d0d797d55fd7" providerId="LiveId" clId="{0C49A843-CF0C-478B-B4E3-21B4FB90414D}" dt="2024-07-29T03:56:20.611" v="695" actId="5793"/>
        <pc:sldMkLst>
          <pc:docMk/>
          <pc:sldMk cId="1617025374" sldId="540"/>
        </pc:sldMkLst>
        <pc:spChg chg="mod">
          <ac:chgData name="Sibarama Panigrahi" userId="de46d0d797d55fd7" providerId="LiveId" clId="{0C49A843-CF0C-478B-B4E3-21B4FB90414D}" dt="2024-07-29T03:55:16.361" v="693"/>
          <ac:spMkLst>
            <pc:docMk/>
            <pc:sldMk cId="1617025374" sldId="540"/>
            <ac:spMk id="2" creationId="{DA1E6457-B33C-2F19-CFA8-CAE9957052E5}"/>
          </ac:spMkLst>
        </pc:spChg>
        <pc:spChg chg="mod">
          <ac:chgData name="Sibarama Panigrahi" userId="de46d0d797d55fd7" providerId="LiveId" clId="{0C49A843-CF0C-478B-B4E3-21B4FB90414D}" dt="2024-07-29T03:56:20.611" v="695" actId="5793"/>
          <ac:spMkLst>
            <pc:docMk/>
            <pc:sldMk cId="1617025374" sldId="540"/>
            <ac:spMk id="3" creationId="{283607A4-A1C4-4E08-6F79-6A0904216A50}"/>
          </ac:spMkLst>
        </pc:spChg>
      </pc:sldChg>
      <pc:sldChg chg="addSp delSp modSp new mod">
        <pc:chgData name="Sibarama Panigrahi" userId="de46d0d797d55fd7" providerId="LiveId" clId="{0C49A843-CF0C-478B-B4E3-21B4FB90414D}" dt="2024-07-29T04:00:46.333" v="721" actId="14100"/>
        <pc:sldMkLst>
          <pc:docMk/>
          <pc:sldMk cId="2238687680" sldId="541"/>
        </pc:sldMkLst>
        <pc:spChg chg="mod">
          <ac:chgData name="Sibarama Panigrahi" userId="de46d0d797d55fd7" providerId="LiveId" clId="{0C49A843-CF0C-478B-B4E3-21B4FB90414D}" dt="2024-07-29T03:56:44.894" v="700" actId="27636"/>
          <ac:spMkLst>
            <pc:docMk/>
            <pc:sldMk cId="2238687680" sldId="541"/>
            <ac:spMk id="2" creationId="{D1151299-575C-75DE-4A9A-25D3721F4EC2}"/>
          </ac:spMkLst>
        </pc:spChg>
        <pc:spChg chg="add del mod">
          <ac:chgData name="Sibarama Panigrahi" userId="de46d0d797d55fd7" providerId="LiveId" clId="{0C49A843-CF0C-478B-B4E3-21B4FB90414D}" dt="2024-07-29T03:58:08.971" v="712" actId="20577"/>
          <ac:spMkLst>
            <pc:docMk/>
            <pc:sldMk cId="2238687680" sldId="541"/>
            <ac:spMk id="3" creationId="{F562E102-73F6-8A2A-F921-85767D4F9258}"/>
          </ac:spMkLst>
        </pc:spChg>
        <pc:spChg chg="add del mod">
          <ac:chgData name="Sibarama Panigrahi" userId="de46d0d797d55fd7" providerId="LiveId" clId="{0C49A843-CF0C-478B-B4E3-21B4FB90414D}" dt="2024-07-29T03:57:49.793" v="708" actId="1076"/>
          <ac:spMkLst>
            <pc:docMk/>
            <pc:sldMk cId="2238687680" sldId="541"/>
            <ac:spMk id="8" creationId="{152F9C1F-B152-11B7-BCB8-685E69726747}"/>
          </ac:spMkLst>
        </pc:spChg>
        <pc:graphicFrameChg chg="add mod">
          <ac:chgData name="Sibarama Panigrahi" userId="de46d0d797d55fd7" providerId="LiveId" clId="{0C49A843-CF0C-478B-B4E3-21B4FB90414D}" dt="2024-07-29T03:57:50.538" v="709"/>
          <ac:graphicFrameMkLst>
            <pc:docMk/>
            <pc:sldMk cId="2238687680" sldId="541"/>
            <ac:graphicFrameMk id="7" creationId="{0AC57B21-7028-9A6D-7426-3E3A617C971B}"/>
          </ac:graphicFrameMkLst>
        </pc:graphicFrameChg>
        <pc:graphicFrameChg chg="add del mod modGraphic">
          <ac:chgData name="Sibarama Panigrahi" userId="de46d0d797d55fd7" providerId="LiveId" clId="{0C49A843-CF0C-478B-B4E3-21B4FB90414D}" dt="2024-07-29T04:00:32.465" v="718" actId="478"/>
          <ac:graphicFrameMkLst>
            <pc:docMk/>
            <pc:sldMk cId="2238687680" sldId="541"/>
            <ac:graphicFrameMk id="9" creationId="{782E780A-08A8-B4ED-68EC-235492D5AB66}"/>
          </ac:graphicFrameMkLst>
        </pc:graphicFrameChg>
        <pc:picChg chg="add mod">
          <ac:chgData name="Sibarama Panigrahi" userId="de46d0d797d55fd7" providerId="LiveId" clId="{0C49A843-CF0C-478B-B4E3-21B4FB90414D}" dt="2024-07-29T04:00:46.333" v="721" actId="14100"/>
          <ac:picMkLst>
            <pc:docMk/>
            <pc:sldMk cId="2238687680" sldId="541"/>
            <ac:picMk id="11" creationId="{D73EE6F5-FFD1-0B60-E506-8163F7924427}"/>
          </ac:picMkLst>
        </pc:picChg>
      </pc:sldChg>
      <pc:sldChg chg="addSp modSp new mod">
        <pc:chgData name="Sibarama Panigrahi" userId="de46d0d797d55fd7" providerId="LiveId" clId="{0C49A843-CF0C-478B-B4E3-21B4FB90414D}" dt="2024-07-29T04:02:18.829" v="731" actId="1076"/>
        <pc:sldMkLst>
          <pc:docMk/>
          <pc:sldMk cId="971039502" sldId="542"/>
        </pc:sldMkLst>
        <pc:spChg chg="mod">
          <ac:chgData name="Sibarama Panigrahi" userId="de46d0d797d55fd7" providerId="LiveId" clId="{0C49A843-CF0C-478B-B4E3-21B4FB90414D}" dt="2024-07-29T04:01:12.975" v="726" actId="27636"/>
          <ac:spMkLst>
            <pc:docMk/>
            <pc:sldMk cId="971039502" sldId="542"/>
            <ac:spMk id="2" creationId="{7E2B30AE-188F-F56C-1FBA-5759AD700207}"/>
          </ac:spMkLst>
        </pc:spChg>
        <pc:spChg chg="mod">
          <ac:chgData name="Sibarama Panigrahi" userId="de46d0d797d55fd7" providerId="LiveId" clId="{0C49A843-CF0C-478B-B4E3-21B4FB90414D}" dt="2024-07-29T04:02:05.641" v="728" actId="5793"/>
          <ac:spMkLst>
            <pc:docMk/>
            <pc:sldMk cId="971039502" sldId="542"/>
            <ac:spMk id="3" creationId="{70DD8015-9097-FDE1-43E0-D43789657E55}"/>
          </ac:spMkLst>
        </pc:spChg>
        <pc:picChg chg="add mod">
          <ac:chgData name="Sibarama Panigrahi" userId="de46d0d797d55fd7" providerId="LiveId" clId="{0C49A843-CF0C-478B-B4E3-21B4FB90414D}" dt="2024-07-29T04:02:18.829" v="731" actId="1076"/>
          <ac:picMkLst>
            <pc:docMk/>
            <pc:sldMk cId="971039502" sldId="542"/>
            <ac:picMk id="8" creationId="{48404F8C-7B5B-A1FF-4533-E1B04F994557}"/>
          </ac:picMkLst>
        </pc:picChg>
      </pc:sldChg>
      <pc:sldChg chg="modSp new mod">
        <pc:chgData name="Sibarama Panigrahi" userId="de46d0d797d55fd7" providerId="LiveId" clId="{0C49A843-CF0C-478B-B4E3-21B4FB90414D}" dt="2024-07-29T04:04:36.187" v="776" actId="20577"/>
        <pc:sldMkLst>
          <pc:docMk/>
          <pc:sldMk cId="1216652224" sldId="543"/>
        </pc:sldMkLst>
        <pc:spChg chg="mod">
          <ac:chgData name="Sibarama Panigrahi" userId="de46d0d797d55fd7" providerId="LiveId" clId="{0C49A843-CF0C-478B-B4E3-21B4FB90414D}" dt="2024-07-29T04:04:36.187" v="776" actId="20577"/>
          <ac:spMkLst>
            <pc:docMk/>
            <pc:sldMk cId="1216652224" sldId="543"/>
            <ac:spMk id="2" creationId="{43030C18-8E1A-48DD-9205-543C262FACC9}"/>
          </ac:spMkLst>
        </pc:spChg>
        <pc:spChg chg="mod">
          <ac:chgData name="Sibarama Panigrahi" userId="de46d0d797d55fd7" providerId="LiveId" clId="{0C49A843-CF0C-478B-B4E3-21B4FB90414D}" dt="2024-07-29T04:04:14.919" v="771" actId="15"/>
          <ac:spMkLst>
            <pc:docMk/>
            <pc:sldMk cId="1216652224" sldId="543"/>
            <ac:spMk id="3" creationId="{3A3CD4C5-AA5B-E121-FA38-6BD28DDC53E8}"/>
          </ac:spMkLst>
        </pc:spChg>
      </pc:sldChg>
      <pc:sldChg chg="addSp delSp modSp new mod chgLayout">
        <pc:chgData name="Sibarama Panigrahi" userId="de46d0d797d55fd7" providerId="LiveId" clId="{0C49A843-CF0C-478B-B4E3-21B4FB90414D}" dt="2024-07-29T04:16:55.804" v="1000" actId="20577"/>
        <pc:sldMkLst>
          <pc:docMk/>
          <pc:sldMk cId="3567994001" sldId="544"/>
        </pc:sldMkLst>
        <pc:spChg chg="mod ord">
          <ac:chgData name="Sibarama Panigrahi" userId="de46d0d797d55fd7" providerId="LiveId" clId="{0C49A843-CF0C-478B-B4E3-21B4FB90414D}" dt="2024-07-29T04:16:55.804" v="1000" actId="20577"/>
          <ac:spMkLst>
            <pc:docMk/>
            <pc:sldMk cId="3567994001" sldId="544"/>
            <ac:spMk id="2" creationId="{15429899-E2E9-CD14-12F3-9725A288679D}"/>
          </ac:spMkLst>
        </pc:spChg>
        <pc:spChg chg="del">
          <ac:chgData name="Sibarama Panigrahi" userId="de46d0d797d55fd7" providerId="LiveId" clId="{0C49A843-CF0C-478B-B4E3-21B4FB90414D}" dt="2024-07-29T04:09:08.901" v="920"/>
          <ac:spMkLst>
            <pc:docMk/>
            <pc:sldMk cId="3567994001" sldId="544"/>
            <ac:spMk id="3" creationId="{F94CF476-C275-3875-FDD2-AA1F177EF3FC}"/>
          </ac:spMkLst>
        </pc:spChg>
        <pc:spChg chg="mod ord">
          <ac:chgData name="Sibarama Panigrahi" userId="de46d0d797d55fd7" providerId="LiveId" clId="{0C49A843-CF0C-478B-B4E3-21B4FB90414D}" dt="2024-07-29T04:13:50.642" v="956" actId="700"/>
          <ac:spMkLst>
            <pc:docMk/>
            <pc:sldMk cId="3567994001" sldId="544"/>
            <ac:spMk id="4" creationId="{F2D65F43-701C-B14A-ACD7-D9D74FDFF8C7}"/>
          </ac:spMkLst>
        </pc:spChg>
        <pc:spChg chg="mod ord">
          <ac:chgData name="Sibarama Panigrahi" userId="de46d0d797d55fd7" providerId="LiveId" clId="{0C49A843-CF0C-478B-B4E3-21B4FB90414D}" dt="2024-07-29T04:13:50.642" v="956" actId="700"/>
          <ac:spMkLst>
            <pc:docMk/>
            <pc:sldMk cId="3567994001" sldId="544"/>
            <ac:spMk id="5" creationId="{B26CC5E2-75CA-2F15-9836-19B3CC0711B2}"/>
          </ac:spMkLst>
        </pc:spChg>
        <pc:spChg chg="mod ord">
          <ac:chgData name="Sibarama Panigrahi" userId="de46d0d797d55fd7" providerId="LiveId" clId="{0C49A843-CF0C-478B-B4E3-21B4FB90414D}" dt="2024-07-29T04:13:50.642" v="956" actId="700"/>
          <ac:spMkLst>
            <pc:docMk/>
            <pc:sldMk cId="3567994001" sldId="544"/>
            <ac:spMk id="6" creationId="{3BE982F7-56CB-3693-8DC5-12FC644D861E}"/>
          </ac:spMkLst>
        </pc:spChg>
        <pc:spChg chg="add del mod">
          <ac:chgData name="Sibarama Panigrahi" userId="de46d0d797d55fd7" providerId="LiveId" clId="{0C49A843-CF0C-478B-B4E3-21B4FB90414D}" dt="2024-07-29T04:10:30.751" v="930" actId="478"/>
          <ac:spMkLst>
            <pc:docMk/>
            <pc:sldMk cId="3567994001" sldId="544"/>
            <ac:spMk id="9" creationId="{8DB088ED-4827-2616-01DF-D25429567099}"/>
          </ac:spMkLst>
        </pc:spChg>
        <pc:spChg chg="add del mod">
          <ac:chgData name="Sibarama Panigrahi" userId="de46d0d797d55fd7" providerId="LiveId" clId="{0C49A843-CF0C-478B-B4E3-21B4FB90414D}" dt="2024-07-29T04:10:36.581" v="932" actId="478"/>
          <ac:spMkLst>
            <pc:docMk/>
            <pc:sldMk cId="3567994001" sldId="544"/>
            <ac:spMk id="11" creationId="{5014D0CA-E66E-F66C-1F97-D2F6B26842E7}"/>
          </ac:spMkLst>
        </pc:spChg>
        <pc:picChg chg="add mod">
          <ac:chgData name="Sibarama Panigrahi" userId="de46d0d797d55fd7" providerId="LiveId" clId="{0C49A843-CF0C-478B-B4E3-21B4FB90414D}" dt="2024-07-29T04:06:46.081" v="919" actId="1037"/>
          <ac:picMkLst>
            <pc:docMk/>
            <pc:sldMk cId="3567994001" sldId="544"/>
            <ac:picMk id="7" creationId="{8FC5C8F2-704F-9475-AB6A-D602BAA86491}"/>
          </ac:picMkLst>
        </pc:picChg>
        <pc:picChg chg="add mod">
          <ac:chgData name="Sibarama Panigrahi" userId="de46d0d797d55fd7" providerId="LiveId" clId="{0C49A843-CF0C-478B-B4E3-21B4FB90414D}" dt="2024-07-29T04:12:40.975" v="943" actId="1076"/>
          <ac:picMkLst>
            <pc:docMk/>
            <pc:sldMk cId="3567994001" sldId="544"/>
            <ac:picMk id="8" creationId="{9D6C9C84-0975-CF18-FBAD-60283C201BF1}"/>
          </ac:picMkLst>
        </pc:picChg>
        <pc:picChg chg="add del mod">
          <ac:chgData name="Sibarama Panigrahi" userId="de46d0d797d55fd7" providerId="LiveId" clId="{0C49A843-CF0C-478B-B4E3-21B4FB90414D}" dt="2024-07-29T04:10:32.960" v="931" actId="478"/>
          <ac:picMkLst>
            <pc:docMk/>
            <pc:sldMk cId="3567994001" sldId="544"/>
            <ac:picMk id="10" creationId="{E82DDE0C-232F-2D51-CAAE-672CD5962046}"/>
          </ac:picMkLst>
        </pc:picChg>
        <pc:picChg chg="add mod ord">
          <ac:chgData name="Sibarama Panigrahi" userId="de46d0d797d55fd7" providerId="LiveId" clId="{0C49A843-CF0C-478B-B4E3-21B4FB90414D}" dt="2024-07-29T04:13:50.642" v="956" actId="700"/>
          <ac:picMkLst>
            <pc:docMk/>
            <pc:sldMk cId="3567994001" sldId="544"/>
            <ac:picMk id="2050" creationId="{4EEFE23F-0F88-E834-A37A-38A3CF85F7E1}"/>
          </ac:picMkLst>
        </pc:picChg>
        <pc:picChg chg="add mod">
          <ac:chgData name="Sibarama Panigrahi" userId="de46d0d797d55fd7" providerId="LiveId" clId="{0C49A843-CF0C-478B-B4E3-21B4FB90414D}" dt="2024-07-29T04:12:35.048" v="941" actId="1076"/>
          <ac:picMkLst>
            <pc:docMk/>
            <pc:sldMk cId="3567994001" sldId="544"/>
            <ac:picMk id="2052" creationId="{688D09CE-7728-4EAE-6E1B-D6A34AF81657}"/>
          </ac:picMkLst>
        </pc:picChg>
        <pc:picChg chg="add mod">
          <ac:chgData name="Sibarama Panigrahi" userId="de46d0d797d55fd7" providerId="LiveId" clId="{0C49A843-CF0C-478B-B4E3-21B4FB90414D}" dt="2024-07-29T04:12:31.557" v="940" actId="1076"/>
          <ac:picMkLst>
            <pc:docMk/>
            <pc:sldMk cId="3567994001" sldId="544"/>
            <ac:picMk id="2054" creationId="{D7E63B2F-5C0C-B580-09B6-D8253E7538A1}"/>
          </ac:picMkLst>
        </pc:picChg>
        <pc:picChg chg="add mod">
          <ac:chgData name="Sibarama Panigrahi" userId="de46d0d797d55fd7" providerId="LiveId" clId="{0C49A843-CF0C-478B-B4E3-21B4FB90414D}" dt="2024-07-29T04:12:37.987" v="942" actId="1076"/>
          <ac:picMkLst>
            <pc:docMk/>
            <pc:sldMk cId="3567994001" sldId="544"/>
            <ac:picMk id="2056" creationId="{A388732A-FDE1-E10E-A98D-E44F4B18B486}"/>
          </ac:picMkLst>
        </pc:picChg>
        <pc:picChg chg="add mod">
          <ac:chgData name="Sibarama Panigrahi" userId="de46d0d797d55fd7" providerId="LiveId" clId="{0C49A843-CF0C-478B-B4E3-21B4FB90414D}" dt="2024-07-29T04:11:54.150" v="937" actId="1076"/>
          <ac:picMkLst>
            <pc:docMk/>
            <pc:sldMk cId="3567994001" sldId="544"/>
            <ac:picMk id="2058" creationId="{9EA95285-2BB6-6F0E-E545-96399BEB5E87}"/>
          </ac:picMkLst>
        </pc:picChg>
        <pc:picChg chg="add mod">
          <ac:chgData name="Sibarama Panigrahi" userId="de46d0d797d55fd7" providerId="LiveId" clId="{0C49A843-CF0C-478B-B4E3-21B4FB90414D}" dt="2024-07-29T04:12:29.331" v="939" actId="1076"/>
          <ac:picMkLst>
            <pc:docMk/>
            <pc:sldMk cId="3567994001" sldId="544"/>
            <ac:picMk id="2060" creationId="{2DB7C4EA-3134-0CC2-FE57-5AED2D4FFF65}"/>
          </ac:picMkLst>
        </pc:picChg>
      </pc:sldChg>
      <pc:sldChg chg="addSp delSp modSp add mod">
        <pc:chgData name="Sibarama Panigrahi" userId="de46d0d797d55fd7" providerId="LiveId" clId="{0C49A843-CF0C-478B-B4E3-21B4FB90414D}" dt="2024-07-29T04:17:09.961" v="1017" actId="20577"/>
        <pc:sldMkLst>
          <pc:docMk/>
          <pc:sldMk cId="4042410498" sldId="545"/>
        </pc:sldMkLst>
        <pc:spChg chg="mod">
          <ac:chgData name="Sibarama Panigrahi" userId="de46d0d797d55fd7" providerId="LiveId" clId="{0C49A843-CF0C-478B-B4E3-21B4FB90414D}" dt="2024-07-29T04:17:09.961" v="1017" actId="20577"/>
          <ac:spMkLst>
            <pc:docMk/>
            <pc:sldMk cId="4042410498" sldId="545"/>
            <ac:spMk id="2" creationId="{15429899-E2E9-CD14-12F3-9725A288679D}"/>
          </ac:spMkLst>
        </pc:spChg>
        <pc:spChg chg="add del mod">
          <ac:chgData name="Sibarama Panigrahi" userId="de46d0d797d55fd7" providerId="LiveId" clId="{0C49A843-CF0C-478B-B4E3-21B4FB90414D}" dt="2024-07-29T04:13:18.924" v="949" actId="21"/>
          <ac:spMkLst>
            <pc:docMk/>
            <pc:sldMk cId="4042410498" sldId="545"/>
            <ac:spMk id="3" creationId="{B7F9FCE6-D61C-DEDB-8CF3-9549DADB921A}"/>
          </ac:spMkLst>
        </pc:spChg>
        <pc:spChg chg="add del mod">
          <ac:chgData name="Sibarama Panigrahi" userId="de46d0d797d55fd7" providerId="LiveId" clId="{0C49A843-CF0C-478B-B4E3-21B4FB90414D}" dt="2024-07-29T04:16:01.981" v="964"/>
          <ac:spMkLst>
            <pc:docMk/>
            <pc:sldMk cId="4042410498" sldId="545"/>
            <ac:spMk id="9" creationId="{B7F9FCE6-D61C-DEDB-8CF3-9549DADB921A}"/>
          </ac:spMkLst>
        </pc:spChg>
        <pc:picChg chg="del">
          <ac:chgData name="Sibarama Panigrahi" userId="de46d0d797d55fd7" providerId="LiveId" clId="{0C49A843-CF0C-478B-B4E3-21B4FB90414D}" dt="2024-07-29T04:13:02.953" v="945" actId="478"/>
          <ac:picMkLst>
            <pc:docMk/>
            <pc:sldMk cId="4042410498" sldId="545"/>
            <ac:picMk id="7" creationId="{8FC5C8F2-704F-9475-AB6A-D602BAA86491}"/>
          </ac:picMkLst>
        </pc:picChg>
        <pc:picChg chg="del">
          <ac:chgData name="Sibarama Panigrahi" userId="de46d0d797d55fd7" providerId="LiveId" clId="{0C49A843-CF0C-478B-B4E3-21B4FB90414D}" dt="2024-07-29T04:13:05.212" v="946" actId="478"/>
          <ac:picMkLst>
            <pc:docMk/>
            <pc:sldMk cId="4042410498" sldId="545"/>
            <ac:picMk id="8" creationId="{9D6C9C84-0975-CF18-FBAD-60283C201BF1}"/>
          </ac:picMkLst>
        </pc:picChg>
        <pc:picChg chg="del">
          <ac:chgData name="Sibarama Panigrahi" userId="de46d0d797d55fd7" providerId="LiveId" clId="{0C49A843-CF0C-478B-B4E3-21B4FB90414D}" dt="2024-07-29T04:13:09.559" v="948" actId="478"/>
          <ac:picMkLst>
            <pc:docMk/>
            <pc:sldMk cId="4042410498" sldId="545"/>
            <ac:picMk id="2050" creationId="{4EEFE23F-0F88-E834-A37A-38A3CF85F7E1}"/>
          </ac:picMkLst>
        </pc:picChg>
        <pc:picChg chg="del">
          <ac:chgData name="Sibarama Panigrahi" userId="de46d0d797d55fd7" providerId="LiveId" clId="{0C49A843-CF0C-478B-B4E3-21B4FB90414D}" dt="2024-07-29T04:13:21.187" v="950" actId="478"/>
          <ac:picMkLst>
            <pc:docMk/>
            <pc:sldMk cId="4042410498" sldId="545"/>
            <ac:picMk id="2052" creationId="{688D09CE-7728-4EAE-6E1B-D6A34AF81657}"/>
          </ac:picMkLst>
        </pc:picChg>
        <pc:picChg chg="del">
          <ac:chgData name="Sibarama Panigrahi" userId="de46d0d797d55fd7" providerId="LiveId" clId="{0C49A843-CF0C-478B-B4E3-21B4FB90414D}" dt="2024-07-29T04:13:23.328" v="951" actId="478"/>
          <ac:picMkLst>
            <pc:docMk/>
            <pc:sldMk cId="4042410498" sldId="545"/>
            <ac:picMk id="2054" creationId="{D7E63B2F-5C0C-B580-09B6-D8253E7538A1}"/>
          </ac:picMkLst>
        </pc:picChg>
        <pc:picChg chg="del">
          <ac:chgData name="Sibarama Panigrahi" userId="de46d0d797d55fd7" providerId="LiveId" clId="{0C49A843-CF0C-478B-B4E3-21B4FB90414D}" dt="2024-07-29T04:13:07.516" v="947" actId="478"/>
          <ac:picMkLst>
            <pc:docMk/>
            <pc:sldMk cId="4042410498" sldId="545"/>
            <ac:picMk id="2056" creationId="{A388732A-FDE1-E10E-A98D-E44F4B18B486}"/>
          </ac:picMkLst>
        </pc:picChg>
        <pc:picChg chg="del">
          <ac:chgData name="Sibarama Panigrahi" userId="de46d0d797d55fd7" providerId="LiveId" clId="{0C49A843-CF0C-478B-B4E3-21B4FB90414D}" dt="2024-07-29T04:13:25.504" v="952" actId="478"/>
          <ac:picMkLst>
            <pc:docMk/>
            <pc:sldMk cId="4042410498" sldId="545"/>
            <ac:picMk id="2058" creationId="{9EA95285-2BB6-6F0E-E545-96399BEB5E87}"/>
          </ac:picMkLst>
        </pc:picChg>
        <pc:picChg chg="del">
          <ac:chgData name="Sibarama Panigrahi" userId="de46d0d797d55fd7" providerId="LiveId" clId="{0C49A843-CF0C-478B-B4E3-21B4FB90414D}" dt="2024-07-29T04:13:27.695" v="953" actId="478"/>
          <ac:picMkLst>
            <pc:docMk/>
            <pc:sldMk cId="4042410498" sldId="545"/>
            <ac:picMk id="2060" creationId="{2DB7C4EA-3134-0CC2-FE57-5AED2D4FFF65}"/>
          </ac:picMkLst>
        </pc:picChg>
        <pc:picChg chg="add mod">
          <ac:chgData name="Sibarama Panigrahi" userId="de46d0d797d55fd7" providerId="LiveId" clId="{0C49A843-CF0C-478B-B4E3-21B4FB90414D}" dt="2024-07-29T04:16:21.446" v="969" actId="1076"/>
          <ac:picMkLst>
            <pc:docMk/>
            <pc:sldMk cId="4042410498" sldId="545"/>
            <ac:picMk id="6146" creationId="{C3D45F84-0399-631C-E44E-5E254ECC1135}"/>
          </ac:picMkLst>
        </pc:picChg>
        <pc:picChg chg="add mod">
          <ac:chgData name="Sibarama Panigrahi" userId="de46d0d797d55fd7" providerId="LiveId" clId="{0C49A843-CF0C-478B-B4E3-21B4FB90414D}" dt="2024-07-29T04:16:17.414" v="968" actId="1076"/>
          <ac:picMkLst>
            <pc:docMk/>
            <pc:sldMk cId="4042410498" sldId="545"/>
            <ac:picMk id="6148" creationId="{2093AB1F-6B51-32ED-8593-60E30917AEE9}"/>
          </ac:picMkLst>
        </pc:picChg>
      </pc:sldChg>
      <pc:sldChg chg="addSp modSp add mod">
        <pc:chgData name="Sibarama Panigrahi" userId="de46d0d797d55fd7" providerId="LiveId" clId="{0C49A843-CF0C-478B-B4E3-21B4FB90414D}" dt="2024-07-29T04:18:12.933" v="1039" actId="14100"/>
        <pc:sldMkLst>
          <pc:docMk/>
          <pc:sldMk cId="2352165906" sldId="546"/>
        </pc:sldMkLst>
        <pc:spChg chg="mod">
          <ac:chgData name="Sibarama Panigrahi" userId="de46d0d797d55fd7" providerId="LiveId" clId="{0C49A843-CF0C-478B-B4E3-21B4FB90414D}" dt="2024-07-29T04:18:12.933" v="1039" actId="14100"/>
          <ac:spMkLst>
            <pc:docMk/>
            <pc:sldMk cId="2352165906" sldId="546"/>
            <ac:spMk id="2" creationId="{15429899-E2E9-CD14-12F3-9725A288679D}"/>
          </ac:spMkLst>
        </pc:spChg>
        <pc:picChg chg="add mod">
          <ac:chgData name="Sibarama Panigrahi" userId="de46d0d797d55fd7" providerId="LiveId" clId="{0C49A843-CF0C-478B-B4E3-21B4FB90414D}" dt="2024-07-29T04:18:12.933" v="1039" actId="14100"/>
          <ac:picMkLst>
            <pc:docMk/>
            <pc:sldMk cId="2352165906" sldId="546"/>
            <ac:picMk id="5122" creationId="{A4FDB6E6-45ED-61C0-5850-A42E9178C124}"/>
          </ac:picMkLst>
        </pc:picChg>
      </pc:sldChg>
      <pc:sldChg chg="addSp delSp modSp add mod">
        <pc:chgData name="Sibarama Panigrahi" userId="de46d0d797d55fd7" providerId="LiveId" clId="{0C49A843-CF0C-478B-B4E3-21B4FB90414D}" dt="2024-07-29T04:21:23.493" v="1072" actId="20577"/>
        <pc:sldMkLst>
          <pc:docMk/>
          <pc:sldMk cId="3067789343" sldId="547"/>
        </pc:sldMkLst>
        <pc:spChg chg="mod">
          <ac:chgData name="Sibarama Panigrahi" userId="de46d0d797d55fd7" providerId="LiveId" clId="{0C49A843-CF0C-478B-B4E3-21B4FB90414D}" dt="2024-07-29T04:21:23.493" v="1072" actId="20577"/>
          <ac:spMkLst>
            <pc:docMk/>
            <pc:sldMk cId="3067789343" sldId="547"/>
            <ac:spMk id="2" creationId="{15429899-E2E9-CD14-12F3-9725A288679D}"/>
          </ac:spMkLst>
        </pc:spChg>
        <pc:picChg chg="add">
          <ac:chgData name="Sibarama Panigrahi" userId="de46d0d797d55fd7" providerId="LiveId" clId="{0C49A843-CF0C-478B-B4E3-21B4FB90414D}" dt="2024-07-29T04:21:04.255" v="1044" actId="22"/>
          <ac:picMkLst>
            <pc:docMk/>
            <pc:sldMk cId="3067789343" sldId="547"/>
            <ac:picMk id="7" creationId="{B2EA6D11-058D-C736-219E-0ABE4781A9AB}"/>
          </ac:picMkLst>
        </pc:picChg>
        <pc:picChg chg="add del mod">
          <ac:chgData name="Sibarama Panigrahi" userId="de46d0d797d55fd7" providerId="LiveId" clId="{0C49A843-CF0C-478B-B4E3-21B4FB90414D}" dt="2024-07-29T04:21:02.465" v="1043" actId="478"/>
          <ac:picMkLst>
            <pc:docMk/>
            <pc:sldMk cId="3067789343" sldId="547"/>
            <ac:picMk id="4098" creationId="{03657A70-F262-4E34-4743-7F61126EA2A4}"/>
          </ac:picMkLst>
        </pc:picChg>
      </pc:sldChg>
      <pc:sldChg chg="addSp modSp add mod">
        <pc:chgData name="Sibarama Panigrahi" userId="de46d0d797d55fd7" providerId="LiveId" clId="{0C49A843-CF0C-478B-B4E3-21B4FB90414D}" dt="2024-07-29T04:26:25.862" v="1154" actId="5793"/>
        <pc:sldMkLst>
          <pc:docMk/>
          <pc:sldMk cId="2982704217" sldId="548"/>
        </pc:sldMkLst>
        <pc:spChg chg="mod">
          <ac:chgData name="Sibarama Panigrahi" userId="de46d0d797d55fd7" providerId="LiveId" clId="{0C49A843-CF0C-478B-B4E3-21B4FB90414D}" dt="2024-07-29T04:25:08.882" v="1149"/>
          <ac:spMkLst>
            <pc:docMk/>
            <pc:sldMk cId="2982704217" sldId="548"/>
            <ac:spMk id="2" creationId="{15429899-E2E9-CD14-12F3-9725A288679D}"/>
          </ac:spMkLst>
        </pc:spChg>
        <pc:spChg chg="add mod">
          <ac:chgData name="Sibarama Panigrahi" userId="de46d0d797d55fd7" providerId="LiveId" clId="{0C49A843-CF0C-478B-B4E3-21B4FB90414D}" dt="2024-07-29T04:25:28.065" v="1150"/>
          <ac:spMkLst>
            <pc:docMk/>
            <pc:sldMk cId="2982704217" sldId="548"/>
            <ac:spMk id="3" creationId="{AE9EF4FA-FC78-5821-B9BD-CE3A05B443D2}"/>
          </ac:spMkLst>
        </pc:spChg>
        <pc:spChg chg="add mod">
          <ac:chgData name="Sibarama Panigrahi" userId="de46d0d797d55fd7" providerId="LiveId" clId="{0C49A843-CF0C-478B-B4E3-21B4FB90414D}" dt="2024-07-29T04:25:28.065" v="1150"/>
          <ac:spMkLst>
            <pc:docMk/>
            <pc:sldMk cId="2982704217" sldId="548"/>
            <ac:spMk id="7" creationId="{1101A960-AC92-D9A3-0899-9F90F31BE978}"/>
          </ac:spMkLst>
        </pc:spChg>
        <pc:spChg chg="add mod">
          <ac:chgData name="Sibarama Panigrahi" userId="de46d0d797d55fd7" providerId="LiveId" clId="{0C49A843-CF0C-478B-B4E3-21B4FB90414D}" dt="2024-07-29T04:25:28.065" v="1150"/>
          <ac:spMkLst>
            <pc:docMk/>
            <pc:sldMk cId="2982704217" sldId="548"/>
            <ac:spMk id="8" creationId="{DEDF48C4-F4E7-646D-1C46-035D00774E6E}"/>
          </ac:spMkLst>
        </pc:spChg>
        <pc:spChg chg="mod">
          <ac:chgData name="Sibarama Panigrahi" userId="de46d0d797d55fd7" providerId="LiveId" clId="{0C49A843-CF0C-478B-B4E3-21B4FB90414D}" dt="2024-07-29T04:26:25.862" v="1154" actId="5793"/>
          <ac:spMkLst>
            <pc:docMk/>
            <pc:sldMk cId="2982704217" sldId="548"/>
            <ac:spMk id="9" creationId="{B7F9FCE6-D61C-DEDB-8CF3-9549DADB921A}"/>
          </ac:spMkLst>
        </pc:spChg>
        <pc:spChg chg="add mod">
          <ac:chgData name="Sibarama Panigrahi" userId="de46d0d797d55fd7" providerId="LiveId" clId="{0C49A843-CF0C-478B-B4E3-21B4FB90414D}" dt="2024-07-29T04:25:28.065" v="1150"/>
          <ac:spMkLst>
            <pc:docMk/>
            <pc:sldMk cId="2982704217" sldId="548"/>
            <ac:spMk id="10" creationId="{FD6F3CCC-D508-8A8A-83C3-BAA62A08F0FA}"/>
          </ac:spMkLst>
        </pc:spChg>
        <pc:spChg chg="add mod">
          <ac:chgData name="Sibarama Panigrahi" userId="de46d0d797d55fd7" providerId="LiveId" clId="{0C49A843-CF0C-478B-B4E3-21B4FB90414D}" dt="2024-07-29T04:25:28.065" v="1150"/>
          <ac:spMkLst>
            <pc:docMk/>
            <pc:sldMk cId="2982704217" sldId="548"/>
            <ac:spMk id="11" creationId="{4D044400-7048-3A5A-2703-6E313B811993}"/>
          </ac:spMkLst>
        </pc:spChg>
        <pc:spChg chg="add mod">
          <ac:chgData name="Sibarama Panigrahi" userId="de46d0d797d55fd7" providerId="LiveId" clId="{0C49A843-CF0C-478B-B4E3-21B4FB90414D}" dt="2024-07-29T04:25:28.065" v="1150"/>
          <ac:spMkLst>
            <pc:docMk/>
            <pc:sldMk cId="2982704217" sldId="548"/>
            <ac:spMk id="12" creationId="{BE15CEDC-559D-EE26-D11F-0979ED1D0135}"/>
          </ac:spMkLst>
        </pc:spChg>
        <pc:spChg chg="add mod">
          <ac:chgData name="Sibarama Panigrahi" userId="de46d0d797d55fd7" providerId="LiveId" clId="{0C49A843-CF0C-478B-B4E3-21B4FB90414D}" dt="2024-07-29T04:25:28.065" v="1150"/>
          <ac:spMkLst>
            <pc:docMk/>
            <pc:sldMk cId="2982704217" sldId="548"/>
            <ac:spMk id="13" creationId="{FA5226A0-4592-B99B-8798-94E103DAE5F0}"/>
          </ac:spMkLst>
        </pc:spChg>
        <pc:spChg chg="add mod">
          <ac:chgData name="Sibarama Panigrahi" userId="de46d0d797d55fd7" providerId="LiveId" clId="{0C49A843-CF0C-478B-B4E3-21B4FB90414D}" dt="2024-07-29T04:25:28.065" v="1150"/>
          <ac:spMkLst>
            <pc:docMk/>
            <pc:sldMk cId="2982704217" sldId="548"/>
            <ac:spMk id="14" creationId="{A6359E1A-71BD-3803-B1F1-7311C1E5F957}"/>
          </ac:spMkLst>
        </pc:spChg>
        <pc:spChg chg="add mod">
          <ac:chgData name="Sibarama Panigrahi" userId="de46d0d797d55fd7" providerId="LiveId" clId="{0C49A843-CF0C-478B-B4E3-21B4FB90414D}" dt="2024-07-29T04:25:28.065" v="1150"/>
          <ac:spMkLst>
            <pc:docMk/>
            <pc:sldMk cId="2982704217" sldId="548"/>
            <ac:spMk id="15" creationId="{0A10868B-46B5-8161-520C-744D69DE115D}"/>
          </ac:spMkLst>
        </pc:spChg>
        <pc:spChg chg="add mod">
          <ac:chgData name="Sibarama Panigrahi" userId="de46d0d797d55fd7" providerId="LiveId" clId="{0C49A843-CF0C-478B-B4E3-21B4FB90414D}" dt="2024-07-29T04:25:28.065" v="1150"/>
          <ac:spMkLst>
            <pc:docMk/>
            <pc:sldMk cId="2982704217" sldId="548"/>
            <ac:spMk id="26" creationId="{94F9195D-7281-725B-8896-F824FF79B027}"/>
          </ac:spMkLst>
        </pc:spChg>
        <pc:picChg chg="add mod">
          <ac:chgData name="Sibarama Panigrahi" userId="de46d0d797d55fd7" providerId="LiveId" clId="{0C49A843-CF0C-478B-B4E3-21B4FB90414D}" dt="2024-07-29T04:25:28.065" v="1150"/>
          <ac:picMkLst>
            <pc:docMk/>
            <pc:sldMk cId="2982704217" sldId="548"/>
            <ac:picMk id="16" creationId="{7EBCD450-2445-0597-816B-C54CA6EF8995}"/>
          </ac:picMkLst>
        </pc:picChg>
        <pc:picChg chg="add mod">
          <ac:chgData name="Sibarama Panigrahi" userId="de46d0d797d55fd7" providerId="LiveId" clId="{0C49A843-CF0C-478B-B4E3-21B4FB90414D}" dt="2024-07-29T04:25:28.065" v="1150"/>
          <ac:picMkLst>
            <pc:docMk/>
            <pc:sldMk cId="2982704217" sldId="548"/>
            <ac:picMk id="18" creationId="{59C27306-5667-3A81-4055-28728DB5FC89}"/>
          </ac:picMkLst>
        </pc:picChg>
        <pc:picChg chg="add mod">
          <ac:chgData name="Sibarama Panigrahi" userId="de46d0d797d55fd7" providerId="LiveId" clId="{0C49A843-CF0C-478B-B4E3-21B4FB90414D}" dt="2024-07-29T04:25:28.065" v="1150"/>
          <ac:picMkLst>
            <pc:docMk/>
            <pc:sldMk cId="2982704217" sldId="548"/>
            <ac:picMk id="20" creationId="{E58CB07A-4542-2E8B-BD80-242071E65759}"/>
          </ac:picMkLst>
        </pc:picChg>
        <pc:picChg chg="add mod">
          <ac:chgData name="Sibarama Panigrahi" userId="de46d0d797d55fd7" providerId="LiveId" clId="{0C49A843-CF0C-478B-B4E3-21B4FB90414D}" dt="2024-07-29T04:25:28.065" v="1150"/>
          <ac:picMkLst>
            <pc:docMk/>
            <pc:sldMk cId="2982704217" sldId="548"/>
            <ac:picMk id="22" creationId="{C8889309-6F99-AF64-4C3E-59EBEAEFF78E}"/>
          </ac:picMkLst>
        </pc:picChg>
        <pc:picChg chg="add mod">
          <ac:chgData name="Sibarama Panigrahi" userId="de46d0d797d55fd7" providerId="LiveId" clId="{0C49A843-CF0C-478B-B4E3-21B4FB90414D}" dt="2024-07-29T04:25:28.065" v="1150"/>
          <ac:picMkLst>
            <pc:docMk/>
            <pc:sldMk cId="2982704217" sldId="548"/>
            <ac:picMk id="24" creationId="{51E31348-A73A-4D81-79E8-302402216AA8}"/>
          </ac:picMkLst>
        </pc:picChg>
        <pc:picChg chg="add mod">
          <ac:chgData name="Sibarama Panigrahi" userId="de46d0d797d55fd7" providerId="LiveId" clId="{0C49A843-CF0C-478B-B4E3-21B4FB90414D}" dt="2024-07-29T04:26:23.079" v="1153" actId="1076"/>
          <ac:picMkLst>
            <pc:docMk/>
            <pc:sldMk cId="2982704217" sldId="548"/>
            <ac:picMk id="28" creationId="{EACBB170-D629-DBA5-2F18-4A5F7D604D0F}"/>
          </ac:picMkLst>
        </pc:picChg>
        <pc:cxnChg chg="add mod">
          <ac:chgData name="Sibarama Panigrahi" userId="de46d0d797d55fd7" providerId="LiveId" clId="{0C49A843-CF0C-478B-B4E3-21B4FB90414D}" dt="2024-07-29T04:25:28.065" v="1150"/>
          <ac:cxnSpMkLst>
            <pc:docMk/>
            <pc:sldMk cId="2982704217" sldId="548"/>
            <ac:cxnSpMk id="17" creationId="{4C7B11D4-845F-AF31-54B4-18D662E46F55}"/>
          </ac:cxnSpMkLst>
        </pc:cxnChg>
        <pc:cxnChg chg="add mod">
          <ac:chgData name="Sibarama Panigrahi" userId="de46d0d797d55fd7" providerId="LiveId" clId="{0C49A843-CF0C-478B-B4E3-21B4FB90414D}" dt="2024-07-29T04:25:28.065" v="1150"/>
          <ac:cxnSpMkLst>
            <pc:docMk/>
            <pc:sldMk cId="2982704217" sldId="548"/>
            <ac:cxnSpMk id="19" creationId="{2EA28001-E78E-B9EB-99FA-7FD4D2CC59D1}"/>
          </ac:cxnSpMkLst>
        </pc:cxnChg>
        <pc:cxnChg chg="add mod">
          <ac:chgData name="Sibarama Panigrahi" userId="de46d0d797d55fd7" providerId="LiveId" clId="{0C49A843-CF0C-478B-B4E3-21B4FB90414D}" dt="2024-07-29T04:25:28.065" v="1150"/>
          <ac:cxnSpMkLst>
            <pc:docMk/>
            <pc:sldMk cId="2982704217" sldId="548"/>
            <ac:cxnSpMk id="21" creationId="{77185560-8777-969A-405B-CB77361F79E9}"/>
          </ac:cxnSpMkLst>
        </pc:cxnChg>
        <pc:cxnChg chg="add mod">
          <ac:chgData name="Sibarama Panigrahi" userId="de46d0d797d55fd7" providerId="LiveId" clId="{0C49A843-CF0C-478B-B4E3-21B4FB90414D}" dt="2024-07-29T04:25:28.065" v="1150"/>
          <ac:cxnSpMkLst>
            <pc:docMk/>
            <pc:sldMk cId="2982704217" sldId="548"/>
            <ac:cxnSpMk id="23" creationId="{D7B9AD17-FBB9-E017-05D1-576FD0AB0656}"/>
          </ac:cxnSpMkLst>
        </pc:cxnChg>
        <pc:cxnChg chg="add mod">
          <ac:chgData name="Sibarama Panigrahi" userId="de46d0d797d55fd7" providerId="LiveId" clId="{0C49A843-CF0C-478B-B4E3-21B4FB90414D}" dt="2024-07-29T04:25:28.065" v="1150"/>
          <ac:cxnSpMkLst>
            <pc:docMk/>
            <pc:sldMk cId="2982704217" sldId="548"/>
            <ac:cxnSpMk id="25" creationId="{A6D4D254-CE6E-3A28-8F84-37E5B40B60B9}"/>
          </ac:cxnSpMkLst>
        </pc:cxnChg>
      </pc:sldChg>
      <pc:sldChg chg="del">
        <pc:chgData name="Sibarama Panigrahi" userId="de46d0d797d55fd7" providerId="LiveId" clId="{0C49A843-CF0C-478B-B4E3-21B4FB90414D}" dt="2024-07-27T15:41:10.222" v="11" actId="47"/>
        <pc:sldMkLst>
          <pc:docMk/>
          <pc:sldMk cId="2432800595" sldId="554"/>
        </pc:sldMkLst>
      </pc:sldChg>
      <pc:sldChg chg="del">
        <pc:chgData name="Sibarama Panigrahi" userId="de46d0d797d55fd7" providerId="LiveId" clId="{0C49A843-CF0C-478B-B4E3-21B4FB90414D}" dt="2024-07-27T15:41:09.234" v="7" actId="47"/>
        <pc:sldMkLst>
          <pc:docMk/>
          <pc:sldMk cId="3981752108" sldId="555"/>
        </pc:sldMkLst>
      </pc:sldChg>
      <pc:sldChg chg="del">
        <pc:chgData name="Sibarama Panigrahi" userId="de46d0d797d55fd7" providerId="LiveId" clId="{0C49A843-CF0C-478B-B4E3-21B4FB90414D}" dt="2024-07-27T15:41:09.485" v="8" actId="47"/>
        <pc:sldMkLst>
          <pc:docMk/>
          <pc:sldMk cId="1003285227" sldId="556"/>
        </pc:sldMkLst>
      </pc:sldChg>
      <pc:sldChg chg="del">
        <pc:chgData name="Sibarama Panigrahi" userId="de46d0d797d55fd7" providerId="LiveId" clId="{0C49A843-CF0C-478B-B4E3-21B4FB90414D}" dt="2024-07-27T15:41:09.753" v="9" actId="47"/>
        <pc:sldMkLst>
          <pc:docMk/>
          <pc:sldMk cId="3263547968" sldId="557"/>
        </pc:sldMkLst>
      </pc:sldChg>
      <pc:sldChg chg="del">
        <pc:chgData name="Sibarama Panigrahi" userId="de46d0d797d55fd7" providerId="LiveId" clId="{0C49A843-CF0C-478B-B4E3-21B4FB90414D}" dt="2024-07-27T15:41:10.425" v="12" actId="47"/>
        <pc:sldMkLst>
          <pc:docMk/>
          <pc:sldMk cId="2965975654" sldId="558"/>
        </pc:sldMkLst>
      </pc:sldChg>
      <pc:sldChg chg="del">
        <pc:chgData name="Sibarama Panigrahi" userId="de46d0d797d55fd7" providerId="LiveId" clId="{0C49A843-CF0C-478B-B4E3-21B4FB90414D}" dt="2024-07-27T15:41:10.628" v="13" actId="47"/>
        <pc:sldMkLst>
          <pc:docMk/>
          <pc:sldMk cId="4099600317" sldId="559"/>
        </pc:sldMkLst>
      </pc:sldChg>
      <pc:sldChg chg="del">
        <pc:chgData name="Sibarama Panigrahi" userId="de46d0d797d55fd7" providerId="LiveId" clId="{0C49A843-CF0C-478B-B4E3-21B4FB90414D}" dt="2024-07-27T15:41:11.066" v="15" actId="47"/>
        <pc:sldMkLst>
          <pc:docMk/>
          <pc:sldMk cId="1509188176" sldId="560"/>
        </pc:sldMkLst>
      </pc:sldChg>
      <pc:sldChg chg="del">
        <pc:chgData name="Sibarama Panigrahi" userId="de46d0d797d55fd7" providerId="LiveId" clId="{0C49A843-CF0C-478B-B4E3-21B4FB90414D}" dt="2024-07-27T15:41:11.489" v="17" actId="47"/>
        <pc:sldMkLst>
          <pc:docMk/>
          <pc:sldMk cId="1487887293" sldId="561"/>
        </pc:sldMkLst>
      </pc:sldChg>
      <pc:sldChg chg="del">
        <pc:chgData name="Sibarama Panigrahi" userId="de46d0d797d55fd7" providerId="LiveId" clId="{0C49A843-CF0C-478B-B4E3-21B4FB90414D}" dt="2024-07-27T15:41:16.667" v="40" actId="47"/>
        <pc:sldMkLst>
          <pc:docMk/>
          <pc:sldMk cId="3824755319" sldId="568"/>
        </pc:sldMkLst>
      </pc:sldChg>
      <pc:sldChg chg="modSp del mod">
        <pc:chgData name="Sibarama Panigrahi" userId="de46d0d797d55fd7" providerId="LiveId" clId="{0C49A843-CF0C-478B-B4E3-21B4FB90414D}" dt="2024-07-27T15:44:24.838" v="206" actId="47"/>
        <pc:sldMkLst>
          <pc:docMk/>
          <pc:sldMk cId="1017386659" sldId="569"/>
        </pc:sldMkLst>
        <pc:spChg chg="mod">
          <ac:chgData name="Sibarama Panigrahi" userId="de46d0d797d55fd7" providerId="LiveId" clId="{0C49A843-CF0C-478B-B4E3-21B4FB90414D}" dt="2024-07-27T15:41:59.785" v="146" actId="6549"/>
          <ac:spMkLst>
            <pc:docMk/>
            <pc:sldMk cId="1017386659" sldId="569"/>
            <ac:spMk id="5" creationId="{DF003438-A6E7-6FAA-4EBA-3ABCDED97CFD}"/>
          </ac:spMkLst>
        </pc:spChg>
      </pc:sldChg>
      <pc:sldChg chg="del">
        <pc:chgData name="Sibarama Panigrahi" userId="de46d0d797d55fd7" providerId="LiveId" clId="{0C49A843-CF0C-478B-B4E3-21B4FB90414D}" dt="2024-07-27T15:41:13.495" v="26" actId="47"/>
        <pc:sldMkLst>
          <pc:docMk/>
          <pc:sldMk cId="453579521" sldId="571"/>
        </pc:sldMkLst>
      </pc:sldChg>
      <pc:sldChg chg="del">
        <pc:chgData name="Sibarama Panigrahi" userId="de46d0d797d55fd7" providerId="LiveId" clId="{0C49A843-CF0C-478B-B4E3-21B4FB90414D}" dt="2024-07-27T15:41:15.554" v="33" actId="47"/>
        <pc:sldMkLst>
          <pc:docMk/>
          <pc:sldMk cId="3628533256" sldId="573"/>
        </pc:sldMkLst>
      </pc:sldChg>
      <pc:sldChg chg="del">
        <pc:chgData name="Sibarama Panigrahi" userId="de46d0d797d55fd7" providerId="LiveId" clId="{0C49A843-CF0C-478B-B4E3-21B4FB90414D}" dt="2024-07-27T15:41:15.726" v="36" actId="47"/>
        <pc:sldMkLst>
          <pc:docMk/>
          <pc:sldMk cId="1320426525" sldId="574"/>
        </pc:sldMkLst>
      </pc:sldChg>
      <pc:sldChg chg="del">
        <pc:chgData name="Sibarama Panigrahi" userId="de46d0d797d55fd7" providerId="LiveId" clId="{0C49A843-CF0C-478B-B4E3-21B4FB90414D}" dt="2024-07-27T15:41:13.683" v="27" actId="47"/>
        <pc:sldMkLst>
          <pc:docMk/>
          <pc:sldMk cId="2716694506" sldId="576"/>
        </pc:sldMkLst>
      </pc:sldChg>
      <pc:sldChg chg="del">
        <pc:chgData name="Sibarama Panigrahi" userId="de46d0d797d55fd7" providerId="LiveId" clId="{0C49A843-CF0C-478B-B4E3-21B4FB90414D}" dt="2024-07-27T15:41:16.479" v="39" actId="47"/>
        <pc:sldMkLst>
          <pc:docMk/>
          <pc:sldMk cId="3657505894" sldId="577"/>
        </pc:sldMkLst>
      </pc:sldChg>
      <pc:sldChg chg="del">
        <pc:chgData name="Sibarama Panigrahi" userId="de46d0d797d55fd7" providerId="LiveId" clId="{0C49A843-CF0C-478B-B4E3-21B4FB90414D}" dt="2024-07-27T15:41:17.373" v="43" actId="47"/>
        <pc:sldMkLst>
          <pc:docMk/>
          <pc:sldMk cId="2106070091" sldId="579"/>
        </pc:sldMkLst>
      </pc:sldChg>
      <pc:sldChg chg="del">
        <pc:chgData name="Sibarama Panigrahi" userId="de46d0d797d55fd7" providerId="LiveId" clId="{0C49A843-CF0C-478B-B4E3-21B4FB90414D}" dt="2024-07-27T15:41:26.941" v="70" actId="47"/>
        <pc:sldMkLst>
          <pc:docMk/>
          <pc:sldMk cId="266614518" sldId="580"/>
        </pc:sldMkLst>
      </pc:sldChg>
      <pc:sldChg chg="del">
        <pc:chgData name="Sibarama Panigrahi" userId="de46d0d797d55fd7" providerId="LiveId" clId="{0C49A843-CF0C-478B-B4E3-21B4FB90414D}" dt="2024-07-27T15:41:17.576" v="44" actId="47"/>
        <pc:sldMkLst>
          <pc:docMk/>
          <pc:sldMk cId="3209670246" sldId="581"/>
        </pc:sldMkLst>
      </pc:sldChg>
      <pc:sldChg chg="del">
        <pc:chgData name="Sibarama Panigrahi" userId="de46d0d797d55fd7" providerId="LiveId" clId="{0C49A843-CF0C-478B-B4E3-21B4FB90414D}" dt="2024-07-27T15:41:27.176" v="71" actId="47"/>
        <pc:sldMkLst>
          <pc:docMk/>
          <pc:sldMk cId="2034874019" sldId="582"/>
        </pc:sldMkLst>
      </pc:sldChg>
      <pc:sldChg chg="del">
        <pc:chgData name="Sibarama Panigrahi" userId="de46d0d797d55fd7" providerId="LiveId" clId="{0C49A843-CF0C-478B-B4E3-21B4FB90414D}" dt="2024-07-27T15:41:13.244" v="25" actId="47"/>
        <pc:sldMkLst>
          <pc:docMk/>
          <pc:sldMk cId="4059389076" sldId="584"/>
        </pc:sldMkLst>
      </pc:sldChg>
      <pc:sldChg chg="del">
        <pc:chgData name="Sibarama Panigrahi" userId="de46d0d797d55fd7" providerId="LiveId" clId="{0C49A843-CF0C-478B-B4E3-21B4FB90414D}" dt="2024-07-27T15:41:27.412" v="72" actId="47"/>
        <pc:sldMkLst>
          <pc:docMk/>
          <pc:sldMk cId="1393865352" sldId="586"/>
        </pc:sldMkLst>
      </pc:sldChg>
      <pc:sldChg chg="del">
        <pc:chgData name="Sibarama Panigrahi" userId="de46d0d797d55fd7" providerId="LiveId" clId="{0C49A843-CF0C-478B-B4E3-21B4FB90414D}" dt="2024-07-27T15:41:27.896" v="74" actId="47"/>
        <pc:sldMkLst>
          <pc:docMk/>
          <pc:sldMk cId="1234375421" sldId="587"/>
        </pc:sldMkLst>
      </pc:sldChg>
      <pc:sldChg chg="del">
        <pc:chgData name="Sibarama Panigrahi" userId="de46d0d797d55fd7" providerId="LiveId" clId="{0C49A843-CF0C-478B-B4E3-21B4FB90414D}" dt="2024-07-27T15:41:15.569" v="34" actId="47"/>
        <pc:sldMkLst>
          <pc:docMk/>
          <pc:sldMk cId="182681760" sldId="598"/>
        </pc:sldMkLst>
      </pc:sldChg>
      <pc:sldChg chg="del">
        <pc:chgData name="Sibarama Panigrahi" userId="de46d0d797d55fd7" providerId="LiveId" clId="{0C49A843-CF0C-478B-B4E3-21B4FB90414D}" dt="2024-07-27T15:41:15.882" v="37" actId="47"/>
        <pc:sldMkLst>
          <pc:docMk/>
          <pc:sldMk cId="1567561604" sldId="599"/>
        </pc:sldMkLst>
      </pc:sldChg>
      <pc:sldChg chg="del">
        <pc:chgData name="Sibarama Panigrahi" userId="de46d0d797d55fd7" providerId="LiveId" clId="{0C49A843-CF0C-478B-B4E3-21B4FB90414D}" dt="2024-07-27T15:41:16.902" v="41" actId="47"/>
        <pc:sldMkLst>
          <pc:docMk/>
          <pc:sldMk cId="2611327108" sldId="603"/>
        </pc:sldMkLst>
      </pc:sldChg>
      <pc:sldChg chg="del">
        <pc:chgData name="Sibarama Panigrahi" userId="de46d0d797d55fd7" providerId="LiveId" clId="{0C49A843-CF0C-478B-B4E3-21B4FB90414D}" dt="2024-07-27T15:41:13.919" v="28" actId="47"/>
        <pc:sldMkLst>
          <pc:docMk/>
          <pc:sldMk cId="1331171889" sldId="605"/>
        </pc:sldMkLst>
      </pc:sldChg>
      <pc:sldChg chg="del">
        <pc:chgData name="Sibarama Panigrahi" userId="de46d0d797d55fd7" providerId="LiveId" clId="{0C49A843-CF0C-478B-B4E3-21B4FB90414D}" dt="2024-07-27T15:41:14.123" v="29" actId="47"/>
        <pc:sldMkLst>
          <pc:docMk/>
          <pc:sldMk cId="1348699551" sldId="606"/>
        </pc:sldMkLst>
      </pc:sldChg>
      <pc:sldChg chg="del">
        <pc:chgData name="Sibarama Panigrahi" userId="de46d0d797d55fd7" providerId="LiveId" clId="{0C49A843-CF0C-478B-B4E3-21B4FB90414D}" dt="2024-07-27T15:41:14.676" v="30" actId="47"/>
        <pc:sldMkLst>
          <pc:docMk/>
          <pc:sldMk cId="890252910" sldId="607"/>
        </pc:sldMkLst>
      </pc:sldChg>
      <pc:sldChg chg="del">
        <pc:chgData name="Sibarama Panigrahi" userId="de46d0d797d55fd7" providerId="LiveId" clId="{0C49A843-CF0C-478B-B4E3-21B4FB90414D}" dt="2024-07-27T15:41:15.287" v="31" actId="47"/>
        <pc:sldMkLst>
          <pc:docMk/>
          <pc:sldMk cId="3841234681" sldId="608"/>
        </pc:sldMkLst>
      </pc:sldChg>
      <pc:sldChg chg="del">
        <pc:chgData name="Sibarama Panigrahi" userId="de46d0d797d55fd7" providerId="LiveId" clId="{0C49A843-CF0C-478B-B4E3-21B4FB90414D}" dt="2024-07-27T15:41:15.538" v="32" actId="47"/>
        <pc:sldMkLst>
          <pc:docMk/>
          <pc:sldMk cId="3020558381" sldId="610"/>
        </pc:sldMkLst>
      </pc:sldChg>
      <pc:sldChg chg="del">
        <pc:chgData name="Sibarama Panigrahi" userId="de46d0d797d55fd7" providerId="LiveId" clId="{0C49A843-CF0C-478B-B4E3-21B4FB90414D}" dt="2024-07-27T15:41:28.053" v="75" actId="47"/>
        <pc:sldMkLst>
          <pc:docMk/>
          <pc:sldMk cId="3548706007" sldId="611"/>
        </pc:sldMkLst>
      </pc:sldChg>
      <pc:sldChg chg="del">
        <pc:chgData name="Sibarama Panigrahi" userId="de46d0d797d55fd7" providerId="LiveId" clId="{0C49A843-CF0C-478B-B4E3-21B4FB90414D}" dt="2024-07-27T15:41:16.117" v="38" actId="47"/>
        <pc:sldMkLst>
          <pc:docMk/>
          <pc:sldMk cId="2414383903" sldId="613"/>
        </pc:sldMkLst>
      </pc:sldChg>
      <pc:sldChg chg="del">
        <pc:chgData name="Sibarama Panigrahi" userId="de46d0d797d55fd7" providerId="LiveId" clId="{0C49A843-CF0C-478B-B4E3-21B4FB90414D}" dt="2024-07-27T15:41:17.279" v="42" actId="47"/>
        <pc:sldMkLst>
          <pc:docMk/>
          <pc:sldMk cId="1821522302" sldId="614"/>
        </pc:sldMkLst>
      </pc:sldChg>
      <pc:sldChg chg="del">
        <pc:chgData name="Sibarama Panigrahi" userId="de46d0d797d55fd7" providerId="LiveId" clId="{0C49A843-CF0C-478B-B4E3-21B4FB90414D}" dt="2024-07-27T15:41:20.471" v="57" actId="47"/>
        <pc:sldMkLst>
          <pc:docMk/>
          <pc:sldMk cId="171731251" sldId="617"/>
        </pc:sldMkLst>
      </pc:sldChg>
      <pc:sldChg chg="del">
        <pc:chgData name="Sibarama Panigrahi" userId="de46d0d797d55fd7" providerId="LiveId" clId="{0C49A843-CF0C-478B-B4E3-21B4FB90414D}" dt="2024-07-27T15:41:20.737" v="58" actId="47"/>
        <pc:sldMkLst>
          <pc:docMk/>
          <pc:sldMk cId="1001906603" sldId="619"/>
        </pc:sldMkLst>
      </pc:sldChg>
      <pc:sldChg chg="del">
        <pc:chgData name="Sibarama Panigrahi" userId="de46d0d797d55fd7" providerId="LiveId" clId="{0C49A843-CF0C-478B-B4E3-21B4FB90414D}" dt="2024-07-27T15:41:20.941" v="59" actId="47"/>
        <pc:sldMkLst>
          <pc:docMk/>
          <pc:sldMk cId="77226765" sldId="620"/>
        </pc:sldMkLst>
      </pc:sldChg>
      <pc:sldChg chg="del">
        <pc:chgData name="Sibarama Panigrahi" userId="de46d0d797d55fd7" providerId="LiveId" clId="{0C49A843-CF0C-478B-B4E3-21B4FB90414D}" dt="2024-07-27T15:41:21.191" v="60" actId="47"/>
        <pc:sldMkLst>
          <pc:docMk/>
          <pc:sldMk cId="2201279240" sldId="621"/>
        </pc:sldMkLst>
      </pc:sldChg>
      <pc:sldChg chg="del">
        <pc:chgData name="Sibarama Panigrahi" userId="de46d0d797d55fd7" providerId="LiveId" clId="{0C49A843-CF0C-478B-B4E3-21B4FB90414D}" dt="2024-07-27T15:41:21.394" v="61" actId="47"/>
        <pc:sldMkLst>
          <pc:docMk/>
          <pc:sldMk cId="792179984" sldId="622"/>
        </pc:sldMkLst>
      </pc:sldChg>
      <pc:sldChg chg="del">
        <pc:chgData name="Sibarama Panigrahi" userId="de46d0d797d55fd7" providerId="LiveId" clId="{0C49A843-CF0C-478B-B4E3-21B4FB90414D}" dt="2024-07-27T15:41:21.644" v="62" actId="47"/>
        <pc:sldMkLst>
          <pc:docMk/>
          <pc:sldMk cId="636489879" sldId="623"/>
        </pc:sldMkLst>
      </pc:sldChg>
      <pc:sldChg chg="del">
        <pc:chgData name="Sibarama Panigrahi" userId="de46d0d797d55fd7" providerId="LiveId" clId="{0C49A843-CF0C-478B-B4E3-21B4FB90414D}" dt="2024-07-27T15:41:21.816" v="63" actId="47"/>
        <pc:sldMkLst>
          <pc:docMk/>
          <pc:sldMk cId="1382953087" sldId="624"/>
        </pc:sldMkLst>
      </pc:sldChg>
      <pc:sldChg chg="del">
        <pc:chgData name="Sibarama Panigrahi" userId="de46d0d797d55fd7" providerId="LiveId" clId="{0C49A843-CF0C-478B-B4E3-21B4FB90414D}" dt="2024-07-27T15:41:22.082" v="64" actId="47"/>
        <pc:sldMkLst>
          <pc:docMk/>
          <pc:sldMk cId="1642145224" sldId="626"/>
        </pc:sldMkLst>
      </pc:sldChg>
      <pc:sldChg chg="del">
        <pc:chgData name="Sibarama Panigrahi" userId="de46d0d797d55fd7" providerId="LiveId" clId="{0C49A843-CF0C-478B-B4E3-21B4FB90414D}" dt="2024-07-27T15:41:22.551" v="66" actId="47"/>
        <pc:sldMkLst>
          <pc:docMk/>
          <pc:sldMk cId="178688003" sldId="627"/>
        </pc:sldMkLst>
      </pc:sldChg>
      <pc:sldChg chg="addSp delSp modSp add mod">
        <pc:chgData name="Sibarama Panigrahi" userId="de46d0d797d55fd7" providerId="LiveId" clId="{0C49A843-CF0C-478B-B4E3-21B4FB90414D}" dt="2024-07-29T04:23:52.569" v="1147" actId="20577"/>
        <pc:sldMkLst>
          <pc:docMk/>
          <pc:sldMk cId="1578435014" sldId="627"/>
        </pc:sldMkLst>
        <pc:spChg chg="mod">
          <ac:chgData name="Sibarama Panigrahi" userId="de46d0d797d55fd7" providerId="LiveId" clId="{0C49A843-CF0C-478B-B4E3-21B4FB90414D}" dt="2024-07-29T04:23:52.569" v="1147" actId="20577"/>
          <ac:spMkLst>
            <pc:docMk/>
            <pc:sldMk cId="1578435014" sldId="627"/>
            <ac:spMk id="2" creationId="{00000000-0000-0000-0000-000000000000}"/>
          </ac:spMkLst>
        </pc:spChg>
        <pc:spChg chg="del">
          <ac:chgData name="Sibarama Panigrahi" userId="de46d0d797d55fd7" providerId="LiveId" clId="{0C49A843-CF0C-478B-B4E3-21B4FB90414D}" dt="2024-07-29T04:22:25.207" v="1074" actId="478"/>
          <ac:spMkLst>
            <pc:docMk/>
            <pc:sldMk cId="1578435014" sldId="627"/>
            <ac:spMk id="7" creationId="{00000000-0000-0000-0000-000000000000}"/>
          </ac:spMkLst>
        </pc:spChg>
        <pc:spChg chg="add del mod">
          <ac:chgData name="Sibarama Panigrahi" userId="de46d0d797d55fd7" providerId="LiveId" clId="{0C49A843-CF0C-478B-B4E3-21B4FB90414D}" dt="2024-07-29T04:22:42.827" v="1078" actId="14100"/>
          <ac:spMkLst>
            <pc:docMk/>
            <pc:sldMk cId="1578435014" sldId="627"/>
            <ac:spMk id="11" creationId="{CBB301ED-B8A4-4772-B559-A9E41E7472BD}"/>
          </ac:spMkLst>
        </pc:spChg>
        <pc:spChg chg="del">
          <ac:chgData name="Sibarama Panigrahi" userId="de46d0d797d55fd7" providerId="LiveId" clId="{0C49A843-CF0C-478B-B4E3-21B4FB90414D}" dt="2024-07-29T04:22:31.328" v="1075" actId="478"/>
          <ac:spMkLst>
            <pc:docMk/>
            <pc:sldMk cId="1578435014" sldId="627"/>
            <ac:spMk id="28" creationId="{00000000-0000-0000-0000-000000000000}"/>
          </ac:spMkLst>
        </pc:spChg>
      </pc:sldChg>
      <pc:sldChg chg="del">
        <pc:chgData name="Sibarama Panigrahi" userId="de46d0d797d55fd7" providerId="LiveId" clId="{0C49A843-CF0C-478B-B4E3-21B4FB90414D}" dt="2024-07-27T15:41:22.316" v="65" actId="47"/>
        <pc:sldMkLst>
          <pc:docMk/>
          <pc:sldMk cId="34658931" sldId="628"/>
        </pc:sldMkLst>
      </pc:sldChg>
      <pc:sldChg chg="delSp modSp add mod">
        <pc:chgData name="Sibarama Panigrahi" userId="de46d0d797d55fd7" providerId="LiveId" clId="{0C49A843-CF0C-478B-B4E3-21B4FB90414D}" dt="2024-07-29T04:24:02.187" v="1148"/>
        <pc:sldMkLst>
          <pc:docMk/>
          <pc:sldMk cId="2589728836" sldId="628"/>
        </pc:sldMkLst>
        <pc:spChg chg="mod">
          <ac:chgData name="Sibarama Panigrahi" userId="de46d0d797d55fd7" providerId="LiveId" clId="{0C49A843-CF0C-478B-B4E3-21B4FB90414D}" dt="2024-07-29T04:24:02.187" v="1148"/>
          <ac:spMkLst>
            <pc:docMk/>
            <pc:sldMk cId="2589728836" sldId="628"/>
            <ac:spMk id="2" creationId="{00000000-0000-0000-0000-000000000000}"/>
          </ac:spMkLst>
        </pc:spChg>
        <pc:spChg chg="del">
          <ac:chgData name="Sibarama Panigrahi" userId="de46d0d797d55fd7" providerId="LiveId" clId="{0C49A843-CF0C-478B-B4E3-21B4FB90414D}" dt="2024-07-29T04:23:06.216" v="1081" actId="478"/>
          <ac:spMkLst>
            <pc:docMk/>
            <pc:sldMk cId="2589728836" sldId="628"/>
            <ac:spMk id="7" creationId="{00000000-0000-0000-0000-000000000000}"/>
          </ac:spMkLst>
        </pc:spChg>
        <pc:spChg chg="mod">
          <ac:chgData name="Sibarama Panigrahi" userId="de46d0d797d55fd7" providerId="LiveId" clId="{0C49A843-CF0C-478B-B4E3-21B4FB90414D}" dt="2024-07-29T04:22:58.436" v="1080" actId="14100"/>
          <ac:spMkLst>
            <pc:docMk/>
            <pc:sldMk cId="2589728836" sldId="628"/>
            <ac:spMk id="11" creationId="{CBB301ED-B8A4-4772-B559-A9E41E7472BD}"/>
          </ac:spMkLst>
        </pc:spChg>
        <pc:spChg chg="del">
          <ac:chgData name="Sibarama Panigrahi" userId="de46d0d797d55fd7" providerId="LiveId" clId="{0C49A843-CF0C-478B-B4E3-21B4FB90414D}" dt="2024-07-29T04:22:53.620" v="1079" actId="478"/>
          <ac:spMkLst>
            <pc:docMk/>
            <pc:sldMk cId="2589728836" sldId="628"/>
            <ac:spMk id="28" creationId="{00000000-0000-0000-0000-000000000000}"/>
          </ac:spMkLst>
        </pc:spChg>
      </pc:sldChg>
      <pc:sldChg chg="del">
        <pc:chgData name="Sibarama Panigrahi" userId="de46d0d797d55fd7" providerId="LiveId" clId="{0C49A843-CF0C-478B-B4E3-21B4FB90414D}" dt="2024-07-27T15:41:22.785" v="67" actId="47"/>
        <pc:sldMkLst>
          <pc:docMk/>
          <pc:sldMk cId="1453977297" sldId="629"/>
        </pc:sldMkLst>
      </pc:sldChg>
      <pc:sldChg chg="modSp new mod">
        <pc:chgData name="Sibarama Panigrahi" userId="de46d0d797d55fd7" providerId="LiveId" clId="{0C49A843-CF0C-478B-B4E3-21B4FB90414D}" dt="2024-07-29T04:28:11.666" v="1194" actId="207"/>
        <pc:sldMkLst>
          <pc:docMk/>
          <pc:sldMk cId="1558396346" sldId="629"/>
        </pc:sldMkLst>
        <pc:spChg chg="mod">
          <ac:chgData name="Sibarama Panigrahi" userId="de46d0d797d55fd7" providerId="LiveId" clId="{0C49A843-CF0C-478B-B4E3-21B4FB90414D}" dt="2024-07-29T04:28:11.666" v="1194" actId="207"/>
          <ac:spMkLst>
            <pc:docMk/>
            <pc:sldMk cId="1558396346" sldId="629"/>
            <ac:spMk id="2" creationId="{989B086A-5BB3-E831-315C-548D2A9C1679}"/>
          </ac:spMkLst>
        </pc:spChg>
        <pc:spChg chg="mod">
          <ac:chgData name="Sibarama Panigrahi" userId="de46d0d797d55fd7" providerId="LiveId" clId="{0C49A843-CF0C-478B-B4E3-21B4FB90414D}" dt="2024-07-29T04:27:57.525" v="1191" actId="20577"/>
          <ac:spMkLst>
            <pc:docMk/>
            <pc:sldMk cId="1558396346" sldId="629"/>
            <ac:spMk id="3" creationId="{AA36458C-CDC1-C2C8-3B80-D7E98B72DDDA}"/>
          </ac:spMkLst>
        </pc:spChg>
      </pc:sldChg>
      <pc:sldChg chg="modSp new mod">
        <pc:chgData name="Sibarama Panigrahi" userId="de46d0d797d55fd7" providerId="LiveId" clId="{0C49A843-CF0C-478B-B4E3-21B4FB90414D}" dt="2024-07-29T04:38:27.227" v="1272" actId="5793"/>
        <pc:sldMkLst>
          <pc:docMk/>
          <pc:sldMk cId="4223737820" sldId="630"/>
        </pc:sldMkLst>
        <pc:spChg chg="mod">
          <ac:chgData name="Sibarama Panigrahi" userId="de46d0d797d55fd7" providerId="LiveId" clId="{0C49A843-CF0C-478B-B4E3-21B4FB90414D}" dt="2024-07-29T04:28:52.950" v="1196"/>
          <ac:spMkLst>
            <pc:docMk/>
            <pc:sldMk cId="4223737820" sldId="630"/>
            <ac:spMk id="2" creationId="{336BEE4E-8B6A-1850-DEA0-3002361A5C01}"/>
          </ac:spMkLst>
        </pc:spChg>
        <pc:spChg chg="mod">
          <ac:chgData name="Sibarama Panigrahi" userId="de46d0d797d55fd7" providerId="LiveId" clId="{0C49A843-CF0C-478B-B4E3-21B4FB90414D}" dt="2024-07-29T04:38:27.227" v="1272" actId="5793"/>
          <ac:spMkLst>
            <pc:docMk/>
            <pc:sldMk cId="4223737820" sldId="630"/>
            <ac:spMk id="3" creationId="{A2E4191B-13F1-2729-F7AD-8CE15CAB8C92}"/>
          </ac:spMkLst>
        </pc:spChg>
      </pc:sldChg>
      <pc:sldChg chg="del">
        <pc:chgData name="Sibarama Panigrahi" userId="de46d0d797d55fd7" providerId="LiveId" clId="{0C49A843-CF0C-478B-B4E3-21B4FB90414D}" dt="2024-07-27T15:41:15.585" v="35" actId="47"/>
        <pc:sldMkLst>
          <pc:docMk/>
          <pc:sldMk cId="983197785" sldId="631"/>
        </pc:sldMkLst>
      </pc:sldChg>
      <pc:sldChg chg="addSp delSp modSp new mod chgLayout">
        <pc:chgData name="Sibarama Panigrahi" userId="de46d0d797d55fd7" providerId="LiveId" clId="{0C49A843-CF0C-478B-B4E3-21B4FB90414D}" dt="2024-07-29T04:32:09.615" v="1221" actId="123"/>
        <pc:sldMkLst>
          <pc:docMk/>
          <pc:sldMk cId="4135931208" sldId="631"/>
        </pc:sldMkLst>
        <pc:spChg chg="mod ord">
          <ac:chgData name="Sibarama Panigrahi" userId="de46d0d797d55fd7" providerId="LiveId" clId="{0C49A843-CF0C-478B-B4E3-21B4FB90414D}" dt="2024-07-29T04:31:03.194" v="1217" actId="700"/>
          <ac:spMkLst>
            <pc:docMk/>
            <pc:sldMk cId="4135931208" sldId="631"/>
            <ac:spMk id="2" creationId="{E320063A-5CC8-E5FA-A909-A9F284E2ADB7}"/>
          </ac:spMkLst>
        </pc:spChg>
        <pc:spChg chg="del">
          <ac:chgData name="Sibarama Panigrahi" userId="de46d0d797d55fd7" providerId="LiveId" clId="{0C49A843-CF0C-478B-B4E3-21B4FB90414D}" dt="2024-07-29T04:30:35.219" v="1201"/>
          <ac:spMkLst>
            <pc:docMk/>
            <pc:sldMk cId="4135931208" sldId="631"/>
            <ac:spMk id="3" creationId="{817C5EE4-D2BA-DE80-E0BC-AB7081C80BB4}"/>
          </ac:spMkLst>
        </pc:spChg>
        <pc:spChg chg="mod ord">
          <ac:chgData name="Sibarama Panigrahi" userId="de46d0d797d55fd7" providerId="LiveId" clId="{0C49A843-CF0C-478B-B4E3-21B4FB90414D}" dt="2024-07-29T04:31:03.194" v="1217" actId="700"/>
          <ac:spMkLst>
            <pc:docMk/>
            <pc:sldMk cId="4135931208" sldId="631"/>
            <ac:spMk id="4" creationId="{F70E0D76-85DA-C664-1561-EE6A4A351F85}"/>
          </ac:spMkLst>
        </pc:spChg>
        <pc:spChg chg="mod ord">
          <ac:chgData name="Sibarama Panigrahi" userId="de46d0d797d55fd7" providerId="LiveId" clId="{0C49A843-CF0C-478B-B4E3-21B4FB90414D}" dt="2024-07-29T04:31:03.194" v="1217" actId="700"/>
          <ac:spMkLst>
            <pc:docMk/>
            <pc:sldMk cId="4135931208" sldId="631"/>
            <ac:spMk id="5" creationId="{26B52A3A-E894-C1E7-F7A3-E78EF2FB09E9}"/>
          </ac:spMkLst>
        </pc:spChg>
        <pc:spChg chg="mod ord">
          <ac:chgData name="Sibarama Panigrahi" userId="de46d0d797d55fd7" providerId="LiveId" clId="{0C49A843-CF0C-478B-B4E3-21B4FB90414D}" dt="2024-07-29T04:31:03.194" v="1217" actId="700"/>
          <ac:spMkLst>
            <pc:docMk/>
            <pc:sldMk cId="4135931208" sldId="631"/>
            <ac:spMk id="6" creationId="{5FEEA621-6F02-9CC2-5CC9-04B01111A1C9}"/>
          </ac:spMkLst>
        </pc:spChg>
        <pc:spChg chg="add mod">
          <ac:chgData name="Sibarama Panigrahi" userId="de46d0d797d55fd7" providerId="LiveId" clId="{0C49A843-CF0C-478B-B4E3-21B4FB90414D}" dt="2024-07-29T04:32:09.615" v="1221" actId="123"/>
          <ac:spMkLst>
            <pc:docMk/>
            <pc:sldMk cId="4135931208" sldId="631"/>
            <ac:spMk id="9" creationId="{3D69C715-DB34-E73E-1CA1-857455EE1671}"/>
          </ac:spMkLst>
        </pc:spChg>
        <pc:graphicFrameChg chg="add mod ord">
          <ac:chgData name="Sibarama Panigrahi" userId="de46d0d797d55fd7" providerId="LiveId" clId="{0C49A843-CF0C-478B-B4E3-21B4FB90414D}" dt="2024-07-29T04:31:03.194" v="1217" actId="700"/>
          <ac:graphicFrameMkLst>
            <pc:docMk/>
            <pc:sldMk cId="4135931208" sldId="631"/>
            <ac:graphicFrameMk id="7" creationId="{D81D3DE5-2D0E-9C37-2D39-6807A0D359D9}"/>
          </ac:graphicFrameMkLst>
        </pc:graphicFrameChg>
      </pc:sldChg>
      <pc:sldChg chg="addSp modSp new mod">
        <pc:chgData name="Sibarama Panigrahi" userId="de46d0d797d55fd7" providerId="LiveId" clId="{0C49A843-CF0C-478B-B4E3-21B4FB90414D}" dt="2024-07-29T04:33:51.990" v="1235" actId="123"/>
        <pc:sldMkLst>
          <pc:docMk/>
          <pc:sldMk cId="3253558468" sldId="632"/>
        </pc:sldMkLst>
        <pc:spChg chg="mod">
          <ac:chgData name="Sibarama Panigrahi" userId="de46d0d797d55fd7" providerId="LiveId" clId="{0C49A843-CF0C-478B-B4E3-21B4FB90414D}" dt="2024-07-29T04:33:39.360" v="1232"/>
          <ac:spMkLst>
            <pc:docMk/>
            <pc:sldMk cId="3253558468" sldId="632"/>
            <ac:spMk id="2" creationId="{B26B3850-207B-88AA-D641-ADF780B385B9}"/>
          </ac:spMkLst>
        </pc:spChg>
        <pc:spChg chg="mod">
          <ac:chgData name="Sibarama Panigrahi" userId="de46d0d797d55fd7" providerId="LiveId" clId="{0C49A843-CF0C-478B-B4E3-21B4FB90414D}" dt="2024-07-29T04:33:51.990" v="1235" actId="123"/>
          <ac:spMkLst>
            <pc:docMk/>
            <pc:sldMk cId="3253558468" sldId="632"/>
            <ac:spMk id="3" creationId="{B10768B6-AFEF-1A84-1B87-7E5C93544FB0}"/>
          </ac:spMkLst>
        </pc:spChg>
        <pc:graphicFrameChg chg="add mod">
          <ac:chgData name="Sibarama Panigrahi" userId="de46d0d797d55fd7" providerId="LiveId" clId="{0C49A843-CF0C-478B-B4E3-21B4FB90414D}" dt="2024-07-29T04:32:53.526" v="1225" actId="1076"/>
          <ac:graphicFrameMkLst>
            <pc:docMk/>
            <pc:sldMk cId="3253558468" sldId="632"/>
            <ac:graphicFrameMk id="7" creationId="{1D37C61B-2F3B-1548-1405-94DEC7A84F07}"/>
          </ac:graphicFrameMkLst>
        </pc:graphicFrameChg>
      </pc:sldChg>
      <pc:sldChg chg="del">
        <pc:chgData name="Sibarama Panigrahi" userId="de46d0d797d55fd7" providerId="LiveId" clId="{0C49A843-CF0C-478B-B4E3-21B4FB90414D}" dt="2024-07-27T15:41:42.209" v="136" actId="47"/>
        <pc:sldMkLst>
          <pc:docMk/>
          <pc:sldMk cId="3982801539" sldId="632"/>
        </pc:sldMkLst>
      </pc:sldChg>
      <pc:sldChg chg="addSp modSp new mod">
        <pc:chgData name="Sibarama Panigrahi" userId="de46d0d797d55fd7" providerId="LiveId" clId="{0C49A843-CF0C-478B-B4E3-21B4FB90414D}" dt="2024-07-29T04:36:13.725" v="1261" actId="123"/>
        <pc:sldMkLst>
          <pc:docMk/>
          <pc:sldMk cId="2754946847" sldId="633"/>
        </pc:sldMkLst>
        <pc:spChg chg="mod">
          <ac:chgData name="Sibarama Panigrahi" userId="de46d0d797d55fd7" providerId="LiveId" clId="{0C49A843-CF0C-478B-B4E3-21B4FB90414D}" dt="2024-07-29T04:36:02.528" v="1260" actId="20577"/>
          <ac:spMkLst>
            <pc:docMk/>
            <pc:sldMk cId="2754946847" sldId="633"/>
            <ac:spMk id="2" creationId="{CFED3BE3-4A34-5CDE-3CBC-41387FA5ABAB}"/>
          </ac:spMkLst>
        </pc:spChg>
        <pc:spChg chg="mod">
          <ac:chgData name="Sibarama Panigrahi" userId="de46d0d797d55fd7" providerId="LiveId" clId="{0C49A843-CF0C-478B-B4E3-21B4FB90414D}" dt="2024-07-29T04:36:13.725" v="1261" actId="123"/>
          <ac:spMkLst>
            <pc:docMk/>
            <pc:sldMk cId="2754946847" sldId="633"/>
            <ac:spMk id="3" creationId="{91A2889F-FD51-4623-368F-538C7703F39D}"/>
          </ac:spMkLst>
        </pc:spChg>
        <pc:picChg chg="add mod">
          <ac:chgData name="Sibarama Panigrahi" userId="de46d0d797d55fd7" providerId="LiveId" clId="{0C49A843-CF0C-478B-B4E3-21B4FB90414D}" dt="2024-07-29T04:35:04.808" v="1239" actId="1076"/>
          <ac:picMkLst>
            <pc:docMk/>
            <pc:sldMk cId="2754946847" sldId="633"/>
            <ac:picMk id="8" creationId="{3D583C26-337E-A4BA-1DE5-B587A085A417}"/>
          </ac:picMkLst>
        </pc:picChg>
      </pc:sldChg>
      <pc:sldChg chg="addSp delSp modSp new mod">
        <pc:chgData name="Sibarama Panigrahi" userId="de46d0d797d55fd7" providerId="LiveId" clId="{0C49A843-CF0C-478B-B4E3-21B4FB90414D}" dt="2024-07-29T04:37:21.692" v="1267" actId="14100"/>
        <pc:sldMkLst>
          <pc:docMk/>
          <pc:sldMk cId="3693306804" sldId="634"/>
        </pc:sldMkLst>
        <pc:spChg chg="mod">
          <ac:chgData name="Sibarama Panigrahi" userId="de46d0d797d55fd7" providerId="LiveId" clId="{0C49A843-CF0C-478B-B4E3-21B4FB90414D}" dt="2024-07-29T04:37:04.884" v="1263"/>
          <ac:spMkLst>
            <pc:docMk/>
            <pc:sldMk cId="3693306804" sldId="634"/>
            <ac:spMk id="2" creationId="{3ECD6A36-E67C-3E9D-D2D8-C0F9BA377214}"/>
          </ac:spMkLst>
        </pc:spChg>
        <pc:spChg chg="del">
          <ac:chgData name="Sibarama Panigrahi" userId="de46d0d797d55fd7" providerId="LiveId" clId="{0C49A843-CF0C-478B-B4E3-21B4FB90414D}" dt="2024-07-29T04:37:13.357" v="1264"/>
          <ac:spMkLst>
            <pc:docMk/>
            <pc:sldMk cId="3693306804" sldId="634"/>
            <ac:spMk id="3" creationId="{61FDF83F-9E7B-E746-1F37-8E84AD89BBFF}"/>
          </ac:spMkLst>
        </pc:spChg>
        <pc:picChg chg="add mod">
          <ac:chgData name="Sibarama Panigrahi" userId="de46d0d797d55fd7" providerId="LiveId" clId="{0C49A843-CF0C-478B-B4E3-21B4FB90414D}" dt="2024-07-29T04:37:21.692" v="1267" actId="14100"/>
          <ac:picMkLst>
            <pc:docMk/>
            <pc:sldMk cId="3693306804" sldId="634"/>
            <ac:picMk id="7" creationId="{65F5AA2F-7118-5EE2-0C77-98ECED56B5CF}"/>
          </ac:picMkLst>
        </pc:picChg>
      </pc:sldChg>
      <pc:sldChg chg="modSp new mod">
        <pc:chgData name="Sibarama Panigrahi" userId="de46d0d797d55fd7" providerId="LiveId" clId="{0C49A843-CF0C-478B-B4E3-21B4FB90414D}" dt="2024-07-29T04:40:43.549" v="1388" actId="20577"/>
        <pc:sldMkLst>
          <pc:docMk/>
          <pc:sldMk cId="3385647336" sldId="635"/>
        </pc:sldMkLst>
        <pc:spChg chg="mod">
          <ac:chgData name="Sibarama Panigrahi" userId="de46d0d797d55fd7" providerId="LiveId" clId="{0C49A843-CF0C-478B-B4E3-21B4FB90414D}" dt="2024-07-29T04:38:48.296" v="1273"/>
          <ac:spMkLst>
            <pc:docMk/>
            <pc:sldMk cId="3385647336" sldId="635"/>
            <ac:spMk id="2" creationId="{52C5F1FF-F35C-E6FA-0A37-E3D0D09A3FE7}"/>
          </ac:spMkLst>
        </pc:spChg>
        <pc:spChg chg="mod">
          <ac:chgData name="Sibarama Panigrahi" userId="de46d0d797d55fd7" providerId="LiveId" clId="{0C49A843-CF0C-478B-B4E3-21B4FB90414D}" dt="2024-07-29T04:40:43.549" v="1388" actId="20577"/>
          <ac:spMkLst>
            <pc:docMk/>
            <pc:sldMk cId="3385647336" sldId="635"/>
            <ac:spMk id="3" creationId="{C7BE529E-B3D6-68DE-E568-2CDE8208D70E}"/>
          </ac:spMkLst>
        </pc:spChg>
      </pc:sldChg>
      <pc:sldChg chg="del">
        <pc:chgData name="Sibarama Panigrahi" userId="de46d0d797d55fd7" providerId="LiveId" clId="{0C49A843-CF0C-478B-B4E3-21B4FB90414D}" dt="2024-07-27T15:41:19.214" v="51" actId="47"/>
        <pc:sldMkLst>
          <pc:docMk/>
          <pc:sldMk cId="3370182970" sldId="638"/>
        </pc:sldMkLst>
      </pc:sldChg>
      <pc:sldChg chg="del">
        <pc:chgData name="Sibarama Panigrahi" userId="de46d0d797d55fd7" providerId="LiveId" clId="{0C49A843-CF0C-478B-B4E3-21B4FB90414D}" dt="2024-07-27T15:41:42.444" v="137" actId="47"/>
        <pc:sldMkLst>
          <pc:docMk/>
          <pc:sldMk cId="1352084296" sldId="639"/>
        </pc:sldMkLst>
      </pc:sldChg>
      <pc:sldChg chg="del">
        <pc:chgData name="Sibarama Panigrahi" userId="de46d0d797d55fd7" providerId="LiveId" clId="{0C49A843-CF0C-478B-B4E3-21B4FB90414D}" dt="2024-07-27T15:41:42.703" v="138" actId="47"/>
        <pc:sldMkLst>
          <pc:docMk/>
          <pc:sldMk cId="718682401" sldId="640"/>
        </pc:sldMkLst>
      </pc:sldChg>
      <pc:sldChg chg="del">
        <pc:chgData name="Sibarama Panigrahi" userId="de46d0d797d55fd7" providerId="LiveId" clId="{0C49A843-CF0C-478B-B4E3-21B4FB90414D}" dt="2024-07-27T15:41:42.945" v="139" actId="47"/>
        <pc:sldMkLst>
          <pc:docMk/>
          <pc:sldMk cId="3584368654" sldId="641"/>
        </pc:sldMkLst>
      </pc:sldChg>
      <pc:sldChg chg="del">
        <pc:chgData name="Sibarama Panigrahi" userId="de46d0d797d55fd7" providerId="LiveId" clId="{0C49A843-CF0C-478B-B4E3-21B4FB90414D}" dt="2024-07-27T15:41:43.196" v="140" actId="47"/>
        <pc:sldMkLst>
          <pc:docMk/>
          <pc:sldMk cId="832129772" sldId="642"/>
        </pc:sldMkLst>
      </pc:sldChg>
      <pc:sldChg chg="del">
        <pc:chgData name="Sibarama Panigrahi" userId="de46d0d797d55fd7" providerId="LiveId" clId="{0C49A843-CF0C-478B-B4E3-21B4FB90414D}" dt="2024-07-27T15:41:43.918" v="143" actId="47"/>
        <pc:sldMkLst>
          <pc:docMk/>
          <pc:sldMk cId="4151656249" sldId="643"/>
        </pc:sldMkLst>
      </pc:sldChg>
      <pc:sldChg chg="del">
        <pc:chgData name="Sibarama Panigrahi" userId="de46d0d797d55fd7" providerId="LiveId" clId="{0C49A843-CF0C-478B-B4E3-21B4FB90414D}" dt="2024-07-27T15:41:17.984" v="46" actId="47"/>
        <pc:sldMkLst>
          <pc:docMk/>
          <pc:sldMk cId="4289658714" sldId="645"/>
        </pc:sldMkLst>
      </pc:sldChg>
      <pc:sldChg chg="del">
        <pc:chgData name="Sibarama Panigrahi" userId="de46d0d797d55fd7" providerId="LiveId" clId="{0C49A843-CF0C-478B-B4E3-21B4FB90414D}" dt="2024-07-27T15:41:18.219" v="47" actId="47"/>
        <pc:sldMkLst>
          <pc:docMk/>
          <pc:sldMk cId="357265980" sldId="646"/>
        </pc:sldMkLst>
      </pc:sldChg>
      <pc:sldChg chg="del">
        <pc:chgData name="Sibarama Panigrahi" userId="de46d0d797d55fd7" providerId="LiveId" clId="{0C49A843-CF0C-478B-B4E3-21B4FB90414D}" dt="2024-07-27T15:41:18.438" v="48" actId="47"/>
        <pc:sldMkLst>
          <pc:docMk/>
          <pc:sldMk cId="2461578815" sldId="647"/>
        </pc:sldMkLst>
      </pc:sldChg>
      <pc:sldChg chg="del">
        <pc:chgData name="Sibarama Panigrahi" userId="de46d0d797d55fd7" providerId="LiveId" clId="{0C49A843-CF0C-478B-B4E3-21B4FB90414D}" dt="2024-07-27T15:41:18.674" v="49" actId="47"/>
        <pc:sldMkLst>
          <pc:docMk/>
          <pc:sldMk cId="4120411430" sldId="648"/>
        </pc:sldMkLst>
      </pc:sldChg>
      <pc:sldChg chg="del">
        <pc:chgData name="Sibarama Panigrahi" userId="de46d0d797d55fd7" providerId="LiveId" clId="{0C49A843-CF0C-478B-B4E3-21B4FB90414D}" dt="2024-07-27T15:41:18.960" v="50" actId="47"/>
        <pc:sldMkLst>
          <pc:docMk/>
          <pc:sldMk cId="702921033" sldId="649"/>
        </pc:sldMkLst>
      </pc:sldChg>
      <pc:sldChg chg="del">
        <pc:chgData name="Sibarama Panigrahi" userId="de46d0d797d55fd7" providerId="LiveId" clId="{0C49A843-CF0C-478B-B4E3-21B4FB90414D}" dt="2024-07-27T15:41:41.692" v="134" actId="47"/>
        <pc:sldMkLst>
          <pc:docMk/>
          <pc:sldMk cId="3238340492" sldId="650"/>
        </pc:sldMkLst>
      </pc:sldChg>
      <pc:sldChg chg="del">
        <pc:chgData name="Sibarama Panigrahi" userId="de46d0d797d55fd7" providerId="LiveId" clId="{0C49A843-CF0C-478B-B4E3-21B4FB90414D}" dt="2024-07-27T15:41:23.787" v="69" actId="47"/>
        <pc:sldMkLst>
          <pc:docMk/>
          <pc:sldMk cId="1578333123" sldId="653"/>
        </pc:sldMkLst>
      </pc:sldChg>
      <pc:sldChg chg="del">
        <pc:chgData name="Sibarama Panigrahi" userId="de46d0d797d55fd7" providerId="LiveId" clId="{0C49A843-CF0C-478B-B4E3-21B4FB90414D}" dt="2024-07-27T15:41:27.646" v="73" actId="47"/>
        <pc:sldMkLst>
          <pc:docMk/>
          <pc:sldMk cId="95518477" sldId="654"/>
        </pc:sldMkLst>
      </pc:sldChg>
      <pc:sldChg chg="del">
        <pc:chgData name="Sibarama Panigrahi" userId="de46d0d797d55fd7" providerId="LiveId" clId="{0C49A843-CF0C-478B-B4E3-21B4FB90414D}" dt="2024-07-27T15:41:31.562" v="91" actId="47"/>
        <pc:sldMkLst>
          <pc:docMk/>
          <pc:sldMk cId="893704547" sldId="656"/>
        </pc:sldMkLst>
      </pc:sldChg>
      <pc:sldChg chg="del">
        <pc:chgData name="Sibarama Panigrahi" userId="de46d0d797d55fd7" providerId="LiveId" clId="{0C49A843-CF0C-478B-B4E3-21B4FB90414D}" dt="2024-07-27T15:41:31.794" v="92" actId="47"/>
        <pc:sldMkLst>
          <pc:docMk/>
          <pc:sldMk cId="832112015" sldId="657"/>
        </pc:sldMkLst>
      </pc:sldChg>
      <pc:sldChg chg="del">
        <pc:chgData name="Sibarama Panigrahi" userId="de46d0d797d55fd7" providerId="LiveId" clId="{0C49A843-CF0C-478B-B4E3-21B4FB90414D}" dt="2024-07-27T15:41:32.029" v="93" actId="47"/>
        <pc:sldMkLst>
          <pc:docMk/>
          <pc:sldMk cId="2693609272" sldId="658"/>
        </pc:sldMkLst>
      </pc:sldChg>
      <pc:sldChg chg="del">
        <pc:chgData name="Sibarama Panigrahi" userId="de46d0d797d55fd7" providerId="LiveId" clId="{0C49A843-CF0C-478B-B4E3-21B4FB90414D}" dt="2024-07-27T15:41:32.326" v="94" actId="47"/>
        <pc:sldMkLst>
          <pc:docMk/>
          <pc:sldMk cId="716899868" sldId="659"/>
        </pc:sldMkLst>
      </pc:sldChg>
      <pc:sldChg chg="del">
        <pc:chgData name="Sibarama Panigrahi" userId="de46d0d797d55fd7" providerId="LiveId" clId="{0C49A843-CF0C-478B-B4E3-21B4FB90414D}" dt="2024-07-27T15:41:32.499" v="95" actId="47"/>
        <pc:sldMkLst>
          <pc:docMk/>
          <pc:sldMk cId="1809364332" sldId="660"/>
        </pc:sldMkLst>
      </pc:sldChg>
      <pc:sldChg chg="del">
        <pc:chgData name="Sibarama Panigrahi" userId="de46d0d797d55fd7" providerId="LiveId" clId="{0C49A843-CF0C-478B-B4E3-21B4FB90414D}" dt="2024-07-27T15:41:32.780" v="96" actId="47"/>
        <pc:sldMkLst>
          <pc:docMk/>
          <pc:sldMk cId="3052131553" sldId="661"/>
        </pc:sldMkLst>
      </pc:sldChg>
      <pc:sldChg chg="del">
        <pc:chgData name="Sibarama Panigrahi" userId="de46d0d797d55fd7" providerId="LiveId" clId="{0C49A843-CF0C-478B-B4E3-21B4FB90414D}" dt="2024-07-27T15:41:32.952" v="97" actId="47"/>
        <pc:sldMkLst>
          <pc:docMk/>
          <pc:sldMk cId="4056928003" sldId="662"/>
        </pc:sldMkLst>
      </pc:sldChg>
      <pc:sldChg chg="del">
        <pc:chgData name="Sibarama Panigrahi" userId="de46d0d797d55fd7" providerId="LiveId" clId="{0C49A843-CF0C-478B-B4E3-21B4FB90414D}" dt="2024-07-27T15:41:33.218" v="98" actId="47"/>
        <pc:sldMkLst>
          <pc:docMk/>
          <pc:sldMk cId="977420460" sldId="663"/>
        </pc:sldMkLst>
      </pc:sldChg>
      <pc:sldChg chg="del">
        <pc:chgData name="Sibarama Panigrahi" userId="de46d0d797d55fd7" providerId="LiveId" clId="{0C49A843-CF0C-478B-B4E3-21B4FB90414D}" dt="2024-07-27T15:41:33.406" v="99" actId="47"/>
        <pc:sldMkLst>
          <pc:docMk/>
          <pc:sldMk cId="1372358418" sldId="664"/>
        </pc:sldMkLst>
      </pc:sldChg>
      <pc:sldChg chg="del">
        <pc:chgData name="Sibarama Panigrahi" userId="de46d0d797d55fd7" providerId="LiveId" clId="{0C49A843-CF0C-478B-B4E3-21B4FB90414D}" dt="2024-07-27T15:41:33.672" v="100" actId="47"/>
        <pc:sldMkLst>
          <pc:docMk/>
          <pc:sldMk cId="1693570962" sldId="665"/>
        </pc:sldMkLst>
      </pc:sldChg>
      <pc:sldChg chg="del">
        <pc:chgData name="Sibarama Panigrahi" userId="de46d0d797d55fd7" providerId="LiveId" clId="{0C49A843-CF0C-478B-B4E3-21B4FB90414D}" dt="2024-07-27T15:41:33.860" v="101" actId="47"/>
        <pc:sldMkLst>
          <pc:docMk/>
          <pc:sldMk cId="2890374817" sldId="666"/>
        </pc:sldMkLst>
      </pc:sldChg>
      <pc:sldChg chg="del">
        <pc:chgData name="Sibarama Panigrahi" userId="de46d0d797d55fd7" providerId="LiveId" clId="{0C49A843-CF0C-478B-B4E3-21B4FB90414D}" dt="2024-07-27T15:41:34.126" v="102" actId="47"/>
        <pc:sldMkLst>
          <pc:docMk/>
          <pc:sldMk cId="6967673" sldId="667"/>
        </pc:sldMkLst>
      </pc:sldChg>
      <pc:sldChg chg="del">
        <pc:chgData name="Sibarama Panigrahi" userId="de46d0d797d55fd7" providerId="LiveId" clId="{0C49A843-CF0C-478B-B4E3-21B4FB90414D}" dt="2024-07-27T15:41:34.298" v="103" actId="47"/>
        <pc:sldMkLst>
          <pc:docMk/>
          <pc:sldMk cId="2429767680" sldId="668"/>
        </pc:sldMkLst>
      </pc:sldChg>
      <pc:sldChg chg="del">
        <pc:chgData name="Sibarama Panigrahi" userId="de46d0d797d55fd7" providerId="LiveId" clId="{0C49A843-CF0C-478B-B4E3-21B4FB90414D}" dt="2024-07-27T15:41:34.549" v="104" actId="47"/>
        <pc:sldMkLst>
          <pc:docMk/>
          <pc:sldMk cId="377690518" sldId="669"/>
        </pc:sldMkLst>
      </pc:sldChg>
      <pc:sldChg chg="del">
        <pc:chgData name="Sibarama Panigrahi" userId="de46d0d797d55fd7" providerId="LiveId" clId="{0C49A843-CF0C-478B-B4E3-21B4FB90414D}" dt="2024-07-27T15:41:34.738" v="105" actId="47"/>
        <pc:sldMkLst>
          <pc:docMk/>
          <pc:sldMk cId="558640006" sldId="670"/>
        </pc:sldMkLst>
      </pc:sldChg>
      <pc:sldChg chg="del">
        <pc:chgData name="Sibarama Panigrahi" userId="de46d0d797d55fd7" providerId="LiveId" clId="{0C49A843-CF0C-478B-B4E3-21B4FB90414D}" dt="2024-07-27T15:41:35.003" v="106" actId="47"/>
        <pc:sldMkLst>
          <pc:docMk/>
          <pc:sldMk cId="4071320180" sldId="671"/>
        </pc:sldMkLst>
      </pc:sldChg>
      <pc:sldChg chg="del">
        <pc:chgData name="Sibarama Panigrahi" userId="de46d0d797d55fd7" providerId="LiveId" clId="{0C49A843-CF0C-478B-B4E3-21B4FB90414D}" dt="2024-07-27T15:41:35.190" v="107" actId="47"/>
        <pc:sldMkLst>
          <pc:docMk/>
          <pc:sldMk cId="1505195852" sldId="672"/>
        </pc:sldMkLst>
      </pc:sldChg>
      <pc:sldChg chg="del">
        <pc:chgData name="Sibarama Panigrahi" userId="de46d0d797d55fd7" providerId="LiveId" clId="{0C49A843-CF0C-478B-B4E3-21B4FB90414D}" dt="2024-07-27T15:41:35.456" v="108" actId="47"/>
        <pc:sldMkLst>
          <pc:docMk/>
          <pc:sldMk cId="2104584460" sldId="673"/>
        </pc:sldMkLst>
      </pc:sldChg>
      <pc:sldChg chg="del">
        <pc:chgData name="Sibarama Panigrahi" userId="de46d0d797d55fd7" providerId="LiveId" clId="{0C49A843-CF0C-478B-B4E3-21B4FB90414D}" dt="2024-07-27T15:41:35.660" v="109" actId="47"/>
        <pc:sldMkLst>
          <pc:docMk/>
          <pc:sldMk cId="1227347841" sldId="674"/>
        </pc:sldMkLst>
      </pc:sldChg>
      <pc:sldChg chg="del">
        <pc:chgData name="Sibarama Panigrahi" userId="de46d0d797d55fd7" providerId="LiveId" clId="{0C49A843-CF0C-478B-B4E3-21B4FB90414D}" dt="2024-07-27T15:41:35.910" v="110" actId="47"/>
        <pc:sldMkLst>
          <pc:docMk/>
          <pc:sldMk cId="3046985908" sldId="675"/>
        </pc:sldMkLst>
      </pc:sldChg>
      <pc:sldChg chg="del">
        <pc:chgData name="Sibarama Panigrahi" userId="de46d0d797d55fd7" providerId="LiveId" clId="{0C49A843-CF0C-478B-B4E3-21B4FB90414D}" dt="2024-07-27T15:41:36.113" v="111" actId="47"/>
        <pc:sldMkLst>
          <pc:docMk/>
          <pc:sldMk cId="1904350567" sldId="676"/>
        </pc:sldMkLst>
      </pc:sldChg>
      <pc:sldChg chg="del">
        <pc:chgData name="Sibarama Panigrahi" userId="de46d0d797d55fd7" providerId="LiveId" clId="{0C49A843-CF0C-478B-B4E3-21B4FB90414D}" dt="2024-07-27T15:41:36.379" v="112" actId="47"/>
        <pc:sldMkLst>
          <pc:docMk/>
          <pc:sldMk cId="1190034349" sldId="677"/>
        </pc:sldMkLst>
      </pc:sldChg>
      <pc:sldChg chg="del">
        <pc:chgData name="Sibarama Panigrahi" userId="de46d0d797d55fd7" providerId="LiveId" clId="{0C49A843-CF0C-478B-B4E3-21B4FB90414D}" dt="2024-07-27T15:41:37.352" v="116" actId="47"/>
        <pc:sldMkLst>
          <pc:docMk/>
          <pc:sldMk cId="1319567034" sldId="680"/>
        </pc:sldMkLst>
      </pc:sldChg>
      <pc:sldChg chg="del">
        <pc:chgData name="Sibarama Panigrahi" userId="de46d0d797d55fd7" providerId="LiveId" clId="{0C49A843-CF0C-478B-B4E3-21B4FB90414D}" dt="2024-07-27T15:41:37.068" v="115" actId="47"/>
        <pc:sldMkLst>
          <pc:docMk/>
          <pc:sldMk cId="596670135" sldId="681"/>
        </pc:sldMkLst>
      </pc:sldChg>
      <pc:sldChg chg="del">
        <pc:chgData name="Sibarama Panigrahi" userId="de46d0d797d55fd7" providerId="LiveId" clId="{0C49A843-CF0C-478B-B4E3-21B4FB90414D}" dt="2024-07-27T15:41:37.618" v="117" actId="47"/>
        <pc:sldMkLst>
          <pc:docMk/>
          <pc:sldMk cId="1659390638" sldId="682"/>
        </pc:sldMkLst>
      </pc:sldChg>
      <pc:sldChg chg="del">
        <pc:chgData name="Sibarama Panigrahi" userId="de46d0d797d55fd7" providerId="LiveId" clId="{0C49A843-CF0C-478B-B4E3-21B4FB90414D}" dt="2024-07-27T15:41:37.916" v="118" actId="47"/>
        <pc:sldMkLst>
          <pc:docMk/>
          <pc:sldMk cId="2496619885" sldId="683"/>
        </pc:sldMkLst>
      </pc:sldChg>
      <pc:sldChg chg="del">
        <pc:chgData name="Sibarama Panigrahi" userId="de46d0d797d55fd7" providerId="LiveId" clId="{0C49A843-CF0C-478B-B4E3-21B4FB90414D}" dt="2024-07-27T15:41:38.088" v="119" actId="47"/>
        <pc:sldMkLst>
          <pc:docMk/>
          <pc:sldMk cId="3160586743" sldId="684"/>
        </pc:sldMkLst>
      </pc:sldChg>
      <pc:sldChg chg="del">
        <pc:chgData name="Sibarama Panigrahi" userId="de46d0d797d55fd7" providerId="LiveId" clId="{0C49A843-CF0C-478B-B4E3-21B4FB90414D}" dt="2024-07-27T15:41:38.401" v="120" actId="47"/>
        <pc:sldMkLst>
          <pc:docMk/>
          <pc:sldMk cId="1191236444" sldId="685"/>
        </pc:sldMkLst>
      </pc:sldChg>
      <pc:sldChg chg="del">
        <pc:chgData name="Sibarama Panigrahi" userId="de46d0d797d55fd7" providerId="LiveId" clId="{0C49A843-CF0C-478B-B4E3-21B4FB90414D}" dt="2024-07-27T15:41:38.559" v="121" actId="47"/>
        <pc:sldMkLst>
          <pc:docMk/>
          <pc:sldMk cId="3916617376" sldId="686"/>
        </pc:sldMkLst>
      </pc:sldChg>
      <pc:sldChg chg="del">
        <pc:chgData name="Sibarama Panigrahi" userId="de46d0d797d55fd7" providerId="LiveId" clId="{0C49A843-CF0C-478B-B4E3-21B4FB90414D}" dt="2024-07-27T15:41:38.842" v="122" actId="47"/>
        <pc:sldMkLst>
          <pc:docMk/>
          <pc:sldMk cId="368057059" sldId="687"/>
        </pc:sldMkLst>
      </pc:sldChg>
      <pc:sldChg chg="del">
        <pc:chgData name="Sibarama Panigrahi" userId="de46d0d797d55fd7" providerId="LiveId" clId="{0C49A843-CF0C-478B-B4E3-21B4FB90414D}" dt="2024-07-27T15:41:39.500" v="125" actId="47"/>
        <pc:sldMkLst>
          <pc:docMk/>
          <pc:sldMk cId="3666297129" sldId="688"/>
        </pc:sldMkLst>
      </pc:sldChg>
      <pc:sldChg chg="del">
        <pc:chgData name="Sibarama Panigrahi" userId="de46d0d797d55fd7" providerId="LiveId" clId="{0C49A843-CF0C-478B-B4E3-21B4FB90414D}" dt="2024-07-27T15:41:39.861" v="126" actId="47"/>
        <pc:sldMkLst>
          <pc:docMk/>
          <pc:sldMk cId="2837362986" sldId="689"/>
        </pc:sldMkLst>
      </pc:sldChg>
      <pc:sldChg chg="del">
        <pc:chgData name="Sibarama Panigrahi" userId="de46d0d797d55fd7" providerId="LiveId" clId="{0C49A843-CF0C-478B-B4E3-21B4FB90414D}" dt="2024-07-27T15:41:38.982" v="123" actId="47"/>
        <pc:sldMkLst>
          <pc:docMk/>
          <pc:sldMk cId="1973283477" sldId="690"/>
        </pc:sldMkLst>
      </pc:sldChg>
      <pc:sldChg chg="del">
        <pc:chgData name="Sibarama Panigrahi" userId="de46d0d797d55fd7" providerId="LiveId" clId="{0C49A843-CF0C-478B-B4E3-21B4FB90414D}" dt="2024-07-27T15:41:39.233" v="124" actId="47"/>
        <pc:sldMkLst>
          <pc:docMk/>
          <pc:sldMk cId="2762666044" sldId="691"/>
        </pc:sldMkLst>
      </pc:sldChg>
      <pc:sldChg chg="del">
        <pc:chgData name="Sibarama Panigrahi" userId="de46d0d797d55fd7" providerId="LiveId" clId="{0C49A843-CF0C-478B-B4E3-21B4FB90414D}" dt="2024-07-27T15:41:40.236" v="128" actId="47"/>
        <pc:sldMkLst>
          <pc:docMk/>
          <pc:sldMk cId="3388276402" sldId="692"/>
        </pc:sldMkLst>
      </pc:sldChg>
      <pc:sldChg chg="del">
        <pc:chgData name="Sibarama Panigrahi" userId="de46d0d797d55fd7" providerId="LiveId" clId="{0C49A843-CF0C-478B-B4E3-21B4FB90414D}" dt="2024-07-27T15:41:40.517" v="129" actId="47"/>
        <pc:sldMkLst>
          <pc:docMk/>
          <pc:sldMk cId="3543541872" sldId="693"/>
        </pc:sldMkLst>
      </pc:sldChg>
      <pc:sldChg chg="del">
        <pc:chgData name="Sibarama Panigrahi" userId="de46d0d797d55fd7" providerId="LiveId" clId="{0C49A843-CF0C-478B-B4E3-21B4FB90414D}" dt="2024-07-27T15:41:40.722" v="130" actId="47"/>
        <pc:sldMkLst>
          <pc:docMk/>
          <pc:sldMk cId="1829777269" sldId="694"/>
        </pc:sldMkLst>
      </pc:sldChg>
      <pc:sldChg chg="del">
        <pc:chgData name="Sibarama Panigrahi" userId="de46d0d797d55fd7" providerId="LiveId" clId="{0C49A843-CF0C-478B-B4E3-21B4FB90414D}" dt="2024-07-27T15:41:40.940" v="131" actId="47"/>
        <pc:sldMkLst>
          <pc:docMk/>
          <pc:sldMk cId="1765491077" sldId="695"/>
        </pc:sldMkLst>
      </pc:sldChg>
      <pc:sldChg chg="del">
        <pc:chgData name="Sibarama Panigrahi" userId="de46d0d797d55fd7" providerId="LiveId" clId="{0C49A843-CF0C-478B-B4E3-21B4FB90414D}" dt="2024-07-27T15:41:41.206" v="132" actId="47"/>
        <pc:sldMkLst>
          <pc:docMk/>
          <pc:sldMk cId="3539368901" sldId="696"/>
        </pc:sldMkLst>
      </pc:sldChg>
      <pc:sldChg chg="del">
        <pc:chgData name="Sibarama Panigrahi" userId="de46d0d797d55fd7" providerId="LiveId" clId="{0C49A843-CF0C-478B-B4E3-21B4FB90414D}" dt="2024-07-27T15:41:41.457" v="133" actId="47"/>
        <pc:sldMkLst>
          <pc:docMk/>
          <pc:sldMk cId="2818535427" sldId="697"/>
        </pc:sldMkLst>
      </pc:sldChg>
      <pc:sldChg chg="del">
        <pc:chgData name="Sibarama Panigrahi" userId="de46d0d797d55fd7" providerId="LiveId" clId="{0C49A843-CF0C-478B-B4E3-21B4FB90414D}" dt="2024-07-27T15:41:40.111" v="127" actId="47"/>
        <pc:sldMkLst>
          <pc:docMk/>
          <pc:sldMk cId="622357892" sldId="698"/>
        </pc:sldMkLst>
      </pc:sldChg>
      <pc:sldChg chg="del">
        <pc:chgData name="Sibarama Panigrahi" userId="de46d0d797d55fd7" providerId="LiveId" clId="{0C49A843-CF0C-478B-B4E3-21B4FB90414D}" dt="2024-07-27T15:41:07.995" v="2" actId="47"/>
        <pc:sldMkLst>
          <pc:docMk/>
          <pc:sldMk cId="70057331" sldId="699"/>
        </pc:sldMkLst>
      </pc:sldChg>
      <pc:sldChg chg="del">
        <pc:chgData name="Sibarama Panigrahi" userId="de46d0d797d55fd7" providerId="LiveId" clId="{0C49A843-CF0C-478B-B4E3-21B4FB90414D}" dt="2024-07-27T15:41:36.567" v="113" actId="47"/>
        <pc:sldMkLst>
          <pc:docMk/>
          <pc:sldMk cId="3990813339" sldId="700"/>
        </pc:sldMkLst>
      </pc:sldChg>
      <pc:sldChg chg="del">
        <pc:chgData name="Sibarama Panigrahi" userId="de46d0d797d55fd7" providerId="LiveId" clId="{0C49A843-CF0C-478B-B4E3-21B4FB90414D}" dt="2024-07-27T15:41:41.959" v="135" actId="47"/>
        <pc:sldMkLst>
          <pc:docMk/>
          <pc:sldMk cId="3571064430" sldId="702"/>
        </pc:sldMkLst>
      </pc:sldChg>
      <pc:sldChg chg="del">
        <pc:chgData name="Sibarama Panigrahi" userId="de46d0d797d55fd7" providerId="LiveId" clId="{0C49A843-CF0C-478B-B4E3-21B4FB90414D}" dt="2024-07-27T15:41:43.416" v="141" actId="47"/>
        <pc:sldMkLst>
          <pc:docMk/>
          <pc:sldMk cId="381467582" sldId="703"/>
        </pc:sldMkLst>
      </pc:sldChg>
      <pc:sldChg chg="del">
        <pc:chgData name="Sibarama Panigrahi" userId="de46d0d797d55fd7" providerId="LiveId" clId="{0C49A843-CF0C-478B-B4E3-21B4FB90414D}" dt="2024-07-27T15:41:43.667" v="142" actId="47"/>
        <pc:sldMkLst>
          <pc:docMk/>
          <pc:sldMk cId="2354485140" sldId="704"/>
        </pc:sldMkLst>
      </pc:sldChg>
      <pc:sldChg chg="del">
        <pc:chgData name="Sibarama Panigrahi" userId="de46d0d797d55fd7" providerId="LiveId" clId="{0C49A843-CF0C-478B-B4E3-21B4FB90414D}" dt="2024-07-27T15:41:13.024" v="24" actId="47"/>
        <pc:sldMkLst>
          <pc:docMk/>
          <pc:sldMk cId="682316827" sldId="705"/>
        </pc:sldMkLst>
      </pc:sldChg>
      <pc:sldChg chg="del">
        <pc:chgData name="Sibarama Panigrahi" userId="de46d0d797d55fd7" providerId="LiveId" clId="{0C49A843-CF0C-478B-B4E3-21B4FB90414D}" dt="2024-07-27T15:41:19.733" v="54" actId="47"/>
        <pc:sldMkLst>
          <pc:docMk/>
          <pc:sldMk cId="2690041179" sldId="707"/>
        </pc:sldMkLst>
      </pc:sldChg>
      <pc:sldChg chg="del">
        <pc:chgData name="Sibarama Panigrahi" userId="de46d0d797d55fd7" providerId="LiveId" clId="{0C49A843-CF0C-478B-B4E3-21B4FB90414D}" dt="2024-07-27T15:41:23.020" v="68" actId="47"/>
        <pc:sldMkLst>
          <pc:docMk/>
          <pc:sldMk cId="2928893196" sldId="708"/>
        </pc:sldMkLst>
      </pc:sldChg>
      <pc:sldChg chg="del">
        <pc:chgData name="Sibarama Panigrahi" userId="de46d0d797d55fd7" providerId="LiveId" clId="{0C49A843-CF0C-478B-B4E3-21B4FB90414D}" dt="2024-07-27T15:41:36.802" v="114" actId="47"/>
        <pc:sldMkLst>
          <pc:docMk/>
          <pc:sldMk cId="1699188918" sldId="709"/>
        </pc:sldMkLst>
      </pc:sldChg>
      <pc:sldChg chg="del">
        <pc:chgData name="Sibarama Panigrahi" userId="de46d0d797d55fd7" providerId="LiveId" clId="{0C49A843-CF0C-478B-B4E3-21B4FB90414D}" dt="2024-07-27T15:41:31.356" v="90" actId="47"/>
        <pc:sldMkLst>
          <pc:docMk/>
          <pc:sldMk cId="790716169" sldId="710"/>
        </pc:sldMkLst>
      </pc:sldChg>
      <pc:sldChg chg="del">
        <pc:chgData name="Sibarama Panigrahi" userId="de46d0d797d55fd7" providerId="LiveId" clId="{0C49A843-CF0C-478B-B4E3-21B4FB90414D}" dt="2024-07-27T15:41:28.288" v="76" actId="47"/>
        <pc:sldMkLst>
          <pc:docMk/>
          <pc:sldMk cId="1417463990" sldId="712"/>
        </pc:sldMkLst>
      </pc:sldChg>
      <pc:sldChg chg="del">
        <pc:chgData name="Sibarama Panigrahi" userId="de46d0d797d55fd7" providerId="LiveId" clId="{0C49A843-CF0C-478B-B4E3-21B4FB90414D}" dt="2024-07-27T15:41:28.492" v="77" actId="47"/>
        <pc:sldMkLst>
          <pc:docMk/>
          <pc:sldMk cId="856503774" sldId="713"/>
        </pc:sldMkLst>
      </pc:sldChg>
      <pc:sldChg chg="del">
        <pc:chgData name="Sibarama Panigrahi" userId="de46d0d797d55fd7" providerId="LiveId" clId="{0C49A843-CF0C-478B-B4E3-21B4FB90414D}" dt="2024-07-27T15:41:28.773" v="78" actId="47"/>
        <pc:sldMkLst>
          <pc:docMk/>
          <pc:sldMk cId="1547939831" sldId="715"/>
        </pc:sldMkLst>
      </pc:sldChg>
      <pc:sldChg chg="del">
        <pc:chgData name="Sibarama Panigrahi" userId="de46d0d797d55fd7" providerId="LiveId" clId="{0C49A843-CF0C-478B-B4E3-21B4FB90414D}" dt="2024-07-27T15:41:29.055" v="79" actId="47"/>
        <pc:sldMkLst>
          <pc:docMk/>
          <pc:sldMk cId="673111811" sldId="716"/>
        </pc:sldMkLst>
      </pc:sldChg>
      <pc:sldChg chg="del">
        <pc:chgData name="Sibarama Panigrahi" userId="de46d0d797d55fd7" providerId="LiveId" clId="{0C49A843-CF0C-478B-B4E3-21B4FB90414D}" dt="2024-07-27T15:41:29.289" v="80" actId="47"/>
        <pc:sldMkLst>
          <pc:docMk/>
          <pc:sldMk cId="3649224450" sldId="717"/>
        </pc:sldMkLst>
      </pc:sldChg>
      <pc:sldChg chg="del">
        <pc:chgData name="Sibarama Panigrahi" userId="de46d0d797d55fd7" providerId="LiveId" clId="{0C49A843-CF0C-478B-B4E3-21B4FB90414D}" dt="2024-07-27T15:41:29.493" v="81" actId="47"/>
        <pc:sldMkLst>
          <pc:docMk/>
          <pc:sldMk cId="1031733203" sldId="718"/>
        </pc:sldMkLst>
      </pc:sldChg>
      <pc:sldChg chg="del">
        <pc:chgData name="Sibarama Panigrahi" userId="de46d0d797d55fd7" providerId="LiveId" clId="{0C49A843-CF0C-478B-B4E3-21B4FB90414D}" dt="2024-07-27T15:41:29.712" v="82" actId="47"/>
        <pc:sldMkLst>
          <pc:docMk/>
          <pc:sldMk cId="3591457751" sldId="719"/>
        </pc:sldMkLst>
      </pc:sldChg>
      <pc:sldChg chg="del">
        <pc:chgData name="Sibarama Panigrahi" userId="de46d0d797d55fd7" providerId="LiveId" clId="{0C49A843-CF0C-478B-B4E3-21B4FB90414D}" dt="2024-07-27T15:41:29.915" v="83" actId="47"/>
        <pc:sldMkLst>
          <pc:docMk/>
          <pc:sldMk cId="186103729" sldId="720"/>
        </pc:sldMkLst>
      </pc:sldChg>
      <pc:sldChg chg="del">
        <pc:chgData name="Sibarama Panigrahi" userId="de46d0d797d55fd7" providerId="LiveId" clId="{0C49A843-CF0C-478B-B4E3-21B4FB90414D}" dt="2024-07-27T15:41:30.087" v="84" actId="47"/>
        <pc:sldMkLst>
          <pc:docMk/>
          <pc:sldMk cId="1221859754" sldId="721"/>
        </pc:sldMkLst>
      </pc:sldChg>
      <pc:sldChg chg="del">
        <pc:chgData name="Sibarama Panigrahi" userId="de46d0d797d55fd7" providerId="LiveId" clId="{0C49A843-CF0C-478B-B4E3-21B4FB90414D}" dt="2024-07-27T15:41:30.260" v="85" actId="47"/>
        <pc:sldMkLst>
          <pc:docMk/>
          <pc:sldMk cId="947409688" sldId="722"/>
        </pc:sldMkLst>
      </pc:sldChg>
      <pc:sldChg chg="del">
        <pc:chgData name="Sibarama Panigrahi" userId="de46d0d797d55fd7" providerId="LiveId" clId="{0C49A843-CF0C-478B-B4E3-21B4FB90414D}" dt="2024-07-27T15:41:30.480" v="86" actId="47"/>
        <pc:sldMkLst>
          <pc:docMk/>
          <pc:sldMk cId="3350057192" sldId="724"/>
        </pc:sldMkLst>
      </pc:sldChg>
      <pc:sldChg chg="del">
        <pc:chgData name="Sibarama Panigrahi" userId="de46d0d797d55fd7" providerId="LiveId" clId="{0C49A843-CF0C-478B-B4E3-21B4FB90414D}" dt="2024-07-27T15:41:30.919" v="88" actId="47"/>
        <pc:sldMkLst>
          <pc:docMk/>
          <pc:sldMk cId="3480143005" sldId="725"/>
        </pc:sldMkLst>
      </pc:sldChg>
      <pc:sldChg chg="del">
        <pc:chgData name="Sibarama Panigrahi" userId="de46d0d797d55fd7" providerId="LiveId" clId="{0C49A843-CF0C-478B-B4E3-21B4FB90414D}" dt="2024-07-27T15:41:30.698" v="87" actId="47"/>
        <pc:sldMkLst>
          <pc:docMk/>
          <pc:sldMk cId="341523064" sldId="726"/>
        </pc:sldMkLst>
      </pc:sldChg>
      <pc:sldChg chg="del">
        <pc:chgData name="Sibarama Panigrahi" userId="de46d0d797d55fd7" providerId="LiveId" clId="{0C49A843-CF0C-478B-B4E3-21B4FB90414D}" dt="2024-07-27T15:41:31.121" v="89" actId="47"/>
        <pc:sldMkLst>
          <pc:docMk/>
          <pc:sldMk cId="1095018024" sldId="727"/>
        </pc:sldMkLst>
      </pc:sldChg>
      <pc:sldChg chg="del">
        <pc:chgData name="Sibarama Panigrahi" userId="de46d0d797d55fd7" providerId="LiveId" clId="{0C49A843-CF0C-478B-B4E3-21B4FB90414D}" dt="2024-07-27T15:41:08.747" v="5" actId="47"/>
        <pc:sldMkLst>
          <pc:docMk/>
          <pc:sldMk cId="2562489112" sldId="729"/>
        </pc:sldMkLst>
      </pc:sldChg>
      <pc:sldChg chg="del">
        <pc:chgData name="Sibarama Panigrahi" userId="de46d0d797d55fd7" providerId="LiveId" clId="{0C49A843-CF0C-478B-B4E3-21B4FB90414D}" dt="2024-07-27T15:41:08.982" v="6" actId="47"/>
        <pc:sldMkLst>
          <pc:docMk/>
          <pc:sldMk cId="3344421491" sldId="730"/>
        </pc:sldMkLst>
      </pc:sldChg>
      <pc:sldMasterChg chg="modSldLayout">
        <pc:chgData name="Sibarama Panigrahi" userId="de46d0d797d55fd7" providerId="LiveId" clId="{0C49A843-CF0C-478B-B4E3-21B4FB90414D}" dt="2024-07-27T16:07:40.034" v="587"/>
        <pc:sldMasterMkLst>
          <pc:docMk/>
          <pc:sldMasterMk cId="3298384384" sldId="2147483661"/>
        </pc:sldMasterMkLst>
        <pc:sldLayoutChg chg="addSp delSp modSp mod">
          <pc:chgData name="Sibarama Panigrahi" userId="de46d0d797d55fd7" providerId="LiveId" clId="{0C49A843-CF0C-478B-B4E3-21B4FB90414D}" dt="2024-07-27T16:07:40.034" v="587"/>
          <pc:sldLayoutMkLst>
            <pc:docMk/>
            <pc:sldMasterMk cId="3298384384" sldId="2147483661"/>
            <pc:sldLayoutMk cId="378304697" sldId="2147483663"/>
          </pc:sldLayoutMkLst>
          <pc:spChg chg="mod">
            <ac:chgData name="Sibarama Panigrahi" userId="de46d0d797d55fd7" providerId="LiveId" clId="{0C49A843-CF0C-478B-B4E3-21B4FB90414D}" dt="2024-07-27T15:48:10.861" v="273" actId="20577"/>
            <ac:spMkLst>
              <pc:docMk/>
              <pc:sldMasterMk cId="3298384384" sldId="2147483661"/>
              <pc:sldLayoutMk cId="378304697" sldId="2147483663"/>
              <ac:spMk id="3" creationId="{00000000-0000-0000-0000-000000000000}"/>
            </ac:spMkLst>
          </pc:spChg>
          <pc:spChg chg="mod">
            <ac:chgData name="Sibarama Panigrahi" userId="de46d0d797d55fd7" providerId="LiveId" clId="{0C49A843-CF0C-478B-B4E3-21B4FB90414D}" dt="2024-07-27T15:42:47.164" v="196" actId="20577"/>
            <ac:spMkLst>
              <pc:docMk/>
              <pc:sldMasterMk cId="3298384384" sldId="2147483661"/>
              <pc:sldLayoutMk cId="378304697" sldId="2147483663"/>
              <ac:spMk id="5" creationId="{00000000-0000-0000-0000-000000000000}"/>
            </ac:spMkLst>
          </pc:spChg>
          <pc:spChg chg="mod">
            <ac:chgData name="Sibarama Panigrahi" userId="de46d0d797d55fd7" providerId="LiveId" clId="{0C49A843-CF0C-478B-B4E3-21B4FB90414D}" dt="2024-07-27T15:48:38.785" v="276" actId="20577"/>
            <ac:spMkLst>
              <pc:docMk/>
              <pc:sldMasterMk cId="3298384384" sldId="2147483661"/>
              <pc:sldLayoutMk cId="378304697" sldId="2147483663"/>
              <ac:spMk id="6" creationId="{00000000-0000-0000-0000-000000000000}"/>
            </ac:spMkLst>
          </pc:spChg>
          <pc:spChg chg="add mod">
            <ac:chgData name="Sibarama Panigrahi" userId="de46d0d797d55fd7" providerId="LiveId" clId="{0C49A843-CF0C-478B-B4E3-21B4FB90414D}" dt="2024-07-27T15:46:36.235" v="254" actId="207"/>
            <ac:spMkLst>
              <pc:docMk/>
              <pc:sldMasterMk cId="3298384384" sldId="2147483661"/>
              <pc:sldLayoutMk cId="378304697" sldId="2147483663"/>
              <ac:spMk id="9" creationId="{CE53506D-AF0E-5B3A-C728-AD2852DBD698}"/>
            </ac:spMkLst>
          </pc:spChg>
          <pc:spChg chg="add del mod">
            <ac:chgData name="Sibarama Panigrahi" userId="de46d0d797d55fd7" providerId="LiveId" clId="{0C49A843-CF0C-478B-B4E3-21B4FB90414D}" dt="2024-07-27T16:07:40.034" v="587"/>
            <ac:spMkLst>
              <pc:docMk/>
              <pc:sldMasterMk cId="3298384384" sldId="2147483661"/>
              <pc:sldLayoutMk cId="378304697" sldId="2147483663"/>
              <ac:spMk id="10" creationId="{46942E84-A43A-F343-EC72-DF5172BEDCD4}"/>
            </ac:spMkLst>
          </pc:spChg>
        </pc:sldLayoutChg>
        <pc:sldLayoutChg chg="modSp mod">
          <pc:chgData name="Sibarama Panigrahi" userId="de46d0d797d55fd7" providerId="LiveId" clId="{0C49A843-CF0C-478B-B4E3-21B4FB90414D}" dt="2024-07-27T15:43:14.757" v="197"/>
          <pc:sldLayoutMkLst>
            <pc:docMk/>
            <pc:sldMasterMk cId="3298384384" sldId="2147483661"/>
            <pc:sldLayoutMk cId="553228429" sldId="2147483664"/>
          </pc:sldLayoutMkLst>
          <pc:spChg chg="mod">
            <ac:chgData name="Sibarama Panigrahi" userId="de46d0d797d55fd7" providerId="LiveId" clId="{0C49A843-CF0C-478B-B4E3-21B4FB90414D}" dt="2024-07-27T15:43:14.757" v="197"/>
            <ac:spMkLst>
              <pc:docMk/>
              <pc:sldMasterMk cId="3298384384" sldId="2147483661"/>
              <pc:sldLayoutMk cId="553228429" sldId="2147483664"/>
              <ac:spMk id="5" creationId="{00000000-0000-0000-0000-000000000000}"/>
            </ac:spMkLst>
          </pc:spChg>
        </pc:sldLayoutChg>
        <pc:sldLayoutChg chg="modSp mod">
          <pc:chgData name="Sibarama Panigrahi" userId="de46d0d797d55fd7" providerId="LiveId" clId="{0C49A843-CF0C-478B-B4E3-21B4FB90414D}" dt="2024-07-27T15:43:23.277" v="198"/>
          <pc:sldLayoutMkLst>
            <pc:docMk/>
            <pc:sldMasterMk cId="3298384384" sldId="2147483661"/>
            <pc:sldLayoutMk cId="2558225238" sldId="2147483665"/>
          </pc:sldLayoutMkLst>
          <pc:spChg chg="mod">
            <ac:chgData name="Sibarama Panigrahi" userId="de46d0d797d55fd7" providerId="LiveId" clId="{0C49A843-CF0C-478B-B4E3-21B4FB90414D}" dt="2024-07-27T15:43:23.277" v="198"/>
            <ac:spMkLst>
              <pc:docMk/>
              <pc:sldMasterMk cId="3298384384" sldId="2147483661"/>
              <pc:sldLayoutMk cId="2558225238" sldId="2147483665"/>
              <ac:spMk id="6" creationId="{00000000-0000-0000-0000-000000000000}"/>
            </ac:spMkLst>
          </pc:spChg>
        </pc:sldLayoutChg>
        <pc:sldLayoutChg chg="modSp mod">
          <pc:chgData name="Sibarama Panigrahi" userId="de46d0d797d55fd7" providerId="LiveId" clId="{0C49A843-CF0C-478B-B4E3-21B4FB90414D}" dt="2024-07-27T15:43:29.788" v="199"/>
          <pc:sldLayoutMkLst>
            <pc:docMk/>
            <pc:sldMasterMk cId="3298384384" sldId="2147483661"/>
            <pc:sldLayoutMk cId="1146092009" sldId="2147483666"/>
          </pc:sldLayoutMkLst>
          <pc:spChg chg="mod">
            <ac:chgData name="Sibarama Panigrahi" userId="de46d0d797d55fd7" providerId="LiveId" clId="{0C49A843-CF0C-478B-B4E3-21B4FB90414D}" dt="2024-07-27T15:43:29.788" v="199"/>
            <ac:spMkLst>
              <pc:docMk/>
              <pc:sldMasterMk cId="3298384384" sldId="2147483661"/>
              <pc:sldLayoutMk cId="1146092009" sldId="2147483666"/>
              <ac:spMk id="8" creationId="{00000000-0000-0000-0000-000000000000}"/>
            </ac:spMkLst>
          </pc:spChg>
        </pc:sldLayoutChg>
        <pc:sldLayoutChg chg="modSp mod">
          <pc:chgData name="Sibarama Panigrahi" userId="de46d0d797d55fd7" providerId="LiveId" clId="{0C49A843-CF0C-478B-B4E3-21B4FB90414D}" dt="2024-07-27T15:43:39.554" v="200"/>
          <pc:sldLayoutMkLst>
            <pc:docMk/>
            <pc:sldMasterMk cId="3298384384" sldId="2147483661"/>
            <pc:sldLayoutMk cId="2071751096" sldId="2147483667"/>
          </pc:sldLayoutMkLst>
          <pc:spChg chg="mod">
            <ac:chgData name="Sibarama Panigrahi" userId="de46d0d797d55fd7" providerId="LiveId" clId="{0C49A843-CF0C-478B-B4E3-21B4FB90414D}" dt="2024-07-27T15:43:39.554" v="200"/>
            <ac:spMkLst>
              <pc:docMk/>
              <pc:sldMasterMk cId="3298384384" sldId="2147483661"/>
              <pc:sldLayoutMk cId="2071751096" sldId="2147483667"/>
              <ac:spMk id="4" creationId="{00000000-0000-0000-0000-000000000000}"/>
            </ac:spMkLst>
          </pc:spChg>
        </pc:sldLayoutChg>
        <pc:sldLayoutChg chg="modSp mod">
          <pc:chgData name="Sibarama Panigrahi" userId="de46d0d797d55fd7" providerId="LiveId" clId="{0C49A843-CF0C-478B-B4E3-21B4FB90414D}" dt="2024-07-27T15:43:45.183" v="201"/>
          <pc:sldLayoutMkLst>
            <pc:docMk/>
            <pc:sldMasterMk cId="3298384384" sldId="2147483661"/>
            <pc:sldLayoutMk cId="4090590610" sldId="2147483668"/>
          </pc:sldLayoutMkLst>
          <pc:spChg chg="mod">
            <ac:chgData name="Sibarama Panigrahi" userId="de46d0d797d55fd7" providerId="LiveId" clId="{0C49A843-CF0C-478B-B4E3-21B4FB90414D}" dt="2024-07-27T15:43:45.183" v="201"/>
            <ac:spMkLst>
              <pc:docMk/>
              <pc:sldMasterMk cId="3298384384" sldId="2147483661"/>
              <pc:sldLayoutMk cId="4090590610" sldId="2147483668"/>
              <ac:spMk id="3" creationId="{00000000-0000-0000-0000-000000000000}"/>
            </ac:spMkLst>
          </pc:spChg>
        </pc:sldLayoutChg>
        <pc:sldLayoutChg chg="modSp mod">
          <pc:chgData name="Sibarama Panigrahi" userId="de46d0d797d55fd7" providerId="LiveId" clId="{0C49A843-CF0C-478B-B4E3-21B4FB90414D}" dt="2024-07-27T15:43:51.674" v="202"/>
          <pc:sldLayoutMkLst>
            <pc:docMk/>
            <pc:sldMasterMk cId="3298384384" sldId="2147483661"/>
            <pc:sldLayoutMk cId="3937441186" sldId="2147483669"/>
          </pc:sldLayoutMkLst>
          <pc:spChg chg="mod">
            <ac:chgData name="Sibarama Panigrahi" userId="de46d0d797d55fd7" providerId="LiveId" clId="{0C49A843-CF0C-478B-B4E3-21B4FB90414D}" dt="2024-07-27T15:43:51.674" v="202"/>
            <ac:spMkLst>
              <pc:docMk/>
              <pc:sldMasterMk cId="3298384384" sldId="2147483661"/>
              <pc:sldLayoutMk cId="3937441186" sldId="2147483669"/>
              <ac:spMk id="6" creationId="{00000000-0000-0000-0000-000000000000}"/>
            </ac:spMkLst>
          </pc:spChg>
        </pc:sldLayoutChg>
        <pc:sldLayoutChg chg="modSp mod">
          <pc:chgData name="Sibarama Panigrahi" userId="de46d0d797d55fd7" providerId="LiveId" clId="{0C49A843-CF0C-478B-B4E3-21B4FB90414D}" dt="2024-07-27T15:43:57.921" v="203"/>
          <pc:sldLayoutMkLst>
            <pc:docMk/>
            <pc:sldMasterMk cId="3298384384" sldId="2147483661"/>
            <pc:sldLayoutMk cId="2310148745" sldId="2147483670"/>
          </pc:sldLayoutMkLst>
          <pc:spChg chg="mod">
            <ac:chgData name="Sibarama Panigrahi" userId="de46d0d797d55fd7" providerId="LiveId" clId="{0C49A843-CF0C-478B-B4E3-21B4FB90414D}" dt="2024-07-27T15:43:57.921" v="203"/>
            <ac:spMkLst>
              <pc:docMk/>
              <pc:sldMasterMk cId="3298384384" sldId="2147483661"/>
              <pc:sldLayoutMk cId="2310148745" sldId="2147483670"/>
              <ac:spMk id="6" creationId="{00000000-0000-0000-0000-000000000000}"/>
            </ac:spMkLst>
          </pc:spChg>
        </pc:sldLayoutChg>
        <pc:sldLayoutChg chg="modSp mod">
          <pc:chgData name="Sibarama Panigrahi" userId="de46d0d797d55fd7" providerId="LiveId" clId="{0C49A843-CF0C-478B-B4E3-21B4FB90414D}" dt="2024-07-27T15:44:03.483" v="204"/>
          <pc:sldLayoutMkLst>
            <pc:docMk/>
            <pc:sldMasterMk cId="3298384384" sldId="2147483661"/>
            <pc:sldLayoutMk cId="568269204" sldId="2147483671"/>
          </pc:sldLayoutMkLst>
          <pc:spChg chg="mod">
            <ac:chgData name="Sibarama Panigrahi" userId="de46d0d797d55fd7" providerId="LiveId" clId="{0C49A843-CF0C-478B-B4E3-21B4FB90414D}" dt="2024-07-27T15:44:03.483" v="204"/>
            <ac:spMkLst>
              <pc:docMk/>
              <pc:sldMasterMk cId="3298384384" sldId="2147483661"/>
              <pc:sldLayoutMk cId="568269204" sldId="2147483671"/>
              <ac:spMk id="5" creationId="{00000000-0000-0000-0000-000000000000}"/>
            </ac:spMkLst>
          </pc:spChg>
        </pc:sldLayoutChg>
        <pc:sldLayoutChg chg="modSp mod">
          <pc:chgData name="Sibarama Panigrahi" userId="de46d0d797d55fd7" providerId="LiveId" clId="{0C49A843-CF0C-478B-B4E3-21B4FB90414D}" dt="2024-07-27T15:44:11.146" v="205"/>
          <pc:sldLayoutMkLst>
            <pc:docMk/>
            <pc:sldMasterMk cId="3298384384" sldId="2147483661"/>
            <pc:sldLayoutMk cId="1226238114" sldId="2147483672"/>
          </pc:sldLayoutMkLst>
          <pc:spChg chg="mod">
            <ac:chgData name="Sibarama Panigrahi" userId="de46d0d797d55fd7" providerId="LiveId" clId="{0C49A843-CF0C-478B-B4E3-21B4FB90414D}" dt="2024-07-27T15:44:11.146" v="205"/>
            <ac:spMkLst>
              <pc:docMk/>
              <pc:sldMasterMk cId="3298384384" sldId="2147483661"/>
              <pc:sldLayoutMk cId="1226238114" sldId="2147483672"/>
              <ac:spMk id="5" creationId="{00000000-0000-0000-0000-000000000000}"/>
            </ac:spMkLst>
          </pc:spChg>
        </pc:sldLayoutChg>
      </pc:sldMasterChg>
    </pc:docChg>
  </pc:docChgLst>
  <pc:docChgLst>
    <pc:chgData name="Sibarama Panigrahi" userId="de46d0d797d55fd7" providerId="LiveId" clId="{C16D1CB0-1F2F-4B1A-939C-A9D4CE04B864}"/>
    <pc:docChg chg="undo redo custSel addSld delSld modSld sldOrd modMainMaster">
      <pc:chgData name="Sibarama Panigrahi" userId="de46d0d797d55fd7" providerId="LiveId" clId="{C16D1CB0-1F2F-4B1A-939C-A9D4CE04B864}" dt="2026-02-05T02:58:15.186" v="4852" actId="20577"/>
      <pc:docMkLst>
        <pc:docMk/>
      </pc:docMkLst>
      <pc:sldChg chg="modSp mod">
        <pc:chgData name="Sibarama Panigrahi" userId="de46d0d797d55fd7" providerId="LiveId" clId="{C16D1CB0-1F2F-4B1A-939C-A9D4CE04B864}" dt="2026-02-04T17:08:33.135" v="1245" actId="207"/>
        <pc:sldMkLst>
          <pc:docMk/>
          <pc:sldMk cId="2147866174" sldId="258"/>
        </pc:sldMkLst>
        <pc:spChg chg="mod">
          <ac:chgData name="Sibarama Panigrahi" userId="de46d0d797d55fd7" providerId="LiveId" clId="{C16D1CB0-1F2F-4B1A-939C-A9D4CE04B864}" dt="2026-02-04T15:57:47.821" v="225" actId="20577"/>
          <ac:spMkLst>
            <pc:docMk/>
            <pc:sldMk cId="2147866174" sldId="258"/>
            <ac:spMk id="2" creationId="{1C96CA04-9EE9-97CB-4239-35D0503E4BE9}"/>
          </ac:spMkLst>
        </pc:spChg>
        <pc:spChg chg="mod">
          <ac:chgData name="Sibarama Panigrahi" userId="de46d0d797d55fd7" providerId="LiveId" clId="{C16D1CB0-1F2F-4B1A-939C-A9D4CE04B864}" dt="2026-02-04T17:08:33.135" v="1245" actId="207"/>
          <ac:spMkLst>
            <pc:docMk/>
            <pc:sldMk cId="2147866174" sldId="258"/>
            <ac:spMk id="3" creationId="{66F45FE0-E48E-16C8-E757-0C569F28AF9A}"/>
          </ac:spMkLst>
        </pc:spChg>
      </pc:sldChg>
      <pc:sldChg chg="del">
        <pc:chgData name="Sibarama Panigrahi" userId="de46d0d797d55fd7" providerId="LiveId" clId="{C16D1CB0-1F2F-4B1A-939C-A9D4CE04B864}" dt="2026-02-04T15:57:39.082" v="222" actId="47"/>
        <pc:sldMkLst>
          <pc:docMk/>
          <pc:sldMk cId="3095849456" sldId="538"/>
        </pc:sldMkLst>
      </pc:sldChg>
      <pc:sldChg chg="modSp mod">
        <pc:chgData name="Sibarama Panigrahi" userId="de46d0d797d55fd7" providerId="LiveId" clId="{C16D1CB0-1F2F-4B1A-939C-A9D4CE04B864}" dt="2026-02-04T18:34:22.519" v="2224" actId="20577"/>
        <pc:sldMkLst>
          <pc:docMk/>
          <pc:sldMk cId="1216652224" sldId="543"/>
        </pc:sldMkLst>
        <pc:spChg chg="mod">
          <ac:chgData name="Sibarama Panigrahi" userId="de46d0d797d55fd7" providerId="LiveId" clId="{C16D1CB0-1F2F-4B1A-939C-A9D4CE04B864}" dt="2026-02-04T18:34:22.519" v="2224" actId="20577"/>
          <ac:spMkLst>
            <pc:docMk/>
            <pc:sldMk cId="1216652224" sldId="543"/>
            <ac:spMk id="3" creationId="{3A3CD4C5-AA5B-E121-FA38-6BD28DDC53E8}"/>
          </ac:spMkLst>
        </pc:spChg>
      </pc:sldChg>
      <pc:sldChg chg="modSp mod">
        <pc:chgData name="Sibarama Panigrahi" userId="de46d0d797d55fd7" providerId="LiveId" clId="{C16D1CB0-1F2F-4B1A-939C-A9D4CE04B864}" dt="2026-02-04T16:21:11.247" v="455" actId="20577"/>
        <pc:sldMkLst>
          <pc:docMk/>
          <pc:sldMk cId="3567994001" sldId="544"/>
        </pc:sldMkLst>
        <pc:spChg chg="mod">
          <ac:chgData name="Sibarama Panigrahi" userId="de46d0d797d55fd7" providerId="LiveId" clId="{C16D1CB0-1F2F-4B1A-939C-A9D4CE04B864}" dt="2026-02-04T16:21:11.247" v="455" actId="20577"/>
          <ac:spMkLst>
            <pc:docMk/>
            <pc:sldMk cId="3567994001" sldId="544"/>
            <ac:spMk id="18" creationId="{00000000-0000-0000-0000-000000000000}"/>
          </ac:spMkLst>
        </pc:spChg>
      </pc:sldChg>
      <pc:sldChg chg="addSp modSp mod modAnim">
        <pc:chgData name="Sibarama Panigrahi" userId="de46d0d797d55fd7" providerId="LiveId" clId="{C16D1CB0-1F2F-4B1A-939C-A9D4CE04B864}" dt="2026-02-04T16:33:41.083" v="580" actId="20577"/>
        <pc:sldMkLst>
          <pc:docMk/>
          <pc:sldMk cId="1558396346" sldId="629"/>
        </pc:sldMkLst>
        <pc:spChg chg="mod">
          <ac:chgData name="Sibarama Panigrahi" userId="de46d0d797d55fd7" providerId="LiveId" clId="{C16D1CB0-1F2F-4B1A-939C-A9D4CE04B864}" dt="2026-02-04T16:23:24.259" v="466" actId="15"/>
          <ac:spMkLst>
            <pc:docMk/>
            <pc:sldMk cId="1558396346" sldId="629"/>
            <ac:spMk id="3" creationId="{AA36458C-CDC1-C2C8-3B80-D7E98B72DDDA}"/>
          </ac:spMkLst>
        </pc:spChg>
        <pc:spChg chg="add mod">
          <ac:chgData name="Sibarama Panigrahi" userId="de46d0d797d55fd7" providerId="LiveId" clId="{C16D1CB0-1F2F-4B1A-939C-A9D4CE04B864}" dt="2026-02-04T16:33:41.083" v="580" actId="20577"/>
          <ac:spMkLst>
            <pc:docMk/>
            <pc:sldMk cId="1558396346" sldId="629"/>
            <ac:spMk id="7" creationId="{81BC446C-2A02-34FB-3A65-E65AFD116A2D}"/>
          </ac:spMkLst>
        </pc:spChg>
      </pc:sldChg>
      <pc:sldChg chg="addSp modSp mod">
        <pc:chgData name="Sibarama Panigrahi" userId="de46d0d797d55fd7" providerId="LiveId" clId="{C16D1CB0-1F2F-4B1A-939C-A9D4CE04B864}" dt="2026-02-04T19:05:44.858" v="2598" actId="20577"/>
        <pc:sldMkLst>
          <pc:docMk/>
          <pc:sldMk cId="4223737820" sldId="630"/>
        </pc:sldMkLst>
        <pc:spChg chg="mod">
          <ac:chgData name="Sibarama Panigrahi" userId="de46d0d797d55fd7" providerId="LiveId" clId="{C16D1CB0-1F2F-4B1A-939C-A9D4CE04B864}" dt="2026-02-04T17:10:20.768" v="1283" actId="20577"/>
          <ac:spMkLst>
            <pc:docMk/>
            <pc:sldMk cId="4223737820" sldId="630"/>
            <ac:spMk id="2" creationId="{336BEE4E-8B6A-1850-DEA0-3002361A5C01}"/>
          </ac:spMkLst>
        </pc:spChg>
        <pc:spChg chg="add mod">
          <ac:chgData name="Sibarama Panigrahi" userId="de46d0d797d55fd7" providerId="LiveId" clId="{C16D1CB0-1F2F-4B1A-939C-A9D4CE04B864}" dt="2026-02-04T19:05:44.858" v="2598" actId="20577"/>
          <ac:spMkLst>
            <pc:docMk/>
            <pc:sldMk cId="4223737820" sldId="630"/>
            <ac:spMk id="7" creationId="{7C5F5942-1809-DF90-B971-02778A3D6ED3}"/>
          </ac:spMkLst>
        </pc:spChg>
      </pc:sldChg>
      <pc:sldChg chg="addSp modSp mod">
        <pc:chgData name="Sibarama Panigrahi" userId="de46d0d797d55fd7" providerId="LiveId" clId="{C16D1CB0-1F2F-4B1A-939C-A9D4CE04B864}" dt="2026-02-04T16:38:28.731" v="684" actId="20577"/>
        <pc:sldMkLst>
          <pc:docMk/>
          <pc:sldMk cId="4135931208" sldId="631"/>
        </pc:sldMkLst>
        <pc:spChg chg="add mod">
          <ac:chgData name="Sibarama Panigrahi" userId="de46d0d797d55fd7" providerId="LiveId" clId="{C16D1CB0-1F2F-4B1A-939C-A9D4CE04B864}" dt="2026-02-04T16:38:28.731" v="684" actId="20577"/>
          <ac:spMkLst>
            <pc:docMk/>
            <pc:sldMk cId="4135931208" sldId="631"/>
            <ac:spMk id="3" creationId="{EA5B8C16-FA05-0ADD-8538-B3CA02D8D25C}"/>
          </ac:spMkLst>
        </pc:spChg>
        <pc:spChg chg="mod">
          <ac:chgData name="Sibarama Panigrahi" userId="de46d0d797d55fd7" providerId="LiveId" clId="{C16D1CB0-1F2F-4B1A-939C-A9D4CE04B864}" dt="2026-02-04T16:37:55.493" v="672" actId="20577"/>
          <ac:spMkLst>
            <pc:docMk/>
            <pc:sldMk cId="4135931208" sldId="631"/>
            <ac:spMk id="9" creationId="{3D69C715-DB34-E73E-1CA1-857455EE1671}"/>
          </ac:spMkLst>
        </pc:spChg>
      </pc:sldChg>
      <pc:sldChg chg="addSp modSp mod modAnim">
        <pc:chgData name="Sibarama Panigrahi" userId="de46d0d797d55fd7" providerId="LiveId" clId="{C16D1CB0-1F2F-4B1A-939C-A9D4CE04B864}" dt="2026-02-04T19:03:12.982" v="2482" actId="20577"/>
        <pc:sldMkLst>
          <pc:docMk/>
          <pc:sldMk cId="3253558468" sldId="632"/>
        </pc:sldMkLst>
        <pc:spChg chg="mod">
          <ac:chgData name="Sibarama Panigrahi" userId="de46d0d797d55fd7" providerId="LiveId" clId="{C16D1CB0-1F2F-4B1A-939C-A9D4CE04B864}" dt="2026-02-04T16:39:15.959" v="689" actId="113"/>
          <ac:spMkLst>
            <pc:docMk/>
            <pc:sldMk cId="3253558468" sldId="632"/>
            <ac:spMk id="3" creationId="{B10768B6-AFEF-1A84-1B87-7E5C93544FB0}"/>
          </ac:spMkLst>
        </pc:spChg>
        <pc:spChg chg="add mod">
          <ac:chgData name="Sibarama Panigrahi" userId="de46d0d797d55fd7" providerId="LiveId" clId="{C16D1CB0-1F2F-4B1A-939C-A9D4CE04B864}" dt="2026-02-04T19:03:12.982" v="2482" actId="20577"/>
          <ac:spMkLst>
            <pc:docMk/>
            <pc:sldMk cId="3253558468" sldId="632"/>
            <ac:spMk id="8" creationId="{47E14FF5-B4E6-5763-1936-2768986DC585}"/>
          </ac:spMkLst>
        </pc:spChg>
      </pc:sldChg>
      <pc:sldChg chg="addSp modSp mod">
        <pc:chgData name="Sibarama Panigrahi" userId="de46d0d797d55fd7" providerId="LiveId" clId="{C16D1CB0-1F2F-4B1A-939C-A9D4CE04B864}" dt="2026-02-04T16:38:16.286" v="681" actId="20577"/>
        <pc:sldMkLst>
          <pc:docMk/>
          <pc:sldMk cId="2754946847" sldId="633"/>
        </pc:sldMkLst>
        <pc:spChg chg="mod">
          <ac:chgData name="Sibarama Panigrahi" userId="de46d0d797d55fd7" providerId="LiveId" clId="{C16D1CB0-1F2F-4B1A-939C-A9D4CE04B864}" dt="2026-02-04T16:31:13.334" v="538" actId="5793"/>
          <ac:spMkLst>
            <pc:docMk/>
            <pc:sldMk cId="2754946847" sldId="633"/>
            <ac:spMk id="3" creationId="{91A2889F-FD51-4623-368F-538C7703F39D}"/>
          </ac:spMkLst>
        </pc:spChg>
        <pc:spChg chg="add mod">
          <ac:chgData name="Sibarama Panigrahi" userId="de46d0d797d55fd7" providerId="LiveId" clId="{C16D1CB0-1F2F-4B1A-939C-A9D4CE04B864}" dt="2026-02-04T16:29:30.052" v="535" actId="207"/>
          <ac:spMkLst>
            <pc:docMk/>
            <pc:sldMk cId="2754946847" sldId="633"/>
            <ac:spMk id="8" creationId="{A7E878B9-A4A0-5BAF-1539-03A3271A9352}"/>
          </ac:spMkLst>
        </pc:spChg>
        <pc:spChg chg="add mod">
          <ac:chgData name="Sibarama Panigrahi" userId="de46d0d797d55fd7" providerId="LiveId" clId="{C16D1CB0-1F2F-4B1A-939C-A9D4CE04B864}" dt="2026-02-04T16:38:16.286" v="681" actId="20577"/>
          <ac:spMkLst>
            <pc:docMk/>
            <pc:sldMk cId="2754946847" sldId="633"/>
            <ac:spMk id="9" creationId="{16C65FD8-A844-2D1B-00DF-65C99D21CDA8}"/>
          </ac:spMkLst>
        </pc:spChg>
        <pc:picChg chg="mod">
          <ac:chgData name="Sibarama Panigrahi" userId="de46d0d797d55fd7" providerId="LiveId" clId="{C16D1CB0-1F2F-4B1A-939C-A9D4CE04B864}" dt="2026-02-04T16:28:15.586" v="522" actId="1035"/>
          <ac:picMkLst>
            <pc:docMk/>
            <pc:sldMk cId="2754946847" sldId="633"/>
            <ac:picMk id="4098" creationId="{00000000-0000-0000-0000-000000000000}"/>
          </ac:picMkLst>
        </pc:picChg>
      </pc:sldChg>
      <pc:sldChg chg="addSp modSp mod ord">
        <pc:chgData name="Sibarama Panigrahi" userId="de46d0d797d55fd7" providerId="LiveId" clId="{C16D1CB0-1F2F-4B1A-939C-A9D4CE04B864}" dt="2026-02-04T19:04:30.332" v="2518" actId="20577"/>
        <pc:sldMkLst>
          <pc:docMk/>
          <pc:sldMk cId="3693306804" sldId="634"/>
        </pc:sldMkLst>
        <pc:spChg chg="mod">
          <ac:chgData name="Sibarama Panigrahi" userId="de46d0d797d55fd7" providerId="LiveId" clId="{C16D1CB0-1F2F-4B1A-939C-A9D4CE04B864}" dt="2026-02-04T16:41:00.351" v="778" actId="20577"/>
          <ac:spMkLst>
            <pc:docMk/>
            <pc:sldMk cId="3693306804" sldId="634"/>
            <ac:spMk id="2" creationId="{3ECD6A36-E67C-3E9D-D2D8-C0F9BA377214}"/>
          </ac:spMkLst>
        </pc:spChg>
        <pc:spChg chg="add mod">
          <ac:chgData name="Sibarama Panigrahi" userId="de46d0d797d55fd7" providerId="LiveId" clId="{C16D1CB0-1F2F-4B1A-939C-A9D4CE04B864}" dt="2026-02-04T16:55:18.288" v="992" actId="2711"/>
          <ac:spMkLst>
            <pc:docMk/>
            <pc:sldMk cId="3693306804" sldId="634"/>
            <ac:spMk id="3" creationId="{5979FCEF-45FC-4536-C7D9-F35E0C5FB7DC}"/>
          </ac:spMkLst>
        </pc:spChg>
        <pc:spChg chg="add mod">
          <ac:chgData name="Sibarama Panigrahi" userId="de46d0d797d55fd7" providerId="LiveId" clId="{C16D1CB0-1F2F-4B1A-939C-A9D4CE04B864}" dt="2026-02-04T19:04:30.332" v="2518" actId="20577"/>
          <ac:spMkLst>
            <pc:docMk/>
            <pc:sldMk cId="3693306804" sldId="634"/>
            <ac:spMk id="8" creationId="{D81BDEC9-98AF-E845-BD34-B5CE552636E1}"/>
          </ac:spMkLst>
        </pc:spChg>
        <pc:picChg chg="mod">
          <ac:chgData name="Sibarama Panigrahi" userId="de46d0d797d55fd7" providerId="LiveId" clId="{C16D1CB0-1F2F-4B1A-939C-A9D4CE04B864}" dt="2026-02-04T16:46:37.126" v="803" actId="1036"/>
          <ac:picMkLst>
            <pc:docMk/>
            <pc:sldMk cId="3693306804" sldId="634"/>
            <ac:picMk id="7" creationId="{65F5AA2F-7118-5EE2-0C77-98ECED56B5CF}"/>
          </ac:picMkLst>
        </pc:picChg>
      </pc:sldChg>
      <pc:sldChg chg="addSp delSp modSp mod addCm">
        <pc:chgData name="Sibarama Panigrahi" userId="de46d0d797d55fd7" providerId="LiveId" clId="{C16D1CB0-1F2F-4B1A-939C-A9D4CE04B864}" dt="2026-02-04T19:06:37.143" v="2616" actId="20577"/>
        <pc:sldMkLst>
          <pc:docMk/>
          <pc:sldMk cId="3385647336" sldId="635"/>
        </pc:sldMkLst>
        <pc:spChg chg="mod">
          <ac:chgData name="Sibarama Panigrahi" userId="de46d0d797d55fd7" providerId="LiveId" clId="{C16D1CB0-1F2F-4B1A-939C-A9D4CE04B864}" dt="2026-02-04T17:09:08.052" v="1247"/>
          <ac:spMkLst>
            <pc:docMk/>
            <pc:sldMk cId="3385647336" sldId="635"/>
            <ac:spMk id="2" creationId="{52C5F1FF-F35C-E6FA-0A37-E3D0D09A3FE7}"/>
          </ac:spMkLst>
        </pc:spChg>
        <pc:spChg chg="del mod">
          <ac:chgData name="Sibarama Panigrahi" userId="de46d0d797d55fd7" providerId="LiveId" clId="{C16D1CB0-1F2F-4B1A-939C-A9D4CE04B864}" dt="2026-02-04T17:16:02.458" v="1301" actId="1032"/>
          <ac:spMkLst>
            <pc:docMk/>
            <pc:sldMk cId="3385647336" sldId="635"/>
            <ac:spMk id="3" creationId="{C7BE529E-B3D6-68DE-E568-2CDE8208D70E}"/>
          </ac:spMkLst>
        </pc:spChg>
        <pc:spChg chg="add mod">
          <ac:chgData name="Sibarama Panigrahi" userId="de46d0d797d55fd7" providerId="LiveId" clId="{C16D1CB0-1F2F-4B1A-939C-A9D4CE04B864}" dt="2026-02-04T17:22:03.718" v="1420" actId="2711"/>
          <ac:spMkLst>
            <pc:docMk/>
            <pc:sldMk cId="3385647336" sldId="635"/>
            <ac:spMk id="8" creationId="{FB3CD82F-20A4-F18C-FE77-F550110BD4B5}"/>
          </ac:spMkLst>
        </pc:spChg>
        <pc:spChg chg="add mod">
          <ac:chgData name="Sibarama Panigrahi" userId="de46d0d797d55fd7" providerId="LiveId" clId="{C16D1CB0-1F2F-4B1A-939C-A9D4CE04B864}" dt="2026-02-04T17:22:03.718" v="1420" actId="2711"/>
          <ac:spMkLst>
            <pc:docMk/>
            <pc:sldMk cId="3385647336" sldId="635"/>
            <ac:spMk id="9" creationId="{1F416A93-91B8-2FF9-2E1D-DD7706E228FE}"/>
          </ac:spMkLst>
        </pc:spChg>
        <pc:spChg chg="add mod">
          <ac:chgData name="Sibarama Panigrahi" userId="de46d0d797d55fd7" providerId="LiveId" clId="{C16D1CB0-1F2F-4B1A-939C-A9D4CE04B864}" dt="2026-02-04T17:26:50.490" v="1425" actId="1076"/>
          <ac:spMkLst>
            <pc:docMk/>
            <pc:sldMk cId="3385647336" sldId="635"/>
            <ac:spMk id="10" creationId="{8D80917F-EDE9-C35A-47D6-4B3A5AC65EAF}"/>
          </ac:spMkLst>
        </pc:spChg>
        <pc:spChg chg="add mod">
          <ac:chgData name="Sibarama Panigrahi" userId="de46d0d797d55fd7" providerId="LiveId" clId="{C16D1CB0-1F2F-4B1A-939C-A9D4CE04B864}" dt="2026-02-04T19:06:37.143" v="2616" actId="20577"/>
          <ac:spMkLst>
            <pc:docMk/>
            <pc:sldMk cId="3385647336" sldId="635"/>
            <ac:spMk id="11" creationId="{E7C66DA4-F936-3416-74DC-454A42792B47}"/>
          </ac:spMkLst>
        </pc:spChg>
        <pc:graphicFrameChg chg="add mod modGraphic">
          <ac:chgData name="Sibarama Panigrahi" userId="de46d0d797d55fd7" providerId="LiveId" clId="{C16D1CB0-1F2F-4B1A-939C-A9D4CE04B864}" dt="2026-02-04T17:22:15.083" v="1422" actId="113"/>
          <ac:graphicFrameMkLst>
            <pc:docMk/>
            <pc:sldMk cId="3385647336" sldId="635"/>
            <ac:graphicFrameMk id="7" creationId="{9ADF4DDE-D8AC-3EC5-B11F-D04EDB1087BC}"/>
          </ac:graphicFrameMkLst>
        </pc:graphicFrameChg>
      </pc:sldChg>
      <pc:sldChg chg="del">
        <pc:chgData name="Sibarama Panigrahi" userId="de46d0d797d55fd7" providerId="LiveId" clId="{C16D1CB0-1F2F-4B1A-939C-A9D4CE04B864}" dt="2026-02-04T17:55:49.999" v="1609" actId="47"/>
        <pc:sldMkLst>
          <pc:docMk/>
          <pc:sldMk cId="3976380291" sldId="648"/>
        </pc:sldMkLst>
      </pc:sldChg>
      <pc:sldChg chg="del">
        <pc:chgData name="Sibarama Panigrahi" userId="de46d0d797d55fd7" providerId="LiveId" clId="{C16D1CB0-1F2F-4B1A-939C-A9D4CE04B864}" dt="2026-02-04T17:55:53.545" v="1616" actId="47"/>
        <pc:sldMkLst>
          <pc:docMk/>
          <pc:sldMk cId="2260530530" sldId="654"/>
        </pc:sldMkLst>
      </pc:sldChg>
      <pc:sldChg chg="del">
        <pc:chgData name="Sibarama Panigrahi" userId="de46d0d797d55fd7" providerId="LiveId" clId="{C16D1CB0-1F2F-4B1A-939C-A9D4CE04B864}" dt="2026-02-04T17:55:46.796" v="1596" actId="47"/>
        <pc:sldMkLst>
          <pc:docMk/>
          <pc:sldMk cId="2512285430" sldId="678"/>
        </pc:sldMkLst>
      </pc:sldChg>
      <pc:sldChg chg="del">
        <pc:chgData name="Sibarama Panigrahi" userId="de46d0d797d55fd7" providerId="LiveId" clId="{C16D1CB0-1F2F-4B1A-939C-A9D4CE04B864}" dt="2026-02-04T17:55:47.068" v="1597" actId="47"/>
        <pc:sldMkLst>
          <pc:docMk/>
          <pc:sldMk cId="1668244794" sldId="679"/>
        </pc:sldMkLst>
      </pc:sldChg>
      <pc:sldChg chg="del">
        <pc:chgData name="Sibarama Panigrahi" userId="de46d0d797d55fd7" providerId="LiveId" clId="{C16D1CB0-1F2F-4B1A-939C-A9D4CE04B864}" dt="2026-02-04T17:55:47.316" v="1598" actId="47"/>
        <pc:sldMkLst>
          <pc:docMk/>
          <pc:sldMk cId="2308617501" sldId="680"/>
        </pc:sldMkLst>
      </pc:sldChg>
      <pc:sldChg chg="del">
        <pc:chgData name="Sibarama Panigrahi" userId="de46d0d797d55fd7" providerId="LiveId" clId="{C16D1CB0-1F2F-4B1A-939C-A9D4CE04B864}" dt="2026-02-04T17:55:47.512" v="1599" actId="47"/>
        <pc:sldMkLst>
          <pc:docMk/>
          <pc:sldMk cId="575794737" sldId="681"/>
        </pc:sldMkLst>
      </pc:sldChg>
      <pc:sldChg chg="del">
        <pc:chgData name="Sibarama Panigrahi" userId="de46d0d797d55fd7" providerId="LiveId" clId="{C16D1CB0-1F2F-4B1A-939C-A9D4CE04B864}" dt="2026-02-04T17:55:47.703" v="1600" actId="47"/>
        <pc:sldMkLst>
          <pc:docMk/>
          <pc:sldMk cId="3788775424" sldId="682"/>
        </pc:sldMkLst>
      </pc:sldChg>
      <pc:sldChg chg="del">
        <pc:chgData name="Sibarama Panigrahi" userId="de46d0d797d55fd7" providerId="LiveId" clId="{C16D1CB0-1F2F-4B1A-939C-A9D4CE04B864}" dt="2026-02-04T17:55:47.928" v="1601" actId="47"/>
        <pc:sldMkLst>
          <pc:docMk/>
          <pc:sldMk cId="3788775424" sldId="683"/>
        </pc:sldMkLst>
      </pc:sldChg>
      <pc:sldChg chg="del">
        <pc:chgData name="Sibarama Panigrahi" userId="de46d0d797d55fd7" providerId="LiveId" clId="{C16D1CB0-1F2F-4B1A-939C-A9D4CE04B864}" dt="2026-02-04T17:55:48.540" v="1602" actId="47"/>
        <pc:sldMkLst>
          <pc:docMk/>
          <pc:sldMk cId="3788775424" sldId="684"/>
        </pc:sldMkLst>
      </pc:sldChg>
      <pc:sldChg chg="del">
        <pc:chgData name="Sibarama Panigrahi" userId="de46d0d797d55fd7" providerId="LiveId" clId="{C16D1CB0-1F2F-4B1A-939C-A9D4CE04B864}" dt="2026-02-04T17:55:48.777" v="1603" actId="47"/>
        <pc:sldMkLst>
          <pc:docMk/>
          <pc:sldMk cId="2423786996" sldId="685"/>
        </pc:sldMkLst>
      </pc:sldChg>
      <pc:sldChg chg="del">
        <pc:chgData name="Sibarama Panigrahi" userId="de46d0d797d55fd7" providerId="LiveId" clId="{C16D1CB0-1F2F-4B1A-939C-A9D4CE04B864}" dt="2026-02-04T17:55:48.984" v="1604" actId="47"/>
        <pc:sldMkLst>
          <pc:docMk/>
          <pc:sldMk cId="2423786996" sldId="686"/>
        </pc:sldMkLst>
      </pc:sldChg>
      <pc:sldChg chg="del">
        <pc:chgData name="Sibarama Panigrahi" userId="de46d0d797d55fd7" providerId="LiveId" clId="{C16D1CB0-1F2F-4B1A-939C-A9D4CE04B864}" dt="2026-02-04T17:55:49.182" v="1605" actId="47"/>
        <pc:sldMkLst>
          <pc:docMk/>
          <pc:sldMk cId="3587770302" sldId="687"/>
        </pc:sldMkLst>
      </pc:sldChg>
      <pc:sldChg chg="del">
        <pc:chgData name="Sibarama Panigrahi" userId="de46d0d797d55fd7" providerId="LiveId" clId="{C16D1CB0-1F2F-4B1A-939C-A9D4CE04B864}" dt="2026-02-04T17:55:49.370" v="1606" actId="47"/>
        <pc:sldMkLst>
          <pc:docMk/>
          <pc:sldMk cId="2567733857" sldId="688"/>
        </pc:sldMkLst>
      </pc:sldChg>
      <pc:sldChg chg="del">
        <pc:chgData name="Sibarama Panigrahi" userId="de46d0d797d55fd7" providerId="LiveId" clId="{C16D1CB0-1F2F-4B1A-939C-A9D4CE04B864}" dt="2026-02-04T17:55:49.587" v="1607" actId="47"/>
        <pc:sldMkLst>
          <pc:docMk/>
          <pc:sldMk cId="3143361428" sldId="689"/>
        </pc:sldMkLst>
      </pc:sldChg>
      <pc:sldChg chg="del">
        <pc:chgData name="Sibarama Panigrahi" userId="de46d0d797d55fd7" providerId="LiveId" clId="{C16D1CB0-1F2F-4B1A-939C-A9D4CE04B864}" dt="2026-02-04T17:55:49.791" v="1608" actId="47"/>
        <pc:sldMkLst>
          <pc:docMk/>
          <pc:sldMk cId="3143361428" sldId="690"/>
        </pc:sldMkLst>
      </pc:sldChg>
      <pc:sldChg chg="del">
        <pc:chgData name="Sibarama Panigrahi" userId="de46d0d797d55fd7" providerId="LiveId" clId="{C16D1CB0-1F2F-4B1A-939C-A9D4CE04B864}" dt="2026-02-04T17:55:50.209" v="1610" actId="47"/>
        <pc:sldMkLst>
          <pc:docMk/>
          <pc:sldMk cId="1716249017" sldId="691"/>
        </pc:sldMkLst>
      </pc:sldChg>
      <pc:sldChg chg="del">
        <pc:chgData name="Sibarama Panigrahi" userId="de46d0d797d55fd7" providerId="LiveId" clId="{C16D1CB0-1F2F-4B1A-939C-A9D4CE04B864}" dt="2026-02-04T17:55:50.660" v="1611" actId="47"/>
        <pc:sldMkLst>
          <pc:docMk/>
          <pc:sldMk cId="1716249017" sldId="692"/>
        </pc:sldMkLst>
      </pc:sldChg>
      <pc:sldChg chg="del">
        <pc:chgData name="Sibarama Panigrahi" userId="de46d0d797d55fd7" providerId="LiveId" clId="{C16D1CB0-1F2F-4B1A-939C-A9D4CE04B864}" dt="2026-02-04T17:55:51.055" v="1612" actId="47"/>
        <pc:sldMkLst>
          <pc:docMk/>
          <pc:sldMk cId="539245318" sldId="693"/>
        </pc:sldMkLst>
      </pc:sldChg>
      <pc:sldChg chg="del">
        <pc:chgData name="Sibarama Panigrahi" userId="de46d0d797d55fd7" providerId="LiveId" clId="{C16D1CB0-1F2F-4B1A-939C-A9D4CE04B864}" dt="2026-02-04T17:55:51.459" v="1613" actId="47"/>
        <pc:sldMkLst>
          <pc:docMk/>
          <pc:sldMk cId="2058739151" sldId="694"/>
        </pc:sldMkLst>
      </pc:sldChg>
      <pc:sldChg chg="del">
        <pc:chgData name="Sibarama Panigrahi" userId="de46d0d797d55fd7" providerId="LiveId" clId="{C16D1CB0-1F2F-4B1A-939C-A9D4CE04B864}" dt="2026-02-04T17:55:51.893" v="1614" actId="47"/>
        <pc:sldMkLst>
          <pc:docMk/>
          <pc:sldMk cId="2058739151" sldId="695"/>
        </pc:sldMkLst>
      </pc:sldChg>
      <pc:sldChg chg="del">
        <pc:chgData name="Sibarama Panigrahi" userId="de46d0d797d55fd7" providerId="LiveId" clId="{C16D1CB0-1F2F-4B1A-939C-A9D4CE04B864}" dt="2026-02-04T17:55:53.081" v="1615" actId="47"/>
        <pc:sldMkLst>
          <pc:docMk/>
          <pc:sldMk cId="2058739151" sldId="696"/>
        </pc:sldMkLst>
      </pc:sldChg>
      <pc:sldChg chg="del">
        <pc:chgData name="Sibarama Panigrahi" userId="de46d0d797d55fd7" providerId="LiveId" clId="{C16D1CB0-1F2F-4B1A-939C-A9D4CE04B864}" dt="2026-02-04T17:55:53.930" v="1617" actId="47"/>
        <pc:sldMkLst>
          <pc:docMk/>
          <pc:sldMk cId="2058739151" sldId="697"/>
        </pc:sldMkLst>
      </pc:sldChg>
      <pc:sldChg chg="del">
        <pc:chgData name="Sibarama Panigrahi" userId="de46d0d797d55fd7" providerId="LiveId" clId="{C16D1CB0-1F2F-4B1A-939C-A9D4CE04B864}" dt="2026-02-04T17:55:54.458" v="1618" actId="47"/>
        <pc:sldMkLst>
          <pc:docMk/>
          <pc:sldMk cId="2058739151" sldId="698"/>
        </pc:sldMkLst>
      </pc:sldChg>
      <pc:sldChg chg="del">
        <pc:chgData name="Sibarama Panigrahi" userId="de46d0d797d55fd7" providerId="LiveId" clId="{C16D1CB0-1F2F-4B1A-939C-A9D4CE04B864}" dt="2026-02-04T17:55:54.880" v="1619" actId="47"/>
        <pc:sldMkLst>
          <pc:docMk/>
          <pc:sldMk cId="2058739151" sldId="699"/>
        </pc:sldMkLst>
      </pc:sldChg>
      <pc:sldChg chg="del">
        <pc:chgData name="Sibarama Panigrahi" userId="de46d0d797d55fd7" providerId="LiveId" clId="{C16D1CB0-1F2F-4B1A-939C-A9D4CE04B864}" dt="2026-02-04T17:55:55.262" v="1620" actId="47"/>
        <pc:sldMkLst>
          <pc:docMk/>
          <pc:sldMk cId="2058739151" sldId="700"/>
        </pc:sldMkLst>
      </pc:sldChg>
      <pc:sldChg chg="del">
        <pc:chgData name="Sibarama Panigrahi" userId="de46d0d797d55fd7" providerId="LiveId" clId="{C16D1CB0-1F2F-4B1A-939C-A9D4CE04B864}" dt="2026-02-04T17:55:55.683" v="1621" actId="47"/>
        <pc:sldMkLst>
          <pc:docMk/>
          <pc:sldMk cId="2058739151" sldId="701"/>
        </pc:sldMkLst>
      </pc:sldChg>
      <pc:sldChg chg="del">
        <pc:chgData name="Sibarama Panigrahi" userId="de46d0d797d55fd7" providerId="LiveId" clId="{C16D1CB0-1F2F-4B1A-939C-A9D4CE04B864}" dt="2026-02-04T17:55:56.206" v="1622" actId="47"/>
        <pc:sldMkLst>
          <pc:docMk/>
          <pc:sldMk cId="2058739151" sldId="702"/>
        </pc:sldMkLst>
      </pc:sldChg>
      <pc:sldChg chg="del">
        <pc:chgData name="Sibarama Panigrahi" userId="de46d0d797d55fd7" providerId="LiveId" clId="{C16D1CB0-1F2F-4B1A-939C-A9D4CE04B864}" dt="2026-02-04T17:55:56.608" v="1623" actId="47"/>
        <pc:sldMkLst>
          <pc:docMk/>
          <pc:sldMk cId="2058739151" sldId="703"/>
        </pc:sldMkLst>
      </pc:sldChg>
      <pc:sldChg chg="del">
        <pc:chgData name="Sibarama Panigrahi" userId="de46d0d797d55fd7" providerId="LiveId" clId="{C16D1CB0-1F2F-4B1A-939C-A9D4CE04B864}" dt="2026-02-04T17:55:57.196" v="1624" actId="47"/>
        <pc:sldMkLst>
          <pc:docMk/>
          <pc:sldMk cId="2058739151" sldId="704"/>
        </pc:sldMkLst>
      </pc:sldChg>
      <pc:sldChg chg="del">
        <pc:chgData name="Sibarama Panigrahi" userId="de46d0d797d55fd7" providerId="LiveId" clId="{C16D1CB0-1F2F-4B1A-939C-A9D4CE04B864}" dt="2026-02-04T17:55:57.441" v="1625" actId="47"/>
        <pc:sldMkLst>
          <pc:docMk/>
          <pc:sldMk cId="2058739151" sldId="705"/>
        </pc:sldMkLst>
      </pc:sldChg>
      <pc:sldChg chg="del">
        <pc:chgData name="Sibarama Panigrahi" userId="de46d0d797d55fd7" providerId="LiveId" clId="{C16D1CB0-1F2F-4B1A-939C-A9D4CE04B864}" dt="2026-02-04T17:55:57.678" v="1626" actId="47"/>
        <pc:sldMkLst>
          <pc:docMk/>
          <pc:sldMk cId="2058739151" sldId="706"/>
        </pc:sldMkLst>
      </pc:sldChg>
      <pc:sldChg chg="del">
        <pc:chgData name="Sibarama Panigrahi" userId="de46d0d797d55fd7" providerId="LiveId" clId="{C16D1CB0-1F2F-4B1A-939C-A9D4CE04B864}" dt="2026-02-04T17:55:57.904" v="1627" actId="47"/>
        <pc:sldMkLst>
          <pc:docMk/>
          <pc:sldMk cId="2058739151" sldId="707"/>
        </pc:sldMkLst>
      </pc:sldChg>
      <pc:sldChg chg="del">
        <pc:chgData name="Sibarama Panigrahi" userId="de46d0d797d55fd7" providerId="LiveId" clId="{C16D1CB0-1F2F-4B1A-939C-A9D4CE04B864}" dt="2026-02-04T17:55:58.119" v="1628" actId="47"/>
        <pc:sldMkLst>
          <pc:docMk/>
          <pc:sldMk cId="2058739151" sldId="708"/>
        </pc:sldMkLst>
      </pc:sldChg>
      <pc:sldChg chg="del">
        <pc:chgData name="Sibarama Panigrahi" userId="de46d0d797d55fd7" providerId="LiveId" clId="{C16D1CB0-1F2F-4B1A-939C-A9D4CE04B864}" dt="2026-02-04T17:55:58.335" v="1629" actId="47"/>
        <pc:sldMkLst>
          <pc:docMk/>
          <pc:sldMk cId="2058739151" sldId="709"/>
        </pc:sldMkLst>
      </pc:sldChg>
      <pc:sldChg chg="del">
        <pc:chgData name="Sibarama Panigrahi" userId="de46d0d797d55fd7" providerId="LiveId" clId="{C16D1CB0-1F2F-4B1A-939C-A9D4CE04B864}" dt="2026-02-04T17:55:58.547" v="1630" actId="47"/>
        <pc:sldMkLst>
          <pc:docMk/>
          <pc:sldMk cId="2058739151" sldId="710"/>
        </pc:sldMkLst>
      </pc:sldChg>
      <pc:sldChg chg="del">
        <pc:chgData name="Sibarama Panigrahi" userId="de46d0d797d55fd7" providerId="LiveId" clId="{C16D1CB0-1F2F-4B1A-939C-A9D4CE04B864}" dt="2026-02-04T17:55:58.769" v="1631" actId="47"/>
        <pc:sldMkLst>
          <pc:docMk/>
          <pc:sldMk cId="2058739151" sldId="711"/>
        </pc:sldMkLst>
      </pc:sldChg>
      <pc:sldChg chg="del">
        <pc:chgData name="Sibarama Panigrahi" userId="de46d0d797d55fd7" providerId="LiveId" clId="{C16D1CB0-1F2F-4B1A-939C-A9D4CE04B864}" dt="2026-02-04T17:55:58.959" v="1632" actId="47"/>
        <pc:sldMkLst>
          <pc:docMk/>
          <pc:sldMk cId="2058739151" sldId="712"/>
        </pc:sldMkLst>
      </pc:sldChg>
      <pc:sldChg chg="del">
        <pc:chgData name="Sibarama Panigrahi" userId="de46d0d797d55fd7" providerId="LiveId" clId="{C16D1CB0-1F2F-4B1A-939C-A9D4CE04B864}" dt="2026-02-04T17:55:59.166" v="1633" actId="47"/>
        <pc:sldMkLst>
          <pc:docMk/>
          <pc:sldMk cId="2058739151" sldId="713"/>
        </pc:sldMkLst>
      </pc:sldChg>
      <pc:sldChg chg="del">
        <pc:chgData name="Sibarama Panigrahi" userId="de46d0d797d55fd7" providerId="LiveId" clId="{C16D1CB0-1F2F-4B1A-939C-A9D4CE04B864}" dt="2026-02-04T17:55:59.961" v="1634" actId="47"/>
        <pc:sldMkLst>
          <pc:docMk/>
          <pc:sldMk cId="2058739151" sldId="714"/>
        </pc:sldMkLst>
      </pc:sldChg>
      <pc:sldChg chg="del">
        <pc:chgData name="Sibarama Panigrahi" userId="de46d0d797d55fd7" providerId="LiveId" clId="{C16D1CB0-1F2F-4B1A-939C-A9D4CE04B864}" dt="2026-02-04T17:56:00.579" v="1635" actId="47"/>
        <pc:sldMkLst>
          <pc:docMk/>
          <pc:sldMk cId="2058739151" sldId="715"/>
        </pc:sldMkLst>
      </pc:sldChg>
      <pc:sldChg chg="del">
        <pc:chgData name="Sibarama Panigrahi" userId="de46d0d797d55fd7" providerId="LiveId" clId="{C16D1CB0-1F2F-4B1A-939C-A9D4CE04B864}" dt="2026-02-04T17:56:01.072" v="1636" actId="47"/>
        <pc:sldMkLst>
          <pc:docMk/>
          <pc:sldMk cId="2058739151" sldId="716"/>
        </pc:sldMkLst>
      </pc:sldChg>
      <pc:sldChg chg="del">
        <pc:chgData name="Sibarama Panigrahi" userId="de46d0d797d55fd7" providerId="LiveId" clId="{C16D1CB0-1F2F-4B1A-939C-A9D4CE04B864}" dt="2026-02-04T17:56:01.551" v="1637" actId="47"/>
        <pc:sldMkLst>
          <pc:docMk/>
          <pc:sldMk cId="2058739151" sldId="717"/>
        </pc:sldMkLst>
      </pc:sldChg>
      <pc:sldChg chg="del">
        <pc:chgData name="Sibarama Panigrahi" userId="de46d0d797d55fd7" providerId="LiveId" clId="{C16D1CB0-1F2F-4B1A-939C-A9D4CE04B864}" dt="2026-02-04T17:56:02.119" v="1638" actId="47"/>
        <pc:sldMkLst>
          <pc:docMk/>
          <pc:sldMk cId="2058739151" sldId="718"/>
        </pc:sldMkLst>
      </pc:sldChg>
      <pc:sldChg chg="del">
        <pc:chgData name="Sibarama Panigrahi" userId="de46d0d797d55fd7" providerId="LiveId" clId="{C16D1CB0-1F2F-4B1A-939C-A9D4CE04B864}" dt="2026-02-04T17:56:02.967" v="1639" actId="47"/>
        <pc:sldMkLst>
          <pc:docMk/>
          <pc:sldMk cId="2058739151" sldId="719"/>
        </pc:sldMkLst>
      </pc:sldChg>
      <pc:sldChg chg="del">
        <pc:chgData name="Sibarama Panigrahi" userId="de46d0d797d55fd7" providerId="LiveId" clId="{C16D1CB0-1F2F-4B1A-939C-A9D4CE04B864}" dt="2026-02-04T17:59:10.157" v="1799" actId="47"/>
        <pc:sldMkLst>
          <pc:docMk/>
          <pc:sldMk cId="2101807469" sldId="720"/>
        </pc:sldMkLst>
      </pc:sldChg>
      <pc:sldChg chg="addSp modSp mod">
        <pc:chgData name="Sibarama Panigrahi" userId="de46d0d797d55fd7" providerId="LiveId" clId="{C16D1CB0-1F2F-4B1A-939C-A9D4CE04B864}" dt="2026-02-04T16:32:21.877" v="550" actId="20577"/>
        <pc:sldMkLst>
          <pc:docMk/>
          <pc:sldMk cId="3956513955" sldId="726"/>
        </pc:sldMkLst>
        <pc:spChg chg="add mod">
          <ac:chgData name="Sibarama Panigrahi" userId="de46d0d797d55fd7" providerId="LiveId" clId="{C16D1CB0-1F2F-4B1A-939C-A9D4CE04B864}" dt="2026-02-04T16:32:21.877" v="550" actId="20577"/>
          <ac:spMkLst>
            <pc:docMk/>
            <pc:sldMk cId="3956513955" sldId="726"/>
            <ac:spMk id="8" creationId="{6533B3AA-9CDF-298B-6F71-0D4E0462EF9E}"/>
          </ac:spMkLst>
        </pc:spChg>
      </pc:sldChg>
      <pc:sldChg chg="addSp modSp mod modAnim">
        <pc:chgData name="Sibarama Panigrahi" userId="de46d0d797d55fd7" providerId="LiveId" clId="{C16D1CB0-1F2F-4B1A-939C-A9D4CE04B864}" dt="2026-02-04T20:56:52.672" v="4816"/>
        <pc:sldMkLst>
          <pc:docMk/>
          <pc:sldMk cId="252927689" sldId="727"/>
        </pc:sldMkLst>
        <pc:spChg chg="add mod">
          <ac:chgData name="Sibarama Panigrahi" userId="de46d0d797d55fd7" providerId="LiveId" clId="{C16D1CB0-1F2F-4B1A-939C-A9D4CE04B864}" dt="2026-02-04T19:08:08.373" v="2659" actId="20577"/>
          <ac:spMkLst>
            <pc:docMk/>
            <pc:sldMk cId="252927689" sldId="727"/>
            <ac:spMk id="5" creationId="{B14D69E1-574A-5F3D-36F4-81F10CDD018C}"/>
          </ac:spMkLst>
        </pc:spChg>
        <pc:spChg chg="mod">
          <ac:chgData name="Sibarama Panigrahi" userId="de46d0d797d55fd7" providerId="LiveId" clId="{C16D1CB0-1F2F-4B1A-939C-A9D4CE04B864}" dt="2026-02-04T18:03:22.597" v="1811" actId="20577"/>
          <ac:spMkLst>
            <pc:docMk/>
            <pc:sldMk cId="252927689" sldId="727"/>
            <ac:spMk id="14338" creationId="{A5B12A54-DA82-0CB9-0356-DAA0E0F5FC16}"/>
          </ac:spMkLst>
        </pc:spChg>
        <pc:spChg chg="mod">
          <ac:chgData name="Sibarama Panigrahi" userId="de46d0d797d55fd7" providerId="LiveId" clId="{C16D1CB0-1F2F-4B1A-939C-A9D4CE04B864}" dt="2026-02-04T18:10:29.401" v="1932" actId="20577"/>
          <ac:spMkLst>
            <pc:docMk/>
            <pc:sldMk cId="252927689" sldId="727"/>
            <ac:spMk id="14339" creationId="{ED66E2BE-47BE-9392-F4EA-45D002CDA05D}"/>
          </ac:spMkLst>
        </pc:spChg>
        <pc:picChg chg="add mod">
          <ac:chgData name="Sibarama Panigrahi" userId="de46d0d797d55fd7" providerId="LiveId" clId="{C16D1CB0-1F2F-4B1A-939C-A9D4CE04B864}" dt="2026-02-04T18:09:26.702" v="1927" actId="1076"/>
          <ac:picMkLst>
            <pc:docMk/>
            <pc:sldMk cId="252927689" sldId="727"/>
            <ac:picMk id="13314" creationId="{C5C1DF1A-2100-4E1A-51DF-CA4452630743}"/>
          </ac:picMkLst>
        </pc:picChg>
        <pc:picChg chg="add mod">
          <ac:chgData name="Sibarama Panigrahi" userId="de46d0d797d55fd7" providerId="LiveId" clId="{C16D1CB0-1F2F-4B1A-939C-A9D4CE04B864}" dt="2026-02-04T18:09:55.387" v="1929" actId="1076"/>
          <ac:picMkLst>
            <pc:docMk/>
            <pc:sldMk cId="252927689" sldId="727"/>
            <ac:picMk id="13316" creationId="{ED2A947A-0F08-A132-18CC-0B847C603E74}"/>
          </ac:picMkLst>
        </pc:picChg>
        <pc:picChg chg="add mod">
          <ac:chgData name="Sibarama Panigrahi" userId="de46d0d797d55fd7" providerId="LiveId" clId="{C16D1CB0-1F2F-4B1A-939C-A9D4CE04B864}" dt="2026-02-04T18:10:24.908" v="1931" actId="1076"/>
          <ac:picMkLst>
            <pc:docMk/>
            <pc:sldMk cId="252927689" sldId="727"/>
            <ac:picMk id="13318" creationId="{B92B339B-9C07-D0CC-550B-BCE7F2EB920F}"/>
          </ac:picMkLst>
        </pc:picChg>
      </pc:sldChg>
      <pc:sldChg chg="addSp delSp modSp mod modAnim">
        <pc:chgData name="Sibarama Panigrahi" userId="de46d0d797d55fd7" providerId="LiveId" clId="{C16D1CB0-1F2F-4B1A-939C-A9D4CE04B864}" dt="2026-02-04T19:08:32.410" v="2676" actId="20577"/>
        <pc:sldMkLst>
          <pc:docMk/>
          <pc:sldMk cId="2113277360" sldId="728"/>
        </pc:sldMkLst>
        <pc:spChg chg="add mod">
          <ac:chgData name="Sibarama Panigrahi" userId="de46d0d797d55fd7" providerId="LiveId" clId="{C16D1CB0-1F2F-4B1A-939C-A9D4CE04B864}" dt="2026-02-04T18:14:54.316" v="2028" actId="14100"/>
          <ac:spMkLst>
            <pc:docMk/>
            <pc:sldMk cId="2113277360" sldId="728"/>
            <ac:spMk id="12" creationId="{D2117C89-746F-2671-FEC3-A54B5127B97A}"/>
          </ac:spMkLst>
        </pc:spChg>
        <pc:spChg chg="add mod">
          <ac:chgData name="Sibarama Panigrahi" userId="de46d0d797d55fd7" providerId="LiveId" clId="{C16D1CB0-1F2F-4B1A-939C-A9D4CE04B864}" dt="2026-02-04T18:16:21.687" v="2084" actId="1036"/>
          <ac:spMkLst>
            <pc:docMk/>
            <pc:sldMk cId="2113277360" sldId="728"/>
            <ac:spMk id="13" creationId="{020D6906-0007-B8E7-85F5-4B7331EC0AF6}"/>
          </ac:spMkLst>
        </pc:spChg>
        <pc:spChg chg="add mod">
          <ac:chgData name="Sibarama Panigrahi" userId="de46d0d797d55fd7" providerId="LiveId" clId="{C16D1CB0-1F2F-4B1A-939C-A9D4CE04B864}" dt="2026-02-04T19:08:32.410" v="2676" actId="20577"/>
          <ac:spMkLst>
            <pc:docMk/>
            <pc:sldMk cId="2113277360" sldId="728"/>
            <ac:spMk id="14" creationId="{52D8A149-50C9-7346-9DF9-3F069E499CB8}"/>
          </ac:spMkLst>
        </pc:spChg>
        <pc:spChg chg="mod">
          <ac:chgData name="Sibarama Panigrahi" userId="de46d0d797d55fd7" providerId="LiveId" clId="{C16D1CB0-1F2F-4B1A-939C-A9D4CE04B864}" dt="2026-02-04T18:10:42.198" v="1944" actId="20577"/>
          <ac:spMkLst>
            <pc:docMk/>
            <pc:sldMk cId="2113277360" sldId="728"/>
            <ac:spMk id="15362" creationId="{7A8FA573-0810-8D6C-6088-27518B7631BA}"/>
          </ac:spMkLst>
        </pc:spChg>
        <pc:picChg chg="add mod">
          <ac:chgData name="Sibarama Panigrahi" userId="de46d0d797d55fd7" providerId="LiveId" clId="{C16D1CB0-1F2F-4B1A-939C-A9D4CE04B864}" dt="2026-02-04T18:13:32.801" v="1979" actId="1035"/>
          <ac:picMkLst>
            <pc:docMk/>
            <pc:sldMk cId="2113277360" sldId="728"/>
            <ac:picMk id="6" creationId="{000293E3-13B2-4206-5FAC-A318049A3D64}"/>
          </ac:picMkLst>
        </pc:picChg>
        <pc:picChg chg="add mod">
          <ac:chgData name="Sibarama Panigrahi" userId="de46d0d797d55fd7" providerId="LiveId" clId="{C16D1CB0-1F2F-4B1A-939C-A9D4CE04B864}" dt="2026-02-04T18:13:38.732" v="2007" actId="1035"/>
          <ac:picMkLst>
            <pc:docMk/>
            <pc:sldMk cId="2113277360" sldId="728"/>
            <ac:picMk id="8" creationId="{E29CD358-CA21-BCFC-4DAE-90F1E296ED57}"/>
          </ac:picMkLst>
        </pc:picChg>
        <pc:picChg chg="del">
          <ac:chgData name="Sibarama Panigrahi" userId="de46d0d797d55fd7" providerId="LiveId" clId="{C16D1CB0-1F2F-4B1A-939C-A9D4CE04B864}" dt="2026-02-04T18:11:17.506" v="1945" actId="478"/>
          <ac:picMkLst>
            <pc:docMk/>
            <pc:sldMk cId="2113277360" sldId="728"/>
            <ac:picMk id="15363" creationId="{21308C52-BDED-9E69-0C22-83F940522042}"/>
          </ac:picMkLst>
        </pc:picChg>
        <pc:cxnChg chg="add mod">
          <ac:chgData name="Sibarama Panigrahi" userId="de46d0d797d55fd7" providerId="LiveId" clId="{C16D1CB0-1F2F-4B1A-939C-A9D4CE04B864}" dt="2026-02-04T18:13:46.458" v="2008" actId="14100"/>
          <ac:cxnSpMkLst>
            <pc:docMk/>
            <pc:sldMk cId="2113277360" sldId="728"/>
            <ac:cxnSpMk id="10" creationId="{0B8E0856-922A-B727-02BD-024B7BD6EEDE}"/>
          </ac:cxnSpMkLst>
        </pc:cxnChg>
      </pc:sldChg>
      <pc:sldChg chg="del">
        <pc:chgData name="Sibarama Panigrahi" userId="de46d0d797d55fd7" providerId="LiveId" clId="{C16D1CB0-1F2F-4B1A-939C-A9D4CE04B864}" dt="2026-02-04T18:15:28.816" v="2029" actId="47"/>
        <pc:sldMkLst>
          <pc:docMk/>
          <pc:sldMk cId="228698805" sldId="729"/>
        </pc:sldMkLst>
      </pc:sldChg>
      <pc:sldChg chg="del">
        <pc:chgData name="Sibarama Panigrahi" userId="de46d0d797d55fd7" providerId="LiveId" clId="{C16D1CB0-1F2F-4B1A-939C-A9D4CE04B864}" dt="2026-02-04T18:16:46.464" v="2085" actId="47"/>
        <pc:sldMkLst>
          <pc:docMk/>
          <pc:sldMk cId="3228208591" sldId="730"/>
        </pc:sldMkLst>
      </pc:sldChg>
      <pc:sldChg chg="addSp modSp mod">
        <pc:chgData name="Sibarama Panigrahi" userId="de46d0d797d55fd7" providerId="LiveId" clId="{C16D1CB0-1F2F-4B1A-939C-A9D4CE04B864}" dt="2026-02-04T19:09:37.856" v="2723" actId="20577"/>
        <pc:sldMkLst>
          <pc:docMk/>
          <pc:sldMk cId="3805674849" sldId="731"/>
        </pc:sldMkLst>
        <pc:spChg chg="add mod">
          <ac:chgData name="Sibarama Panigrahi" userId="de46d0d797d55fd7" providerId="LiveId" clId="{C16D1CB0-1F2F-4B1A-939C-A9D4CE04B864}" dt="2026-02-04T18:17:48.463" v="2112" actId="1036"/>
          <ac:spMkLst>
            <pc:docMk/>
            <pc:sldMk cId="3805674849" sldId="731"/>
            <ac:spMk id="6" creationId="{0FD9839E-4100-85B1-2943-8C5C3E1B22E3}"/>
          </ac:spMkLst>
        </pc:spChg>
        <pc:spChg chg="add mod">
          <ac:chgData name="Sibarama Panigrahi" userId="de46d0d797d55fd7" providerId="LiveId" clId="{C16D1CB0-1F2F-4B1A-939C-A9D4CE04B864}" dt="2026-02-04T19:09:37.856" v="2723" actId="20577"/>
          <ac:spMkLst>
            <pc:docMk/>
            <pc:sldMk cId="3805674849" sldId="731"/>
            <ac:spMk id="7" creationId="{FBE5547D-CE97-BED4-1274-682DA9E2EB9F}"/>
          </ac:spMkLst>
        </pc:spChg>
        <pc:picChg chg="add mod">
          <ac:chgData name="Sibarama Panigrahi" userId="de46d0d797d55fd7" providerId="LiveId" clId="{C16D1CB0-1F2F-4B1A-939C-A9D4CE04B864}" dt="2026-02-04T18:17:40.861" v="2091" actId="14100"/>
          <ac:picMkLst>
            <pc:docMk/>
            <pc:sldMk cId="3805674849" sldId="731"/>
            <ac:picMk id="5" creationId="{B3C74DCA-F987-7DE6-6939-EE9E3772EDEF}"/>
          </ac:picMkLst>
        </pc:picChg>
      </pc:sldChg>
      <pc:sldChg chg="addSp delSp modSp mod">
        <pc:chgData name="Sibarama Panigrahi" userId="de46d0d797d55fd7" providerId="LiveId" clId="{C16D1CB0-1F2F-4B1A-939C-A9D4CE04B864}" dt="2026-02-04T19:14:50.792" v="2838" actId="20577"/>
        <pc:sldMkLst>
          <pc:docMk/>
          <pc:sldMk cId="2137707286" sldId="732"/>
        </pc:sldMkLst>
        <pc:spChg chg="add mod">
          <ac:chgData name="Sibarama Panigrahi" userId="de46d0d797d55fd7" providerId="LiveId" clId="{C16D1CB0-1F2F-4B1A-939C-A9D4CE04B864}" dt="2026-02-04T19:12:11.940" v="2793"/>
          <ac:spMkLst>
            <pc:docMk/>
            <pc:sldMk cId="2137707286" sldId="732"/>
            <ac:spMk id="7" creationId="{F5F538DE-E895-6652-143C-8BDEC2E73468}"/>
          </ac:spMkLst>
        </pc:spChg>
        <pc:spChg chg="add mod">
          <ac:chgData name="Sibarama Panigrahi" userId="de46d0d797d55fd7" providerId="LiveId" clId="{C16D1CB0-1F2F-4B1A-939C-A9D4CE04B864}" dt="2026-02-04T19:14:50.792" v="2838" actId="20577"/>
          <ac:spMkLst>
            <pc:docMk/>
            <pc:sldMk cId="2137707286" sldId="732"/>
            <ac:spMk id="8" creationId="{C3E8A76B-2D18-DE64-ED4E-D70CF8382CAB}"/>
          </ac:spMkLst>
        </pc:spChg>
        <pc:spChg chg="mod">
          <ac:chgData name="Sibarama Panigrahi" userId="de46d0d797d55fd7" providerId="LiveId" clId="{C16D1CB0-1F2F-4B1A-939C-A9D4CE04B864}" dt="2026-02-04T18:36:33.320" v="2274" actId="20577"/>
          <ac:spMkLst>
            <pc:docMk/>
            <pc:sldMk cId="2137707286" sldId="732"/>
            <ac:spMk id="19458" creationId="{856BD92C-DA77-4B82-DEAB-720CAE030E3E}"/>
          </ac:spMkLst>
        </pc:spChg>
        <pc:spChg chg="mod">
          <ac:chgData name="Sibarama Panigrahi" userId="de46d0d797d55fd7" providerId="LiveId" clId="{C16D1CB0-1F2F-4B1A-939C-A9D4CE04B864}" dt="2026-02-04T18:36:41.053" v="2276" actId="20577"/>
          <ac:spMkLst>
            <pc:docMk/>
            <pc:sldMk cId="2137707286" sldId="732"/>
            <ac:spMk id="19459" creationId="{5114DF6C-1580-EB9C-9800-870DE1A3EA1D}"/>
          </ac:spMkLst>
        </pc:spChg>
        <pc:picChg chg="add mod">
          <ac:chgData name="Sibarama Panigrahi" userId="de46d0d797d55fd7" providerId="LiveId" clId="{C16D1CB0-1F2F-4B1A-939C-A9D4CE04B864}" dt="2026-02-04T19:11:50.385" v="2792" actId="1035"/>
          <ac:picMkLst>
            <pc:docMk/>
            <pc:sldMk cId="2137707286" sldId="732"/>
            <ac:picMk id="6" creationId="{3D06D258-BDFB-204D-59F8-154AD0BBCC5D}"/>
          </ac:picMkLst>
        </pc:picChg>
        <pc:picChg chg="del mod">
          <ac:chgData name="Sibarama Panigrahi" userId="de46d0d797d55fd7" providerId="LiveId" clId="{C16D1CB0-1F2F-4B1A-939C-A9D4CE04B864}" dt="2026-02-04T19:11:45.252" v="2764" actId="478"/>
          <ac:picMkLst>
            <pc:docMk/>
            <pc:sldMk cId="2137707286" sldId="732"/>
            <ac:picMk id="19460" creationId="{90B44BC5-C214-A34E-F5AC-ED8AB58E3658}"/>
          </ac:picMkLst>
        </pc:picChg>
      </pc:sldChg>
      <pc:sldChg chg="addSp delSp modSp mod modAnim">
        <pc:chgData name="Sibarama Panigrahi" userId="de46d0d797d55fd7" providerId="LiveId" clId="{C16D1CB0-1F2F-4B1A-939C-A9D4CE04B864}" dt="2026-02-04T19:15:17.747" v="2854" actId="6549"/>
        <pc:sldMkLst>
          <pc:docMk/>
          <pc:sldMk cId="2836099687" sldId="733"/>
        </pc:sldMkLst>
        <pc:spChg chg="add del mod">
          <ac:chgData name="Sibarama Panigrahi" userId="de46d0d797d55fd7" providerId="LiveId" clId="{C16D1CB0-1F2F-4B1A-939C-A9D4CE04B864}" dt="2026-02-04T19:11:08.083" v="2728" actId="478"/>
          <ac:spMkLst>
            <pc:docMk/>
            <pc:sldMk cId="2836099687" sldId="733"/>
            <ac:spMk id="5" creationId="{2EC460A4-FF83-2410-D858-03411EEAA481}"/>
          </ac:spMkLst>
        </pc:spChg>
        <pc:spChg chg="add mod">
          <ac:chgData name="Sibarama Panigrahi" userId="de46d0d797d55fd7" providerId="LiveId" clId="{C16D1CB0-1F2F-4B1A-939C-A9D4CE04B864}" dt="2026-02-04T19:12:15.389" v="2794"/>
          <ac:spMkLst>
            <pc:docMk/>
            <pc:sldMk cId="2836099687" sldId="733"/>
            <ac:spMk id="8" creationId="{079FDD10-5FEA-6776-474B-4B25AEF98B9D}"/>
          </ac:spMkLst>
        </pc:spChg>
        <pc:spChg chg="add mod">
          <ac:chgData name="Sibarama Panigrahi" userId="de46d0d797d55fd7" providerId="LiveId" clId="{C16D1CB0-1F2F-4B1A-939C-A9D4CE04B864}" dt="2026-02-04T19:15:17.747" v="2854" actId="6549"/>
          <ac:spMkLst>
            <pc:docMk/>
            <pc:sldMk cId="2836099687" sldId="733"/>
            <ac:spMk id="9" creationId="{DF5F161A-173B-422E-BE05-B7BA66393FB9}"/>
          </ac:spMkLst>
        </pc:spChg>
        <pc:spChg chg="mod">
          <ac:chgData name="Sibarama Panigrahi" userId="de46d0d797d55fd7" providerId="LiveId" clId="{C16D1CB0-1F2F-4B1A-939C-A9D4CE04B864}" dt="2026-02-04T18:36:46.200" v="2277"/>
          <ac:spMkLst>
            <pc:docMk/>
            <pc:sldMk cId="2836099687" sldId="733"/>
            <ac:spMk id="20482" creationId="{CBB5CD9C-0FA8-2CE9-9D8E-810BFA92C586}"/>
          </ac:spMkLst>
        </pc:spChg>
        <pc:picChg chg="add mod">
          <ac:chgData name="Sibarama Panigrahi" userId="de46d0d797d55fd7" providerId="LiveId" clId="{C16D1CB0-1F2F-4B1A-939C-A9D4CE04B864}" dt="2026-02-04T19:11:24.627" v="2763" actId="1038"/>
          <ac:picMkLst>
            <pc:docMk/>
            <pc:sldMk cId="2836099687" sldId="733"/>
            <ac:picMk id="7" creationId="{CF24D7DC-7140-2A36-8CFA-A4775DB12A55}"/>
          </ac:picMkLst>
        </pc:picChg>
        <pc:picChg chg="del">
          <ac:chgData name="Sibarama Panigrahi" userId="de46d0d797d55fd7" providerId="LiveId" clId="{C16D1CB0-1F2F-4B1A-939C-A9D4CE04B864}" dt="2026-02-04T19:10:58.587" v="2726" actId="478"/>
          <ac:picMkLst>
            <pc:docMk/>
            <pc:sldMk cId="2836099687" sldId="733"/>
            <ac:picMk id="20483" creationId="{5ACB4466-845D-C307-6984-4CD57FBE6276}"/>
          </ac:picMkLst>
        </pc:picChg>
      </pc:sldChg>
      <pc:sldChg chg="addSp modSp mod modAnim">
        <pc:chgData name="Sibarama Panigrahi" userId="de46d0d797d55fd7" providerId="LiveId" clId="{C16D1CB0-1F2F-4B1A-939C-A9D4CE04B864}" dt="2026-02-04T19:15:36.208" v="2869" actId="20577"/>
        <pc:sldMkLst>
          <pc:docMk/>
          <pc:sldMk cId="89162560" sldId="734"/>
        </pc:sldMkLst>
        <pc:spChg chg="add mod">
          <ac:chgData name="Sibarama Panigrahi" userId="de46d0d797d55fd7" providerId="LiveId" clId="{C16D1CB0-1F2F-4B1A-939C-A9D4CE04B864}" dt="2026-02-04T19:15:36.208" v="2869" actId="20577"/>
          <ac:spMkLst>
            <pc:docMk/>
            <pc:sldMk cId="89162560" sldId="734"/>
            <ac:spMk id="5" creationId="{7AF44532-14D5-37E4-BEA3-8151559B90B8}"/>
          </ac:spMkLst>
        </pc:spChg>
        <pc:spChg chg="mod">
          <ac:chgData name="Sibarama Panigrahi" userId="de46d0d797d55fd7" providerId="LiveId" clId="{C16D1CB0-1F2F-4B1A-939C-A9D4CE04B864}" dt="2026-02-04T18:37:05.016" v="2281" actId="27636"/>
          <ac:spMkLst>
            <pc:docMk/>
            <pc:sldMk cId="89162560" sldId="734"/>
            <ac:spMk id="21506" creationId="{6B3E0453-3114-42D5-7A9B-A2242C38FE76}"/>
          </ac:spMkLst>
        </pc:spChg>
        <pc:spChg chg="mod">
          <ac:chgData name="Sibarama Panigrahi" userId="de46d0d797d55fd7" providerId="LiveId" clId="{C16D1CB0-1F2F-4B1A-939C-A9D4CE04B864}" dt="2026-02-04T19:02:03.303" v="2448" actId="6549"/>
          <ac:spMkLst>
            <pc:docMk/>
            <pc:sldMk cId="89162560" sldId="734"/>
            <ac:spMk id="21507" creationId="{9C8803AF-6200-ECB5-7E1F-F563516AB57C}"/>
          </ac:spMkLst>
        </pc:spChg>
      </pc:sldChg>
      <pc:sldChg chg="addSp modSp mod">
        <pc:chgData name="Sibarama Panigrahi" userId="de46d0d797d55fd7" providerId="LiveId" clId="{C16D1CB0-1F2F-4B1A-939C-A9D4CE04B864}" dt="2026-02-04T19:17:04.059" v="2919" actId="1036"/>
        <pc:sldMkLst>
          <pc:docMk/>
          <pc:sldMk cId="4069537616" sldId="735"/>
        </pc:sldMkLst>
        <pc:spChg chg="add mod">
          <ac:chgData name="Sibarama Panigrahi" userId="de46d0d797d55fd7" providerId="LiveId" clId="{C16D1CB0-1F2F-4B1A-939C-A9D4CE04B864}" dt="2026-02-04T19:16:35.243" v="2890" actId="20577"/>
          <ac:spMkLst>
            <pc:docMk/>
            <pc:sldMk cId="4069537616" sldId="735"/>
            <ac:spMk id="5" creationId="{98FF5F67-ADAF-52DF-E491-1D42C98FD94E}"/>
          </ac:spMkLst>
        </pc:spChg>
        <pc:spChg chg="mod">
          <ac:chgData name="Sibarama Panigrahi" userId="de46d0d797d55fd7" providerId="LiveId" clId="{C16D1CB0-1F2F-4B1A-939C-A9D4CE04B864}" dt="2026-02-04T18:22:35.030" v="2129" actId="20577"/>
          <ac:spMkLst>
            <pc:docMk/>
            <pc:sldMk cId="4069537616" sldId="735"/>
            <ac:spMk id="22530" creationId="{3F4CB73C-2FB7-0242-07A4-7CB7DA83A3D6}"/>
          </ac:spMkLst>
        </pc:spChg>
        <pc:spChg chg="mod">
          <ac:chgData name="Sibarama Panigrahi" userId="de46d0d797d55fd7" providerId="LiveId" clId="{C16D1CB0-1F2F-4B1A-939C-A9D4CE04B864}" dt="2026-02-04T19:17:04.059" v="2919" actId="1036"/>
          <ac:spMkLst>
            <pc:docMk/>
            <pc:sldMk cId="4069537616" sldId="735"/>
            <ac:spMk id="22531" creationId="{6A97B749-5238-5361-379D-BCD973A07292}"/>
          </ac:spMkLst>
        </pc:spChg>
      </pc:sldChg>
      <pc:sldChg chg="addSp modSp mod">
        <pc:chgData name="Sibarama Panigrahi" userId="de46d0d797d55fd7" providerId="LiveId" clId="{C16D1CB0-1F2F-4B1A-939C-A9D4CE04B864}" dt="2026-02-04T19:18:16.477" v="2972" actId="20577"/>
        <pc:sldMkLst>
          <pc:docMk/>
          <pc:sldMk cId="3723697634" sldId="736"/>
        </pc:sldMkLst>
        <pc:spChg chg="add mod">
          <ac:chgData name="Sibarama Panigrahi" userId="de46d0d797d55fd7" providerId="LiveId" clId="{C16D1CB0-1F2F-4B1A-939C-A9D4CE04B864}" dt="2026-02-04T19:18:16.477" v="2972" actId="20577"/>
          <ac:spMkLst>
            <pc:docMk/>
            <pc:sldMk cId="3723697634" sldId="736"/>
            <ac:spMk id="5" creationId="{33E620FB-7096-CC4B-2B7F-604506CAADC0}"/>
          </ac:spMkLst>
        </pc:spChg>
        <pc:spChg chg="mod">
          <ac:chgData name="Sibarama Panigrahi" userId="de46d0d797d55fd7" providerId="LiveId" clId="{C16D1CB0-1F2F-4B1A-939C-A9D4CE04B864}" dt="2026-02-04T18:38:10.115" v="2302"/>
          <ac:spMkLst>
            <pc:docMk/>
            <pc:sldMk cId="3723697634" sldId="736"/>
            <ac:spMk id="23554" creationId="{7D27E888-5EFB-73E8-484A-7793B4593232}"/>
          </ac:spMkLst>
        </pc:spChg>
        <pc:spChg chg="mod">
          <ac:chgData name="Sibarama Panigrahi" userId="de46d0d797d55fd7" providerId="LiveId" clId="{C16D1CB0-1F2F-4B1A-939C-A9D4CE04B864}" dt="2026-02-04T18:27:43.554" v="2167" actId="20577"/>
          <ac:spMkLst>
            <pc:docMk/>
            <pc:sldMk cId="3723697634" sldId="736"/>
            <ac:spMk id="23555" creationId="{97DD04C7-533C-9C0B-35A3-B0D329FEBCDD}"/>
          </ac:spMkLst>
        </pc:spChg>
      </pc:sldChg>
      <pc:sldChg chg="modSp del mod">
        <pc:chgData name="Sibarama Panigrahi" userId="de46d0d797d55fd7" providerId="LiveId" clId="{C16D1CB0-1F2F-4B1A-939C-A9D4CE04B864}" dt="2026-02-04T18:39:04.368" v="2303" actId="47"/>
        <pc:sldMkLst>
          <pc:docMk/>
          <pc:sldMk cId="4261702506" sldId="737"/>
        </pc:sldMkLst>
        <pc:spChg chg="mod">
          <ac:chgData name="Sibarama Panigrahi" userId="de46d0d797d55fd7" providerId="LiveId" clId="{C16D1CB0-1F2F-4B1A-939C-A9D4CE04B864}" dt="2026-02-04T18:28:17.432" v="2177" actId="20577"/>
          <ac:spMkLst>
            <pc:docMk/>
            <pc:sldMk cId="4261702506" sldId="737"/>
            <ac:spMk id="24579" creationId="{A19CC0E3-38FC-1094-6CF9-6A56244A48FF}"/>
          </ac:spMkLst>
        </pc:spChg>
      </pc:sldChg>
      <pc:sldChg chg="modSp del">
        <pc:chgData name="Sibarama Panigrahi" userId="de46d0d797d55fd7" providerId="LiveId" clId="{C16D1CB0-1F2F-4B1A-939C-A9D4CE04B864}" dt="2026-02-04T18:39:05.483" v="2304" actId="47"/>
        <pc:sldMkLst>
          <pc:docMk/>
          <pc:sldMk cId="3528458116" sldId="738"/>
        </pc:sldMkLst>
        <pc:spChg chg="mod">
          <ac:chgData name="Sibarama Panigrahi" userId="de46d0d797d55fd7" providerId="LiveId" clId="{C16D1CB0-1F2F-4B1A-939C-A9D4CE04B864}" dt="2026-02-04T18:28:43.555" v="2184" actId="20577"/>
          <ac:spMkLst>
            <pc:docMk/>
            <pc:sldMk cId="3528458116" sldId="738"/>
            <ac:spMk id="25603" creationId="{55090926-ADAF-BD35-22DF-D1D9C2D39A0F}"/>
          </ac:spMkLst>
        </pc:spChg>
      </pc:sldChg>
      <pc:sldChg chg="del">
        <pc:chgData name="Sibarama Panigrahi" userId="de46d0d797d55fd7" providerId="LiveId" clId="{C16D1CB0-1F2F-4B1A-939C-A9D4CE04B864}" dt="2026-02-04T18:39:07.126" v="2305" actId="47"/>
        <pc:sldMkLst>
          <pc:docMk/>
          <pc:sldMk cId="2102053115" sldId="739"/>
        </pc:sldMkLst>
      </pc:sldChg>
      <pc:sldChg chg="addSp modSp mod modAnim">
        <pc:chgData name="Sibarama Panigrahi" userId="de46d0d797d55fd7" providerId="LiveId" clId="{C16D1CB0-1F2F-4B1A-939C-A9D4CE04B864}" dt="2026-02-04T21:00:15.567" v="4818" actId="20577"/>
        <pc:sldMkLst>
          <pc:docMk/>
          <pc:sldMk cId="3219288136" sldId="740"/>
        </pc:sldMkLst>
        <pc:spChg chg="add mod">
          <ac:chgData name="Sibarama Panigrahi" userId="de46d0d797d55fd7" providerId="LiveId" clId="{C16D1CB0-1F2F-4B1A-939C-A9D4CE04B864}" dt="2026-02-04T19:20:12.229" v="3037" actId="313"/>
          <ac:spMkLst>
            <pc:docMk/>
            <pc:sldMk cId="3219288136" sldId="740"/>
            <ac:spMk id="5" creationId="{48E7CBE9-3D7B-6D02-BD99-F544D1A2C437}"/>
          </ac:spMkLst>
        </pc:spChg>
        <pc:spChg chg="mod">
          <ac:chgData name="Sibarama Panigrahi" userId="de46d0d797d55fd7" providerId="LiveId" clId="{C16D1CB0-1F2F-4B1A-939C-A9D4CE04B864}" dt="2026-02-04T18:49:03.780" v="2339" actId="21"/>
          <ac:spMkLst>
            <pc:docMk/>
            <pc:sldMk cId="3219288136" sldId="740"/>
            <ac:spMk id="27650" creationId="{F2845A25-2C7E-897B-657A-162FC52C028B}"/>
          </ac:spMkLst>
        </pc:spChg>
        <pc:spChg chg="mod">
          <ac:chgData name="Sibarama Panigrahi" userId="de46d0d797d55fd7" providerId="LiveId" clId="{C16D1CB0-1F2F-4B1A-939C-A9D4CE04B864}" dt="2026-02-04T21:00:15.567" v="4818" actId="20577"/>
          <ac:spMkLst>
            <pc:docMk/>
            <pc:sldMk cId="3219288136" sldId="740"/>
            <ac:spMk id="27651" creationId="{EC717D88-DF48-A2BC-CE9A-FD6DECA22DC3}"/>
          </ac:spMkLst>
        </pc:spChg>
      </pc:sldChg>
      <pc:sldChg chg="del">
        <pc:chgData name="Sibarama Panigrahi" userId="de46d0d797d55fd7" providerId="LiveId" clId="{C16D1CB0-1F2F-4B1A-939C-A9D4CE04B864}" dt="2026-02-04T18:41:26.144" v="2334" actId="47"/>
        <pc:sldMkLst>
          <pc:docMk/>
          <pc:sldMk cId="1129196342" sldId="741"/>
        </pc:sldMkLst>
      </pc:sldChg>
      <pc:sldChg chg="addSp modSp mod">
        <pc:chgData name="Sibarama Panigrahi" userId="de46d0d797d55fd7" providerId="LiveId" clId="{C16D1CB0-1F2F-4B1A-939C-A9D4CE04B864}" dt="2026-02-04T19:20:41.406" v="3046" actId="20577"/>
        <pc:sldMkLst>
          <pc:docMk/>
          <pc:sldMk cId="337920660" sldId="742"/>
        </pc:sldMkLst>
        <pc:spChg chg="mod">
          <ac:chgData name="Sibarama Panigrahi" userId="de46d0d797d55fd7" providerId="LiveId" clId="{C16D1CB0-1F2F-4B1A-939C-A9D4CE04B864}" dt="2026-02-04T18:50:31.707" v="2386" actId="21"/>
          <ac:spMkLst>
            <pc:docMk/>
            <pc:sldMk cId="337920660" sldId="742"/>
            <ac:spMk id="2" creationId="{8A9CFC66-A48D-03E9-B1E6-10A78043B25D}"/>
          </ac:spMkLst>
        </pc:spChg>
        <pc:spChg chg="mod">
          <ac:chgData name="Sibarama Panigrahi" userId="de46d0d797d55fd7" providerId="LiveId" clId="{C16D1CB0-1F2F-4B1A-939C-A9D4CE04B864}" dt="2026-02-04T18:56:20.229" v="2409" actId="207"/>
          <ac:spMkLst>
            <pc:docMk/>
            <pc:sldMk cId="337920660" sldId="742"/>
            <ac:spMk id="3" creationId="{9240D2D4-79FC-9028-DAD2-44A92F907BC7}"/>
          </ac:spMkLst>
        </pc:spChg>
        <pc:spChg chg="add mod">
          <ac:chgData name="Sibarama Panigrahi" userId="de46d0d797d55fd7" providerId="LiveId" clId="{C16D1CB0-1F2F-4B1A-939C-A9D4CE04B864}" dt="2026-02-04T19:20:41.406" v="3046" actId="20577"/>
          <ac:spMkLst>
            <pc:docMk/>
            <pc:sldMk cId="337920660" sldId="742"/>
            <ac:spMk id="7" creationId="{CCE5CA46-6023-DFB8-842B-4B705C3D1323}"/>
          </ac:spMkLst>
        </pc:spChg>
      </pc:sldChg>
      <pc:sldChg chg="del">
        <pc:chgData name="Sibarama Panigrahi" userId="de46d0d797d55fd7" providerId="LiveId" clId="{C16D1CB0-1F2F-4B1A-939C-A9D4CE04B864}" dt="2026-02-04T18:56:24.563" v="2410" actId="47"/>
        <pc:sldMkLst>
          <pc:docMk/>
          <pc:sldMk cId="3950540830" sldId="743"/>
        </pc:sldMkLst>
      </pc:sldChg>
      <pc:sldChg chg="addSp modSp mod modAnim">
        <pc:chgData name="Sibarama Panigrahi" userId="de46d0d797d55fd7" providerId="LiveId" clId="{C16D1CB0-1F2F-4B1A-939C-A9D4CE04B864}" dt="2026-02-04T19:21:49.900" v="3057" actId="20577"/>
        <pc:sldMkLst>
          <pc:docMk/>
          <pc:sldMk cId="2789954498" sldId="744"/>
        </pc:sldMkLst>
        <pc:spChg chg="add mod">
          <ac:chgData name="Sibarama Panigrahi" userId="de46d0d797d55fd7" providerId="LiveId" clId="{C16D1CB0-1F2F-4B1A-939C-A9D4CE04B864}" dt="2026-02-04T19:21:49.900" v="3057" actId="20577"/>
          <ac:spMkLst>
            <pc:docMk/>
            <pc:sldMk cId="2789954498" sldId="744"/>
            <ac:spMk id="5" creationId="{44645B0E-F595-D7E6-655F-6B89284FFF3E}"/>
          </ac:spMkLst>
        </pc:spChg>
        <pc:spChg chg="mod">
          <ac:chgData name="Sibarama Panigrahi" userId="de46d0d797d55fd7" providerId="LiveId" clId="{C16D1CB0-1F2F-4B1A-939C-A9D4CE04B864}" dt="2026-02-04T18:56:40.176" v="2412" actId="21"/>
          <ac:spMkLst>
            <pc:docMk/>
            <pc:sldMk cId="2789954498" sldId="744"/>
            <ac:spMk id="31746" creationId="{A84520BC-F81E-3602-6710-7D343B3474BA}"/>
          </ac:spMkLst>
        </pc:spChg>
        <pc:spChg chg="mod">
          <ac:chgData name="Sibarama Panigrahi" userId="de46d0d797d55fd7" providerId="LiveId" clId="{C16D1CB0-1F2F-4B1A-939C-A9D4CE04B864}" dt="2026-02-04T18:57:12.461" v="2423" actId="14100"/>
          <ac:spMkLst>
            <pc:docMk/>
            <pc:sldMk cId="2789954498" sldId="744"/>
            <ac:spMk id="31747" creationId="{F3DB2BDC-43B5-15EB-2FBA-425D7B4AFCAF}"/>
          </ac:spMkLst>
        </pc:spChg>
      </pc:sldChg>
      <pc:sldChg chg="addSp modSp mod">
        <pc:chgData name="Sibarama Panigrahi" userId="de46d0d797d55fd7" providerId="LiveId" clId="{C16D1CB0-1F2F-4B1A-939C-A9D4CE04B864}" dt="2026-02-04T19:22:52.280" v="3080" actId="20577"/>
        <pc:sldMkLst>
          <pc:docMk/>
          <pc:sldMk cId="1025693314" sldId="745"/>
        </pc:sldMkLst>
        <pc:spChg chg="add mod">
          <ac:chgData name="Sibarama Panigrahi" userId="de46d0d797d55fd7" providerId="LiveId" clId="{C16D1CB0-1F2F-4B1A-939C-A9D4CE04B864}" dt="2026-02-04T19:22:52.280" v="3080" actId="20577"/>
          <ac:spMkLst>
            <pc:docMk/>
            <pc:sldMk cId="1025693314" sldId="745"/>
            <ac:spMk id="5" creationId="{5C1EB389-9B6C-3EF4-EAEF-29CC19FDC245}"/>
          </ac:spMkLst>
        </pc:spChg>
        <pc:spChg chg="mod">
          <ac:chgData name="Sibarama Panigrahi" userId="de46d0d797d55fd7" providerId="LiveId" clId="{C16D1CB0-1F2F-4B1A-939C-A9D4CE04B864}" dt="2026-02-04T18:58:51.711" v="2426" actId="21"/>
          <ac:spMkLst>
            <pc:docMk/>
            <pc:sldMk cId="1025693314" sldId="745"/>
            <ac:spMk id="32770" creationId="{0AC0D02B-330D-3396-FE00-6B1EF5EFF16B}"/>
          </ac:spMkLst>
        </pc:spChg>
        <pc:spChg chg="mod">
          <ac:chgData name="Sibarama Panigrahi" userId="de46d0d797d55fd7" providerId="LiveId" clId="{C16D1CB0-1F2F-4B1A-939C-A9D4CE04B864}" dt="2026-02-04T19:22:27.888" v="3064" actId="20577"/>
          <ac:spMkLst>
            <pc:docMk/>
            <pc:sldMk cId="1025693314" sldId="745"/>
            <ac:spMk id="32771" creationId="{5EB6452D-D2D0-DA36-0DB7-32D465D84340}"/>
          </ac:spMkLst>
        </pc:spChg>
      </pc:sldChg>
      <pc:sldChg chg="addSp modSp mod">
        <pc:chgData name="Sibarama Panigrahi" userId="de46d0d797d55fd7" providerId="LiveId" clId="{C16D1CB0-1F2F-4B1A-939C-A9D4CE04B864}" dt="2026-02-04T20:39:19.086" v="4273" actId="20577"/>
        <pc:sldMkLst>
          <pc:docMk/>
          <pc:sldMk cId="1822055781" sldId="746"/>
        </pc:sldMkLst>
        <pc:spChg chg="mod">
          <ac:chgData name="Sibarama Panigrahi" userId="de46d0d797d55fd7" providerId="LiveId" clId="{C16D1CB0-1F2F-4B1A-939C-A9D4CE04B864}" dt="2026-02-04T19:01:20.440" v="2439" actId="21"/>
          <ac:spMkLst>
            <pc:docMk/>
            <pc:sldMk cId="1822055781" sldId="746"/>
            <ac:spMk id="2" creationId="{45ABC99B-CE1A-7503-4FA2-FF5D3B5AF3CB}"/>
          </ac:spMkLst>
        </pc:spChg>
        <pc:spChg chg="mod">
          <ac:chgData name="Sibarama Panigrahi" userId="de46d0d797d55fd7" providerId="LiveId" clId="{C16D1CB0-1F2F-4B1A-939C-A9D4CE04B864}" dt="2026-02-04T19:02:17.216" v="2449" actId="113"/>
          <ac:spMkLst>
            <pc:docMk/>
            <pc:sldMk cId="1822055781" sldId="746"/>
            <ac:spMk id="3" creationId="{D94BDDFF-AB5C-9CC3-29B7-1EF0EE589B1D}"/>
          </ac:spMkLst>
        </pc:spChg>
        <pc:spChg chg="add mod">
          <ac:chgData name="Sibarama Panigrahi" userId="de46d0d797d55fd7" providerId="LiveId" clId="{C16D1CB0-1F2F-4B1A-939C-A9D4CE04B864}" dt="2026-02-04T20:39:19.086" v="4273" actId="20577"/>
          <ac:spMkLst>
            <pc:docMk/>
            <pc:sldMk cId="1822055781" sldId="746"/>
            <ac:spMk id="7" creationId="{650E0494-05CC-7872-B850-EA5E9BE659F0}"/>
          </ac:spMkLst>
        </pc:spChg>
      </pc:sldChg>
      <pc:sldChg chg="addSp modSp mod modAnim">
        <pc:chgData name="Sibarama Panigrahi" userId="de46d0d797d55fd7" providerId="LiveId" clId="{C16D1CB0-1F2F-4B1A-939C-A9D4CE04B864}" dt="2026-02-04T20:39:57.417" v="4310" actId="20577"/>
        <pc:sldMkLst>
          <pc:docMk/>
          <pc:sldMk cId="754558667" sldId="747"/>
        </pc:sldMkLst>
        <pc:spChg chg="add mod">
          <ac:chgData name="Sibarama Panigrahi" userId="de46d0d797d55fd7" providerId="LiveId" clId="{C16D1CB0-1F2F-4B1A-939C-A9D4CE04B864}" dt="2026-02-04T20:39:57.417" v="4310" actId="20577"/>
          <ac:spMkLst>
            <pc:docMk/>
            <pc:sldMk cId="754558667" sldId="747"/>
            <ac:spMk id="5" creationId="{5070FD5E-7600-5758-36BF-95B2031D098A}"/>
          </ac:spMkLst>
        </pc:spChg>
        <pc:spChg chg="mod">
          <ac:chgData name="Sibarama Panigrahi" userId="de46d0d797d55fd7" providerId="LiveId" clId="{C16D1CB0-1F2F-4B1A-939C-A9D4CE04B864}" dt="2026-02-04T19:28:44.907" v="3133" actId="20577"/>
          <ac:spMkLst>
            <pc:docMk/>
            <pc:sldMk cId="754558667" sldId="747"/>
            <ac:spMk id="34818" creationId="{E900EF99-84B3-F6E4-6BA9-A29096CB5EB8}"/>
          </ac:spMkLst>
        </pc:spChg>
        <pc:spChg chg="mod">
          <ac:chgData name="Sibarama Panigrahi" userId="de46d0d797d55fd7" providerId="LiveId" clId="{C16D1CB0-1F2F-4B1A-939C-A9D4CE04B864}" dt="2026-02-04T19:33:12.774" v="3244" actId="5793"/>
          <ac:spMkLst>
            <pc:docMk/>
            <pc:sldMk cId="754558667" sldId="747"/>
            <ac:spMk id="50179" creationId="{10AECBD4-0B85-8EE5-D4B5-30F127F653D5}"/>
          </ac:spMkLst>
        </pc:spChg>
      </pc:sldChg>
      <pc:sldChg chg="addSp delSp modSp mod modAnim">
        <pc:chgData name="Sibarama Panigrahi" userId="de46d0d797d55fd7" providerId="LiveId" clId="{C16D1CB0-1F2F-4B1A-939C-A9D4CE04B864}" dt="2026-02-04T20:40:29.042" v="4348" actId="20577"/>
        <pc:sldMkLst>
          <pc:docMk/>
          <pc:sldMk cId="169147466" sldId="748"/>
        </pc:sldMkLst>
        <pc:spChg chg="add mod">
          <ac:chgData name="Sibarama Panigrahi" userId="de46d0d797d55fd7" providerId="LiveId" clId="{C16D1CB0-1F2F-4B1A-939C-A9D4CE04B864}" dt="2026-02-04T20:40:29.042" v="4348" actId="20577"/>
          <ac:spMkLst>
            <pc:docMk/>
            <pc:sldMk cId="169147466" sldId="748"/>
            <ac:spMk id="5" creationId="{FC411244-4477-0B46-8AEB-4882BA320844}"/>
          </ac:spMkLst>
        </pc:spChg>
        <pc:spChg chg="add del">
          <ac:chgData name="Sibarama Panigrahi" userId="de46d0d797d55fd7" providerId="LiveId" clId="{C16D1CB0-1F2F-4B1A-939C-A9D4CE04B864}" dt="2026-02-04T19:35:37.749" v="3293" actId="22"/>
          <ac:spMkLst>
            <pc:docMk/>
            <pc:sldMk cId="169147466" sldId="748"/>
            <ac:spMk id="7" creationId="{8067236E-E209-0CAD-D127-B1908805EA37}"/>
          </ac:spMkLst>
        </pc:spChg>
        <pc:spChg chg="mod">
          <ac:chgData name="Sibarama Panigrahi" userId="de46d0d797d55fd7" providerId="LiveId" clId="{C16D1CB0-1F2F-4B1A-939C-A9D4CE04B864}" dt="2026-02-04T19:36:54.294" v="3315"/>
          <ac:spMkLst>
            <pc:docMk/>
            <pc:sldMk cId="169147466" sldId="748"/>
            <ac:spMk id="35842" creationId="{1F3410DE-7DD1-BAEC-9104-A18AF5DE4A18}"/>
          </ac:spMkLst>
        </pc:spChg>
        <pc:spChg chg="mod">
          <ac:chgData name="Sibarama Panigrahi" userId="de46d0d797d55fd7" providerId="LiveId" clId="{C16D1CB0-1F2F-4B1A-939C-A9D4CE04B864}" dt="2026-02-04T19:36:45.634" v="3314" actId="20577"/>
          <ac:spMkLst>
            <pc:docMk/>
            <pc:sldMk cId="169147466" sldId="748"/>
            <ac:spMk id="35843" creationId="{86F3A518-74AA-4E29-F22E-C1971A9C669B}"/>
          </ac:spMkLst>
        </pc:spChg>
      </pc:sldChg>
      <pc:sldChg chg="addSp modSp del">
        <pc:chgData name="Sibarama Panigrahi" userId="de46d0d797d55fd7" providerId="LiveId" clId="{C16D1CB0-1F2F-4B1A-939C-A9D4CE04B864}" dt="2026-02-04T19:36:57.528" v="3316" actId="47"/>
        <pc:sldMkLst>
          <pc:docMk/>
          <pc:sldMk cId="1375151613" sldId="749"/>
        </pc:sldMkLst>
        <pc:spChg chg="add mod">
          <ac:chgData name="Sibarama Panigrahi" userId="de46d0d797d55fd7" providerId="LiveId" clId="{C16D1CB0-1F2F-4B1A-939C-A9D4CE04B864}" dt="2026-02-04T19:23:15.176" v="3084"/>
          <ac:spMkLst>
            <pc:docMk/>
            <pc:sldMk cId="1375151613" sldId="749"/>
            <ac:spMk id="7" creationId="{C2852C74-320C-E03D-F612-39276091FEAE}"/>
          </ac:spMkLst>
        </pc:spChg>
      </pc:sldChg>
      <pc:sldChg chg="addSp modSp mod modAnim">
        <pc:chgData name="Sibarama Panigrahi" userId="de46d0d797d55fd7" providerId="LiveId" clId="{C16D1CB0-1F2F-4B1A-939C-A9D4CE04B864}" dt="2026-02-04T20:40:53.438" v="4380" actId="20577"/>
        <pc:sldMkLst>
          <pc:docMk/>
          <pc:sldMk cId="3522492943" sldId="750"/>
        </pc:sldMkLst>
        <pc:spChg chg="mod">
          <ac:chgData name="Sibarama Panigrahi" userId="de46d0d797d55fd7" providerId="LiveId" clId="{C16D1CB0-1F2F-4B1A-939C-A9D4CE04B864}" dt="2026-02-04T19:37:01.905" v="3317"/>
          <ac:spMkLst>
            <pc:docMk/>
            <pc:sldMk cId="3522492943" sldId="750"/>
            <ac:spMk id="2" creationId="{B1C631B6-90C1-3ABB-9AD2-64DC0E0A104D}"/>
          </ac:spMkLst>
        </pc:spChg>
        <pc:spChg chg="add mod">
          <ac:chgData name="Sibarama Panigrahi" userId="de46d0d797d55fd7" providerId="LiveId" clId="{C16D1CB0-1F2F-4B1A-939C-A9D4CE04B864}" dt="2026-02-04T20:40:53.438" v="4380" actId="20577"/>
          <ac:spMkLst>
            <pc:docMk/>
            <pc:sldMk cId="3522492943" sldId="750"/>
            <ac:spMk id="3" creationId="{6798510B-EBBE-4D8C-830B-F8905E58F139}"/>
          </ac:spMkLst>
        </pc:spChg>
        <pc:spChg chg="mod">
          <ac:chgData name="Sibarama Panigrahi" userId="de46d0d797d55fd7" providerId="LiveId" clId="{C16D1CB0-1F2F-4B1A-939C-A9D4CE04B864}" dt="2026-02-04T19:37:26.723" v="3326" actId="15"/>
          <ac:spMkLst>
            <pc:docMk/>
            <pc:sldMk cId="3522492943" sldId="750"/>
            <ac:spMk id="7" creationId="{ECA1E0ED-1E8A-46A8-C00D-324AC036E83C}"/>
          </ac:spMkLst>
        </pc:spChg>
      </pc:sldChg>
      <pc:sldChg chg="addSp delSp modSp mod">
        <pc:chgData name="Sibarama Panigrahi" userId="de46d0d797d55fd7" providerId="LiveId" clId="{C16D1CB0-1F2F-4B1A-939C-A9D4CE04B864}" dt="2026-02-04T20:41:16.095" v="4413" actId="20577"/>
        <pc:sldMkLst>
          <pc:docMk/>
          <pc:sldMk cId="1786601870" sldId="751"/>
        </pc:sldMkLst>
        <pc:spChg chg="mod">
          <ac:chgData name="Sibarama Panigrahi" userId="de46d0d797d55fd7" providerId="LiveId" clId="{C16D1CB0-1F2F-4B1A-939C-A9D4CE04B864}" dt="2026-02-04T19:38:09.175" v="3329"/>
          <ac:spMkLst>
            <pc:docMk/>
            <pc:sldMk cId="1786601870" sldId="751"/>
            <ac:spMk id="2" creationId="{6ECDF69D-4394-FE66-BC63-2C27D068D8B7}"/>
          </ac:spMkLst>
        </pc:spChg>
        <pc:spChg chg="del">
          <ac:chgData name="Sibarama Panigrahi" userId="de46d0d797d55fd7" providerId="LiveId" clId="{C16D1CB0-1F2F-4B1A-939C-A9D4CE04B864}" dt="2026-02-04T19:38:33.550" v="3331" actId="478"/>
          <ac:spMkLst>
            <pc:docMk/>
            <pc:sldMk cId="1786601870" sldId="751"/>
            <ac:spMk id="8" creationId="{8682E5D4-E543-1EEB-F6AA-FC9D64303A52}"/>
          </ac:spMkLst>
        </pc:spChg>
        <pc:spChg chg="add mod">
          <ac:chgData name="Sibarama Panigrahi" userId="de46d0d797d55fd7" providerId="LiveId" clId="{C16D1CB0-1F2F-4B1A-939C-A9D4CE04B864}" dt="2026-02-04T20:41:16.095" v="4413" actId="20577"/>
          <ac:spMkLst>
            <pc:docMk/>
            <pc:sldMk cId="1786601870" sldId="751"/>
            <ac:spMk id="9" creationId="{6FB31390-7D04-0A09-2D80-94420AB07E7E}"/>
          </ac:spMkLst>
        </pc:spChg>
        <pc:spChg chg="add mod">
          <ac:chgData name="Sibarama Panigrahi" userId="de46d0d797d55fd7" providerId="LiveId" clId="{C16D1CB0-1F2F-4B1A-939C-A9D4CE04B864}" dt="2026-02-04T19:39:15.914" v="3370"/>
          <ac:spMkLst>
            <pc:docMk/>
            <pc:sldMk cId="1786601870" sldId="751"/>
            <ac:spMk id="12" creationId="{7ADA60D4-33DD-B515-F98E-D3C5ADEC3AE1}"/>
          </ac:spMkLst>
        </pc:spChg>
        <pc:picChg chg="del">
          <ac:chgData name="Sibarama Panigrahi" userId="de46d0d797d55fd7" providerId="LiveId" clId="{C16D1CB0-1F2F-4B1A-939C-A9D4CE04B864}" dt="2026-02-04T19:38:30.230" v="3330" actId="478"/>
          <ac:picMkLst>
            <pc:docMk/>
            <pc:sldMk cId="1786601870" sldId="751"/>
            <ac:picMk id="7" creationId="{EEB59A70-7F47-593F-D7D7-F1FCE0B20B34}"/>
          </ac:picMkLst>
        </pc:picChg>
        <pc:picChg chg="add mod">
          <ac:chgData name="Sibarama Panigrahi" userId="de46d0d797d55fd7" providerId="LiveId" clId="{C16D1CB0-1F2F-4B1A-939C-A9D4CE04B864}" dt="2026-02-04T19:38:53.326" v="3369" actId="1036"/>
          <ac:picMkLst>
            <pc:docMk/>
            <pc:sldMk cId="1786601870" sldId="751"/>
            <ac:picMk id="11" creationId="{CF91B0A1-48A3-717D-9902-A2FA8FC50004}"/>
          </ac:picMkLst>
        </pc:picChg>
      </pc:sldChg>
      <pc:sldChg chg="addSp modSp mod">
        <pc:chgData name="Sibarama Panigrahi" userId="de46d0d797d55fd7" providerId="LiveId" clId="{C16D1CB0-1F2F-4B1A-939C-A9D4CE04B864}" dt="2026-02-04T20:41:58.446" v="4454" actId="20577"/>
        <pc:sldMkLst>
          <pc:docMk/>
          <pc:sldMk cId="4170201675" sldId="752"/>
        </pc:sldMkLst>
        <pc:spChg chg="add mod">
          <ac:chgData name="Sibarama Panigrahi" userId="de46d0d797d55fd7" providerId="LiveId" clId="{C16D1CB0-1F2F-4B1A-939C-A9D4CE04B864}" dt="2026-02-04T20:41:58.446" v="4454" actId="20577"/>
          <ac:spMkLst>
            <pc:docMk/>
            <pc:sldMk cId="4170201675" sldId="752"/>
            <ac:spMk id="5" creationId="{1B1E29CD-54E9-4A59-2ECF-E0A342301D5C}"/>
          </ac:spMkLst>
        </pc:spChg>
        <pc:spChg chg="add mod">
          <ac:chgData name="Sibarama Panigrahi" userId="de46d0d797d55fd7" providerId="LiveId" clId="{C16D1CB0-1F2F-4B1A-939C-A9D4CE04B864}" dt="2026-02-04T19:40:44.996" v="3411" actId="1037"/>
          <ac:spMkLst>
            <pc:docMk/>
            <pc:sldMk cId="4170201675" sldId="752"/>
            <ac:spMk id="7" creationId="{6C734FCC-D37F-078B-B01D-970B60415B89}"/>
          </ac:spMkLst>
        </pc:spChg>
        <pc:spChg chg="mod">
          <ac:chgData name="Sibarama Panigrahi" userId="de46d0d797d55fd7" providerId="LiveId" clId="{C16D1CB0-1F2F-4B1A-939C-A9D4CE04B864}" dt="2026-02-04T19:39:41.436" v="3372" actId="21"/>
          <ac:spMkLst>
            <pc:docMk/>
            <pc:sldMk cId="4170201675" sldId="752"/>
            <ac:spMk id="39938" creationId="{0B0F5685-B2C3-2B99-6BF3-D6B8FD714B19}"/>
          </ac:spMkLst>
        </pc:spChg>
      </pc:sldChg>
      <pc:sldChg chg="addSp modSp mod">
        <pc:chgData name="Sibarama Panigrahi" userId="de46d0d797d55fd7" providerId="LiveId" clId="{C16D1CB0-1F2F-4B1A-939C-A9D4CE04B864}" dt="2026-02-04T20:42:33.010" v="4503" actId="20577"/>
        <pc:sldMkLst>
          <pc:docMk/>
          <pc:sldMk cId="1669637612" sldId="753"/>
        </pc:sldMkLst>
        <pc:spChg chg="add mod">
          <ac:chgData name="Sibarama Panigrahi" userId="de46d0d797d55fd7" providerId="LiveId" clId="{C16D1CB0-1F2F-4B1A-939C-A9D4CE04B864}" dt="2026-02-04T20:42:33.010" v="4503" actId="20577"/>
          <ac:spMkLst>
            <pc:docMk/>
            <pc:sldMk cId="1669637612" sldId="753"/>
            <ac:spMk id="5" creationId="{CBDA75B8-DB68-79AE-26E2-9BBC5535A1FD}"/>
          </ac:spMkLst>
        </pc:spChg>
        <pc:spChg chg="add mod">
          <ac:chgData name="Sibarama Panigrahi" userId="de46d0d797d55fd7" providerId="LiveId" clId="{C16D1CB0-1F2F-4B1A-939C-A9D4CE04B864}" dt="2026-02-04T19:41:32.762" v="3415"/>
          <ac:spMkLst>
            <pc:docMk/>
            <pc:sldMk cId="1669637612" sldId="753"/>
            <ac:spMk id="6" creationId="{761F40A4-1904-852F-CFEB-5380722973F9}"/>
          </ac:spMkLst>
        </pc:spChg>
        <pc:spChg chg="mod">
          <ac:chgData name="Sibarama Panigrahi" userId="de46d0d797d55fd7" providerId="LiveId" clId="{C16D1CB0-1F2F-4B1A-939C-A9D4CE04B864}" dt="2026-02-04T19:42:29.242" v="3419"/>
          <ac:spMkLst>
            <pc:docMk/>
            <pc:sldMk cId="1669637612" sldId="753"/>
            <ac:spMk id="40962" creationId="{8F4F59E9-860C-2B1B-0FC7-5F0105F1676A}"/>
          </ac:spMkLst>
        </pc:spChg>
      </pc:sldChg>
      <pc:sldChg chg="addSp delSp modSp mod">
        <pc:chgData name="Sibarama Panigrahi" userId="de46d0d797d55fd7" providerId="LiveId" clId="{C16D1CB0-1F2F-4B1A-939C-A9D4CE04B864}" dt="2026-02-04T20:44:50.742" v="4605" actId="20577"/>
        <pc:sldMkLst>
          <pc:docMk/>
          <pc:sldMk cId="997269366" sldId="754"/>
        </pc:sldMkLst>
        <pc:spChg chg="add mod">
          <ac:chgData name="Sibarama Panigrahi" userId="de46d0d797d55fd7" providerId="LiveId" clId="{C16D1CB0-1F2F-4B1A-939C-A9D4CE04B864}" dt="2026-02-04T20:44:50.742" v="4605" actId="20577"/>
          <ac:spMkLst>
            <pc:docMk/>
            <pc:sldMk cId="997269366" sldId="754"/>
            <ac:spMk id="5" creationId="{BA31AE64-E94F-42E3-5390-E2B9DD4D323D}"/>
          </ac:spMkLst>
        </pc:spChg>
        <pc:spChg chg="del mod">
          <ac:chgData name="Sibarama Panigrahi" userId="de46d0d797d55fd7" providerId="LiveId" clId="{C16D1CB0-1F2F-4B1A-939C-A9D4CE04B864}" dt="2026-02-04T19:52:34.274" v="3468" actId="478"/>
          <ac:spMkLst>
            <pc:docMk/>
            <pc:sldMk cId="997269366" sldId="754"/>
            <ac:spMk id="41987" creationId="{65745601-0DD5-550C-19B7-36C8C3E62D19}"/>
          </ac:spMkLst>
        </pc:spChg>
        <pc:graphicFrameChg chg="add mod modGraphic">
          <ac:chgData name="Sibarama Panigrahi" userId="de46d0d797d55fd7" providerId="LiveId" clId="{C16D1CB0-1F2F-4B1A-939C-A9D4CE04B864}" dt="2026-02-04T20:44:16.570" v="4573" actId="6549"/>
          <ac:graphicFrameMkLst>
            <pc:docMk/>
            <pc:sldMk cId="997269366" sldId="754"/>
            <ac:graphicFrameMk id="6" creationId="{23F494C2-6D13-0FBB-5AB2-D639ED4AFEFA}"/>
          </ac:graphicFrameMkLst>
        </pc:graphicFrameChg>
        <pc:picChg chg="add mod">
          <ac:chgData name="Sibarama Panigrahi" userId="de46d0d797d55fd7" providerId="LiveId" clId="{C16D1CB0-1F2F-4B1A-939C-A9D4CE04B864}" dt="2026-02-04T19:56:08.554" v="3478" actId="14100"/>
          <ac:picMkLst>
            <pc:docMk/>
            <pc:sldMk cId="997269366" sldId="754"/>
            <ac:picMk id="8" creationId="{EBADE34A-78E7-AA5F-8867-6B6D1D07CE27}"/>
          </ac:picMkLst>
        </pc:picChg>
        <pc:picChg chg="add mod">
          <ac:chgData name="Sibarama Panigrahi" userId="de46d0d797d55fd7" providerId="LiveId" clId="{C16D1CB0-1F2F-4B1A-939C-A9D4CE04B864}" dt="2026-02-04T19:56:03.216" v="3477" actId="1076"/>
          <ac:picMkLst>
            <pc:docMk/>
            <pc:sldMk cId="997269366" sldId="754"/>
            <ac:picMk id="10" creationId="{65263193-BD0D-96D9-25AE-138357805E84}"/>
          </ac:picMkLst>
        </pc:picChg>
      </pc:sldChg>
      <pc:sldChg chg="addSp modSp del">
        <pc:chgData name="Sibarama Panigrahi" userId="de46d0d797d55fd7" providerId="LiveId" clId="{C16D1CB0-1F2F-4B1A-939C-A9D4CE04B864}" dt="2026-02-04T19:56:20.219" v="3480" actId="47"/>
        <pc:sldMkLst>
          <pc:docMk/>
          <pc:sldMk cId="1308613043" sldId="755"/>
        </pc:sldMkLst>
        <pc:spChg chg="add mod">
          <ac:chgData name="Sibarama Panigrahi" userId="de46d0d797d55fd7" providerId="LiveId" clId="{C16D1CB0-1F2F-4B1A-939C-A9D4CE04B864}" dt="2026-02-04T19:23:33.884" v="3090"/>
          <ac:spMkLst>
            <pc:docMk/>
            <pc:sldMk cId="1308613043" sldId="755"/>
            <ac:spMk id="7" creationId="{653A5205-5EC3-E430-9903-3E15685702EB}"/>
          </ac:spMkLst>
        </pc:spChg>
      </pc:sldChg>
      <pc:sldChg chg="addSp modSp del">
        <pc:chgData name="Sibarama Panigrahi" userId="de46d0d797d55fd7" providerId="LiveId" clId="{C16D1CB0-1F2F-4B1A-939C-A9D4CE04B864}" dt="2026-02-04T20:07:33.113" v="3559" actId="47"/>
        <pc:sldMkLst>
          <pc:docMk/>
          <pc:sldMk cId="528756261" sldId="756"/>
        </pc:sldMkLst>
        <pc:spChg chg="add mod">
          <ac:chgData name="Sibarama Panigrahi" userId="de46d0d797d55fd7" providerId="LiveId" clId="{C16D1CB0-1F2F-4B1A-939C-A9D4CE04B864}" dt="2026-02-04T19:23:37.005" v="3091"/>
          <ac:spMkLst>
            <pc:docMk/>
            <pc:sldMk cId="528756261" sldId="756"/>
            <ac:spMk id="7" creationId="{52C004F6-2FFC-D896-2B15-C9BFBE774523}"/>
          </ac:spMkLst>
        </pc:spChg>
      </pc:sldChg>
      <pc:sldChg chg="addSp modSp del">
        <pc:chgData name="Sibarama Panigrahi" userId="de46d0d797d55fd7" providerId="LiveId" clId="{C16D1CB0-1F2F-4B1A-939C-A9D4CE04B864}" dt="2026-02-04T20:13:39.117" v="3631" actId="47"/>
        <pc:sldMkLst>
          <pc:docMk/>
          <pc:sldMk cId="885679988" sldId="757"/>
        </pc:sldMkLst>
        <pc:spChg chg="add mod">
          <ac:chgData name="Sibarama Panigrahi" userId="de46d0d797d55fd7" providerId="LiveId" clId="{C16D1CB0-1F2F-4B1A-939C-A9D4CE04B864}" dt="2026-02-04T19:23:39.874" v="3092"/>
          <ac:spMkLst>
            <pc:docMk/>
            <pc:sldMk cId="885679988" sldId="757"/>
            <ac:spMk id="7" creationId="{8461422D-3FCF-75C5-A33C-BB14B2CA3C0D}"/>
          </ac:spMkLst>
        </pc:spChg>
      </pc:sldChg>
      <pc:sldChg chg="addSp modSp del">
        <pc:chgData name="Sibarama Panigrahi" userId="de46d0d797d55fd7" providerId="LiveId" clId="{C16D1CB0-1F2F-4B1A-939C-A9D4CE04B864}" dt="2026-02-04T20:19:15.973" v="3784" actId="47"/>
        <pc:sldMkLst>
          <pc:docMk/>
          <pc:sldMk cId="759294801" sldId="758"/>
        </pc:sldMkLst>
        <pc:spChg chg="add mod">
          <ac:chgData name="Sibarama Panigrahi" userId="de46d0d797d55fd7" providerId="LiveId" clId="{C16D1CB0-1F2F-4B1A-939C-A9D4CE04B864}" dt="2026-02-04T19:23:43.269" v="3093"/>
          <ac:spMkLst>
            <pc:docMk/>
            <pc:sldMk cId="759294801" sldId="758"/>
            <ac:spMk id="7" creationId="{4C23D086-9E9A-7E64-86A6-422A6D17967B}"/>
          </ac:spMkLst>
        </pc:spChg>
      </pc:sldChg>
      <pc:sldChg chg="addSp modSp del">
        <pc:chgData name="Sibarama Panigrahi" userId="de46d0d797d55fd7" providerId="LiveId" clId="{C16D1CB0-1F2F-4B1A-939C-A9D4CE04B864}" dt="2026-02-04T20:24:09.722" v="3893" actId="47"/>
        <pc:sldMkLst>
          <pc:docMk/>
          <pc:sldMk cId="1928986284" sldId="759"/>
        </pc:sldMkLst>
        <pc:spChg chg="add mod">
          <ac:chgData name="Sibarama Panigrahi" userId="de46d0d797d55fd7" providerId="LiveId" clId="{C16D1CB0-1F2F-4B1A-939C-A9D4CE04B864}" dt="2026-02-04T19:23:46.306" v="3094"/>
          <ac:spMkLst>
            <pc:docMk/>
            <pc:sldMk cId="1928986284" sldId="759"/>
            <ac:spMk id="7" creationId="{46B1CD43-F248-8CEA-3736-8B2FB0795999}"/>
          </ac:spMkLst>
        </pc:spChg>
      </pc:sldChg>
      <pc:sldChg chg="addSp modSp del">
        <pc:chgData name="Sibarama Panigrahi" userId="de46d0d797d55fd7" providerId="LiveId" clId="{C16D1CB0-1F2F-4B1A-939C-A9D4CE04B864}" dt="2026-02-04T20:27:02.038" v="4081" actId="47"/>
        <pc:sldMkLst>
          <pc:docMk/>
          <pc:sldMk cId="1260185040" sldId="760"/>
        </pc:sldMkLst>
        <pc:spChg chg="add mod">
          <ac:chgData name="Sibarama Panigrahi" userId="de46d0d797d55fd7" providerId="LiveId" clId="{C16D1CB0-1F2F-4B1A-939C-A9D4CE04B864}" dt="2026-02-04T19:23:49.256" v="3095"/>
          <ac:spMkLst>
            <pc:docMk/>
            <pc:sldMk cId="1260185040" sldId="760"/>
            <ac:spMk id="7" creationId="{ECE4F994-01F8-6DD3-DD2D-C4C127F6AEDC}"/>
          </ac:spMkLst>
        </pc:spChg>
      </pc:sldChg>
      <pc:sldChg chg="addSp modSp del">
        <pc:chgData name="Sibarama Panigrahi" userId="de46d0d797d55fd7" providerId="LiveId" clId="{C16D1CB0-1F2F-4B1A-939C-A9D4CE04B864}" dt="2026-02-04T20:29:30.913" v="4083" actId="47"/>
        <pc:sldMkLst>
          <pc:docMk/>
          <pc:sldMk cId="4286764870" sldId="761"/>
        </pc:sldMkLst>
        <pc:spChg chg="add mod">
          <ac:chgData name="Sibarama Panigrahi" userId="de46d0d797d55fd7" providerId="LiveId" clId="{C16D1CB0-1F2F-4B1A-939C-A9D4CE04B864}" dt="2026-02-04T19:23:52.828" v="3096"/>
          <ac:spMkLst>
            <pc:docMk/>
            <pc:sldMk cId="4286764870" sldId="761"/>
            <ac:spMk id="5" creationId="{7CBC0ADE-D246-603F-6DAA-7E1AE4798658}"/>
          </ac:spMkLst>
        </pc:spChg>
      </pc:sldChg>
      <pc:sldChg chg="addSp delSp modSp mod ord">
        <pc:chgData name="Sibarama Panigrahi" userId="de46d0d797d55fd7" providerId="LiveId" clId="{C16D1CB0-1F2F-4B1A-939C-A9D4CE04B864}" dt="2026-02-04T20:44:28.655" v="4578" actId="20577"/>
        <pc:sldMkLst>
          <pc:docMk/>
          <pc:sldMk cId="4040612841" sldId="762"/>
        </pc:sldMkLst>
        <pc:spChg chg="mod">
          <ac:chgData name="Sibarama Panigrahi" userId="de46d0d797d55fd7" providerId="LiveId" clId="{C16D1CB0-1F2F-4B1A-939C-A9D4CE04B864}" dt="2026-02-04T19:42:36.196" v="3420"/>
          <ac:spMkLst>
            <pc:docMk/>
            <pc:sldMk cId="4040612841" sldId="762"/>
            <ac:spMk id="2" creationId="{8BF759E8-0212-A33C-169F-A5D16B6BC2C2}"/>
          </ac:spMkLst>
        </pc:spChg>
        <pc:spChg chg="add mod">
          <ac:chgData name="Sibarama Panigrahi" userId="de46d0d797d55fd7" providerId="LiveId" clId="{C16D1CB0-1F2F-4B1A-939C-A9D4CE04B864}" dt="2026-02-04T20:44:28.655" v="4578" actId="20577"/>
          <ac:spMkLst>
            <pc:docMk/>
            <pc:sldMk cId="4040612841" sldId="762"/>
            <ac:spMk id="8" creationId="{B7A6704A-180B-AEBB-BC6B-D8215063C39B}"/>
          </ac:spMkLst>
        </pc:spChg>
        <pc:spChg chg="add mod">
          <ac:chgData name="Sibarama Panigrahi" userId="de46d0d797d55fd7" providerId="LiveId" clId="{C16D1CB0-1F2F-4B1A-939C-A9D4CE04B864}" dt="2026-02-04T19:43:36.549" v="3429" actId="1037"/>
          <ac:spMkLst>
            <pc:docMk/>
            <pc:sldMk cId="4040612841" sldId="762"/>
            <ac:spMk id="11" creationId="{373C29A7-61EC-1BD5-4081-79E62FF3F821}"/>
          </ac:spMkLst>
        </pc:spChg>
        <pc:picChg chg="del">
          <ac:chgData name="Sibarama Panigrahi" userId="de46d0d797d55fd7" providerId="LiveId" clId="{C16D1CB0-1F2F-4B1A-939C-A9D4CE04B864}" dt="2026-02-04T19:42:40.160" v="3421" actId="478"/>
          <ac:picMkLst>
            <pc:docMk/>
            <pc:sldMk cId="4040612841" sldId="762"/>
            <ac:picMk id="7" creationId="{BC979770-71B4-4822-07E3-33F0C8B74E74}"/>
          </ac:picMkLst>
        </pc:picChg>
        <pc:picChg chg="add mod">
          <ac:chgData name="Sibarama Panigrahi" userId="de46d0d797d55fd7" providerId="LiveId" clId="{C16D1CB0-1F2F-4B1A-939C-A9D4CE04B864}" dt="2026-02-04T19:43:06.820" v="3424" actId="14100"/>
          <ac:picMkLst>
            <pc:docMk/>
            <pc:sldMk cId="4040612841" sldId="762"/>
            <ac:picMk id="10" creationId="{7E62347D-45C1-9D13-ABB0-0E54EDF4C04B}"/>
          </ac:picMkLst>
        </pc:picChg>
      </pc:sldChg>
      <pc:sldChg chg="del">
        <pc:chgData name="Sibarama Panigrahi" userId="de46d0d797d55fd7" providerId="LiveId" clId="{C16D1CB0-1F2F-4B1A-939C-A9D4CE04B864}" dt="2026-02-04T20:32:55.530" v="4194" actId="47"/>
        <pc:sldMkLst>
          <pc:docMk/>
          <pc:sldMk cId="560021900" sldId="763"/>
        </pc:sldMkLst>
      </pc:sldChg>
      <pc:sldChg chg="addSp modSp mod">
        <pc:chgData name="Sibarama Panigrahi" userId="de46d0d797d55fd7" providerId="LiveId" clId="{C16D1CB0-1F2F-4B1A-939C-A9D4CE04B864}" dt="2026-02-04T20:34:00.004" v="4248" actId="14100"/>
        <pc:sldMkLst>
          <pc:docMk/>
          <pc:sldMk cId="1342204277" sldId="764"/>
        </pc:sldMkLst>
        <pc:spChg chg="add mod">
          <ac:chgData name="Sibarama Panigrahi" userId="de46d0d797d55fd7" providerId="LiveId" clId="{C16D1CB0-1F2F-4B1A-939C-A9D4CE04B864}" dt="2026-02-04T19:24:03.410" v="3098"/>
          <ac:spMkLst>
            <pc:docMk/>
            <pc:sldMk cId="1342204277" sldId="764"/>
            <ac:spMk id="5" creationId="{D5AF8220-ED9D-4410-855F-DA193391CABD}"/>
          </ac:spMkLst>
        </pc:spChg>
        <pc:picChg chg="add mod">
          <ac:chgData name="Sibarama Panigrahi" userId="de46d0d797d55fd7" providerId="LiveId" clId="{C16D1CB0-1F2F-4B1A-939C-A9D4CE04B864}" dt="2026-02-04T20:34:00.004" v="4248" actId="14100"/>
          <ac:picMkLst>
            <pc:docMk/>
            <pc:sldMk cId="1342204277" sldId="764"/>
            <ac:picMk id="6" creationId="{5160E304-8283-9600-9D17-E42F3296452E}"/>
          </ac:picMkLst>
        </pc:picChg>
      </pc:sldChg>
      <pc:sldChg chg="addSp modSp mod">
        <pc:chgData name="Sibarama Panigrahi" userId="de46d0d797d55fd7" providerId="LiveId" clId="{C16D1CB0-1F2F-4B1A-939C-A9D4CE04B864}" dt="2026-02-04T20:36:27.242" v="4257" actId="20577"/>
        <pc:sldMkLst>
          <pc:docMk/>
          <pc:sldMk cId="2318613402" sldId="765"/>
        </pc:sldMkLst>
        <pc:spChg chg="add mod">
          <ac:chgData name="Sibarama Panigrahi" userId="de46d0d797d55fd7" providerId="LiveId" clId="{C16D1CB0-1F2F-4B1A-939C-A9D4CE04B864}" dt="2026-02-04T19:24:06.197" v="3099"/>
          <ac:spMkLst>
            <pc:docMk/>
            <pc:sldMk cId="2318613402" sldId="765"/>
            <ac:spMk id="5" creationId="{EC017CD2-AFB6-5CFF-3ECF-2A04FA55CE3E}"/>
          </ac:spMkLst>
        </pc:spChg>
        <pc:spChg chg="mod">
          <ac:chgData name="Sibarama Panigrahi" userId="de46d0d797d55fd7" providerId="LiveId" clId="{C16D1CB0-1F2F-4B1A-939C-A9D4CE04B864}" dt="2026-02-04T20:34:42.441" v="4250" actId="20577"/>
          <ac:spMkLst>
            <pc:docMk/>
            <pc:sldMk cId="2318613402" sldId="765"/>
            <ac:spMk id="53250" creationId="{864AAAC8-6275-BFF9-D3C8-712A390F3F6F}"/>
          </ac:spMkLst>
        </pc:spChg>
        <pc:spChg chg="mod">
          <ac:chgData name="Sibarama Panigrahi" userId="de46d0d797d55fd7" providerId="LiveId" clId="{C16D1CB0-1F2F-4B1A-939C-A9D4CE04B864}" dt="2026-02-04T20:36:27.242" v="4257" actId="20577"/>
          <ac:spMkLst>
            <pc:docMk/>
            <pc:sldMk cId="2318613402" sldId="765"/>
            <ac:spMk id="53251" creationId="{34B8E709-A9C6-6822-D5E4-1EB78949204A}"/>
          </ac:spMkLst>
        </pc:spChg>
      </pc:sldChg>
      <pc:sldChg chg="addSp modSp">
        <pc:chgData name="Sibarama Panigrahi" userId="de46d0d797d55fd7" providerId="LiveId" clId="{C16D1CB0-1F2F-4B1A-939C-A9D4CE04B864}" dt="2026-02-04T19:24:09.063" v="3100"/>
        <pc:sldMkLst>
          <pc:docMk/>
          <pc:sldMk cId="2017938262" sldId="766"/>
        </pc:sldMkLst>
        <pc:spChg chg="add mod">
          <ac:chgData name="Sibarama Panigrahi" userId="de46d0d797d55fd7" providerId="LiveId" clId="{C16D1CB0-1F2F-4B1A-939C-A9D4CE04B864}" dt="2026-02-04T19:24:09.063" v="3100"/>
          <ac:spMkLst>
            <pc:docMk/>
            <pc:sldMk cId="2017938262" sldId="766"/>
            <ac:spMk id="5" creationId="{0517E5E2-5951-2C1B-88B8-5716B1DAE929}"/>
          </ac:spMkLst>
        </pc:spChg>
      </pc:sldChg>
      <pc:sldChg chg="addSp modSp">
        <pc:chgData name="Sibarama Panigrahi" userId="de46d0d797d55fd7" providerId="LiveId" clId="{C16D1CB0-1F2F-4B1A-939C-A9D4CE04B864}" dt="2026-02-04T19:24:11.660" v="3101"/>
        <pc:sldMkLst>
          <pc:docMk/>
          <pc:sldMk cId="2614835126" sldId="767"/>
        </pc:sldMkLst>
        <pc:spChg chg="add mod">
          <ac:chgData name="Sibarama Panigrahi" userId="de46d0d797d55fd7" providerId="LiveId" clId="{C16D1CB0-1F2F-4B1A-939C-A9D4CE04B864}" dt="2026-02-04T19:24:11.660" v="3101"/>
          <ac:spMkLst>
            <pc:docMk/>
            <pc:sldMk cId="2614835126" sldId="767"/>
            <ac:spMk id="5" creationId="{C504DE59-4672-98D0-EB99-7BDFDD146C50}"/>
          </ac:spMkLst>
        </pc:spChg>
      </pc:sldChg>
      <pc:sldChg chg="addSp modSp">
        <pc:chgData name="Sibarama Panigrahi" userId="de46d0d797d55fd7" providerId="LiveId" clId="{C16D1CB0-1F2F-4B1A-939C-A9D4CE04B864}" dt="2026-02-04T19:24:14.368" v="3102"/>
        <pc:sldMkLst>
          <pc:docMk/>
          <pc:sldMk cId="3337594884" sldId="768"/>
        </pc:sldMkLst>
        <pc:spChg chg="add mod">
          <ac:chgData name="Sibarama Panigrahi" userId="de46d0d797d55fd7" providerId="LiveId" clId="{C16D1CB0-1F2F-4B1A-939C-A9D4CE04B864}" dt="2026-02-04T19:24:14.368" v="3102"/>
          <ac:spMkLst>
            <pc:docMk/>
            <pc:sldMk cId="3337594884" sldId="768"/>
            <ac:spMk id="5" creationId="{0A5CCB5F-3DF6-BCD1-BA73-436C3FC077EF}"/>
          </ac:spMkLst>
        </pc:spChg>
      </pc:sldChg>
      <pc:sldChg chg="addSp modSp">
        <pc:chgData name="Sibarama Panigrahi" userId="de46d0d797d55fd7" providerId="LiveId" clId="{C16D1CB0-1F2F-4B1A-939C-A9D4CE04B864}" dt="2026-02-04T19:24:16.588" v="3103"/>
        <pc:sldMkLst>
          <pc:docMk/>
          <pc:sldMk cId="1571635573" sldId="769"/>
        </pc:sldMkLst>
        <pc:spChg chg="add mod">
          <ac:chgData name="Sibarama Panigrahi" userId="de46d0d797d55fd7" providerId="LiveId" clId="{C16D1CB0-1F2F-4B1A-939C-A9D4CE04B864}" dt="2026-02-04T19:24:16.588" v="3103"/>
          <ac:spMkLst>
            <pc:docMk/>
            <pc:sldMk cId="1571635573" sldId="769"/>
            <ac:spMk id="5" creationId="{49C8853B-051D-F122-7B84-11AF58C59540}"/>
          </ac:spMkLst>
        </pc:spChg>
      </pc:sldChg>
      <pc:sldChg chg="addSp modSp">
        <pc:chgData name="Sibarama Panigrahi" userId="de46d0d797d55fd7" providerId="LiveId" clId="{C16D1CB0-1F2F-4B1A-939C-A9D4CE04B864}" dt="2026-02-04T19:24:18.778" v="3104"/>
        <pc:sldMkLst>
          <pc:docMk/>
          <pc:sldMk cId="2990237700" sldId="770"/>
        </pc:sldMkLst>
        <pc:spChg chg="add mod">
          <ac:chgData name="Sibarama Panigrahi" userId="de46d0d797d55fd7" providerId="LiveId" clId="{C16D1CB0-1F2F-4B1A-939C-A9D4CE04B864}" dt="2026-02-04T19:24:18.778" v="3104"/>
          <ac:spMkLst>
            <pc:docMk/>
            <pc:sldMk cId="2990237700" sldId="770"/>
            <ac:spMk id="5" creationId="{EBFB1F5C-D4D2-1413-20E9-59289E6B2F2D}"/>
          </ac:spMkLst>
        </pc:spChg>
      </pc:sldChg>
      <pc:sldChg chg="addSp modSp">
        <pc:chgData name="Sibarama Panigrahi" userId="de46d0d797d55fd7" providerId="LiveId" clId="{C16D1CB0-1F2F-4B1A-939C-A9D4CE04B864}" dt="2026-02-04T19:24:21.128" v="3105"/>
        <pc:sldMkLst>
          <pc:docMk/>
          <pc:sldMk cId="2283833605" sldId="771"/>
        </pc:sldMkLst>
        <pc:spChg chg="add mod">
          <ac:chgData name="Sibarama Panigrahi" userId="de46d0d797d55fd7" providerId="LiveId" clId="{C16D1CB0-1F2F-4B1A-939C-A9D4CE04B864}" dt="2026-02-04T19:24:21.128" v="3105"/>
          <ac:spMkLst>
            <pc:docMk/>
            <pc:sldMk cId="2283833605" sldId="771"/>
            <ac:spMk id="5" creationId="{878A3CE4-4075-3610-26BD-CF3AEA308A51}"/>
          </ac:spMkLst>
        </pc:spChg>
      </pc:sldChg>
      <pc:sldChg chg="addSp modSp">
        <pc:chgData name="Sibarama Panigrahi" userId="de46d0d797d55fd7" providerId="LiveId" clId="{C16D1CB0-1F2F-4B1A-939C-A9D4CE04B864}" dt="2026-02-04T19:24:23.748" v="3106"/>
        <pc:sldMkLst>
          <pc:docMk/>
          <pc:sldMk cId="2199103326" sldId="772"/>
        </pc:sldMkLst>
        <pc:spChg chg="add mod">
          <ac:chgData name="Sibarama Panigrahi" userId="de46d0d797d55fd7" providerId="LiveId" clId="{C16D1CB0-1F2F-4B1A-939C-A9D4CE04B864}" dt="2026-02-04T19:24:23.748" v="3106"/>
          <ac:spMkLst>
            <pc:docMk/>
            <pc:sldMk cId="2199103326" sldId="772"/>
            <ac:spMk id="8" creationId="{AE218184-0AD4-52CA-8091-26D78BFCA966}"/>
          </ac:spMkLst>
        </pc:spChg>
      </pc:sldChg>
      <pc:sldChg chg="addSp modSp">
        <pc:chgData name="Sibarama Panigrahi" userId="de46d0d797d55fd7" providerId="LiveId" clId="{C16D1CB0-1F2F-4B1A-939C-A9D4CE04B864}" dt="2026-02-04T19:24:26.259" v="3107"/>
        <pc:sldMkLst>
          <pc:docMk/>
          <pc:sldMk cId="4105332169" sldId="773"/>
        </pc:sldMkLst>
        <pc:spChg chg="add mod">
          <ac:chgData name="Sibarama Panigrahi" userId="de46d0d797d55fd7" providerId="LiveId" clId="{C16D1CB0-1F2F-4B1A-939C-A9D4CE04B864}" dt="2026-02-04T19:24:26.259" v="3107"/>
          <ac:spMkLst>
            <pc:docMk/>
            <pc:sldMk cId="4105332169" sldId="773"/>
            <ac:spMk id="17" creationId="{2AC25867-11F9-E3DE-4C69-BEB4EE199F4D}"/>
          </ac:spMkLst>
        </pc:spChg>
      </pc:sldChg>
      <pc:sldChg chg="addSp modSp">
        <pc:chgData name="Sibarama Panigrahi" userId="de46d0d797d55fd7" providerId="LiveId" clId="{C16D1CB0-1F2F-4B1A-939C-A9D4CE04B864}" dt="2026-02-04T19:24:28.824" v="3108"/>
        <pc:sldMkLst>
          <pc:docMk/>
          <pc:sldMk cId="362822899" sldId="774"/>
        </pc:sldMkLst>
        <pc:spChg chg="add mod">
          <ac:chgData name="Sibarama Panigrahi" userId="de46d0d797d55fd7" providerId="LiveId" clId="{C16D1CB0-1F2F-4B1A-939C-A9D4CE04B864}" dt="2026-02-04T19:24:28.824" v="3108"/>
          <ac:spMkLst>
            <pc:docMk/>
            <pc:sldMk cId="362822899" sldId="774"/>
            <ac:spMk id="7" creationId="{5F3363B3-A96D-2ADA-C7FC-8B67B6550E0A}"/>
          </ac:spMkLst>
        </pc:spChg>
      </pc:sldChg>
      <pc:sldChg chg="addSp modSp">
        <pc:chgData name="Sibarama Panigrahi" userId="de46d0d797d55fd7" providerId="LiveId" clId="{C16D1CB0-1F2F-4B1A-939C-A9D4CE04B864}" dt="2026-02-04T19:24:31.472" v="3109"/>
        <pc:sldMkLst>
          <pc:docMk/>
          <pc:sldMk cId="2515875155" sldId="775"/>
        </pc:sldMkLst>
        <pc:spChg chg="add mod">
          <ac:chgData name="Sibarama Panigrahi" userId="de46d0d797d55fd7" providerId="LiveId" clId="{C16D1CB0-1F2F-4B1A-939C-A9D4CE04B864}" dt="2026-02-04T19:24:31.472" v="3109"/>
          <ac:spMkLst>
            <pc:docMk/>
            <pc:sldMk cId="2515875155" sldId="775"/>
            <ac:spMk id="10" creationId="{D538D423-C478-75DF-2160-E7414E623D64}"/>
          </ac:spMkLst>
        </pc:spChg>
      </pc:sldChg>
      <pc:sldChg chg="addSp modSp">
        <pc:chgData name="Sibarama Panigrahi" userId="de46d0d797d55fd7" providerId="LiveId" clId="{C16D1CB0-1F2F-4B1A-939C-A9D4CE04B864}" dt="2026-02-04T19:24:34.342" v="3110"/>
        <pc:sldMkLst>
          <pc:docMk/>
          <pc:sldMk cId="217928480" sldId="776"/>
        </pc:sldMkLst>
        <pc:spChg chg="add mod">
          <ac:chgData name="Sibarama Panigrahi" userId="de46d0d797d55fd7" providerId="LiveId" clId="{C16D1CB0-1F2F-4B1A-939C-A9D4CE04B864}" dt="2026-02-04T19:24:34.342" v="3110"/>
          <ac:spMkLst>
            <pc:docMk/>
            <pc:sldMk cId="217928480" sldId="776"/>
            <ac:spMk id="3" creationId="{93AAD96E-164C-0474-DFA9-B75E2A572FED}"/>
          </ac:spMkLst>
        </pc:spChg>
      </pc:sldChg>
      <pc:sldChg chg="addSp modSp">
        <pc:chgData name="Sibarama Panigrahi" userId="de46d0d797d55fd7" providerId="LiveId" clId="{C16D1CB0-1F2F-4B1A-939C-A9D4CE04B864}" dt="2026-02-04T19:24:37.262" v="3111"/>
        <pc:sldMkLst>
          <pc:docMk/>
          <pc:sldMk cId="3410556230" sldId="777"/>
        </pc:sldMkLst>
        <pc:spChg chg="add mod">
          <ac:chgData name="Sibarama Panigrahi" userId="de46d0d797d55fd7" providerId="LiveId" clId="{C16D1CB0-1F2F-4B1A-939C-A9D4CE04B864}" dt="2026-02-04T19:24:37.262" v="3111"/>
          <ac:spMkLst>
            <pc:docMk/>
            <pc:sldMk cId="3410556230" sldId="777"/>
            <ac:spMk id="5" creationId="{93B862B5-81DD-0677-3F9D-005E4EADF771}"/>
          </ac:spMkLst>
        </pc:spChg>
      </pc:sldChg>
      <pc:sldChg chg="addSp modSp">
        <pc:chgData name="Sibarama Panigrahi" userId="de46d0d797d55fd7" providerId="LiveId" clId="{C16D1CB0-1F2F-4B1A-939C-A9D4CE04B864}" dt="2026-02-04T19:24:40.166" v="3112"/>
        <pc:sldMkLst>
          <pc:docMk/>
          <pc:sldMk cId="3773160277" sldId="778"/>
        </pc:sldMkLst>
        <pc:spChg chg="add mod">
          <ac:chgData name="Sibarama Panigrahi" userId="de46d0d797d55fd7" providerId="LiveId" clId="{C16D1CB0-1F2F-4B1A-939C-A9D4CE04B864}" dt="2026-02-04T19:24:40.166" v="3112"/>
          <ac:spMkLst>
            <pc:docMk/>
            <pc:sldMk cId="3773160277" sldId="778"/>
            <ac:spMk id="8" creationId="{F583BA6C-6A8E-1421-1F40-F1860BC0755D}"/>
          </ac:spMkLst>
        </pc:spChg>
      </pc:sldChg>
      <pc:sldChg chg="addSp modSp">
        <pc:chgData name="Sibarama Panigrahi" userId="de46d0d797d55fd7" providerId="LiveId" clId="{C16D1CB0-1F2F-4B1A-939C-A9D4CE04B864}" dt="2026-02-04T19:24:42.400" v="3113"/>
        <pc:sldMkLst>
          <pc:docMk/>
          <pc:sldMk cId="2174005791" sldId="779"/>
        </pc:sldMkLst>
        <pc:spChg chg="add mod">
          <ac:chgData name="Sibarama Panigrahi" userId="de46d0d797d55fd7" providerId="LiveId" clId="{C16D1CB0-1F2F-4B1A-939C-A9D4CE04B864}" dt="2026-02-04T19:24:42.400" v="3113"/>
          <ac:spMkLst>
            <pc:docMk/>
            <pc:sldMk cId="2174005791" sldId="779"/>
            <ac:spMk id="5" creationId="{2D9F9E91-853C-4BC7-BCCA-4DB2DD3490EB}"/>
          </ac:spMkLst>
        </pc:spChg>
      </pc:sldChg>
      <pc:sldChg chg="addSp modSp">
        <pc:chgData name="Sibarama Panigrahi" userId="de46d0d797d55fd7" providerId="LiveId" clId="{C16D1CB0-1F2F-4B1A-939C-A9D4CE04B864}" dt="2026-02-04T19:24:44.752" v="3114"/>
        <pc:sldMkLst>
          <pc:docMk/>
          <pc:sldMk cId="2032755610" sldId="780"/>
        </pc:sldMkLst>
        <pc:spChg chg="add mod">
          <ac:chgData name="Sibarama Panigrahi" userId="de46d0d797d55fd7" providerId="LiveId" clId="{C16D1CB0-1F2F-4B1A-939C-A9D4CE04B864}" dt="2026-02-04T19:24:44.752" v="3114"/>
          <ac:spMkLst>
            <pc:docMk/>
            <pc:sldMk cId="2032755610" sldId="780"/>
            <ac:spMk id="5" creationId="{E26584EA-6B1A-0709-3336-0B20CAEF7F59}"/>
          </ac:spMkLst>
        </pc:spChg>
      </pc:sldChg>
      <pc:sldChg chg="addSp modSp">
        <pc:chgData name="Sibarama Panigrahi" userId="de46d0d797d55fd7" providerId="LiveId" clId="{C16D1CB0-1F2F-4B1A-939C-A9D4CE04B864}" dt="2026-02-04T19:24:47.125" v="3115"/>
        <pc:sldMkLst>
          <pc:docMk/>
          <pc:sldMk cId="2118741965" sldId="781"/>
        </pc:sldMkLst>
        <pc:spChg chg="add mod">
          <ac:chgData name="Sibarama Panigrahi" userId="de46d0d797d55fd7" providerId="LiveId" clId="{C16D1CB0-1F2F-4B1A-939C-A9D4CE04B864}" dt="2026-02-04T19:24:47.125" v="3115"/>
          <ac:spMkLst>
            <pc:docMk/>
            <pc:sldMk cId="2118741965" sldId="781"/>
            <ac:spMk id="2" creationId="{57907564-78F2-4044-9437-7560E35CD40C}"/>
          </ac:spMkLst>
        </pc:spChg>
      </pc:sldChg>
      <pc:sldChg chg="addSp modSp">
        <pc:chgData name="Sibarama Panigrahi" userId="de46d0d797d55fd7" providerId="LiveId" clId="{C16D1CB0-1F2F-4B1A-939C-A9D4CE04B864}" dt="2026-02-04T19:24:50.461" v="3116"/>
        <pc:sldMkLst>
          <pc:docMk/>
          <pc:sldMk cId="487612267" sldId="782"/>
        </pc:sldMkLst>
        <pc:spChg chg="add mod">
          <ac:chgData name="Sibarama Panigrahi" userId="de46d0d797d55fd7" providerId="LiveId" clId="{C16D1CB0-1F2F-4B1A-939C-A9D4CE04B864}" dt="2026-02-04T19:24:50.461" v="3116"/>
          <ac:spMkLst>
            <pc:docMk/>
            <pc:sldMk cId="487612267" sldId="782"/>
            <ac:spMk id="5" creationId="{4C719600-8414-BB10-A51C-B2BCEC6A330D}"/>
          </ac:spMkLst>
        </pc:spChg>
      </pc:sldChg>
      <pc:sldChg chg="addSp modSp">
        <pc:chgData name="Sibarama Panigrahi" userId="de46d0d797d55fd7" providerId="LiveId" clId="{C16D1CB0-1F2F-4B1A-939C-A9D4CE04B864}" dt="2026-02-04T19:24:53.178" v="3117"/>
        <pc:sldMkLst>
          <pc:docMk/>
          <pc:sldMk cId="2304791426" sldId="783"/>
        </pc:sldMkLst>
        <pc:spChg chg="add mod">
          <ac:chgData name="Sibarama Panigrahi" userId="de46d0d797d55fd7" providerId="LiveId" clId="{C16D1CB0-1F2F-4B1A-939C-A9D4CE04B864}" dt="2026-02-04T19:24:53.178" v="3117"/>
          <ac:spMkLst>
            <pc:docMk/>
            <pc:sldMk cId="2304791426" sldId="783"/>
            <ac:spMk id="8" creationId="{7D8F4A83-7901-C075-62A0-67B480697029}"/>
          </ac:spMkLst>
        </pc:spChg>
      </pc:sldChg>
      <pc:sldChg chg="addSp modSp">
        <pc:chgData name="Sibarama Panigrahi" userId="de46d0d797d55fd7" providerId="LiveId" clId="{C16D1CB0-1F2F-4B1A-939C-A9D4CE04B864}" dt="2026-02-04T19:24:55.974" v="3118"/>
        <pc:sldMkLst>
          <pc:docMk/>
          <pc:sldMk cId="1973291004" sldId="784"/>
        </pc:sldMkLst>
        <pc:spChg chg="add mod">
          <ac:chgData name="Sibarama Panigrahi" userId="de46d0d797d55fd7" providerId="LiveId" clId="{C16D1CB0-1F2F-4B1A-939C-A9D4CE04B864}" dt="2026-02-04T19:24:55.974" v="3118"/>
          <ac:spMkLst>
            <pc:docMk/>
            <pc:sldMk cId="1973291004" sldId="784"/>
            <ac:spMk id="5" creationId="{9997C1F0-3E9B-6442-A9A3-C9BF7A69F114}"/>
          </ac:spMkLst>
        </pc:spChg>
      </pc:sldChg>
      <pc:sldChg chg="addSp modSp">
        <pc:chgData name="Sibarama Panigrahi" userId="de46d0d797d55fd7" providerId="LiveId" clId="{C16D1CB0-1F2F-4B1A-939C-A9D4CE04B864}" dt="2026-02-04T19:24:58.650" v="3119"/>
        <pc:sldMkLst>
          <pc:docMk/>
          <pc:sldMk cId="139556135" sldId="785"/>
        </pc:sldMkLst>
        <pc:spChg chg="add mod">
          <ac:chgData name="Sibarama Panigrahi" userId="de46d0d797d55fd7" providerId="LiveId" clId="{C16D1CB0-1F2F-4B1A-939C-A9D4CE04B864}" dt="2026-02-04T19:24:58.650" v="3119"/>
          <ac:spMkLst>
            <pc:docMk/>
            <pc:sldMk cId="139556135" sldId="785"/>
            <ac:spMk id="5" creationId="{0755325F-E85E-D4E2-7B7F-B62AD7730A04}"/>
          </ac:spMkLst>
        </pc:spChg>
      </pc:sldChg>
      <pc:sldChg chg="addSp modSp">
        <pc:chgData name="Sibarama Panigrahi" userId="de46d0d797d55fd7" providerId="LiveId" clId="{C16D1CB0-1F2F-4B1A-939C-A9D4CE04B864}" dt="2026-02-04T19:25:01.616" v="3120"/>
        <pc:sldMkLst>
          <pc:docMk/>
          <pc:sldMk cId="3254421545" sldId="786"/>
        </pc:sldMkLst>
        <pc:spChg chg="add mod">
          <ac:chgData name="Sibarama Panigrahi" userId="de46d0d797d55fd7" providerId="LiveId" clId="{C16D1CB0-1F2F-4B1A-939C-A9D4CE04B864}" dt="2026-02-04T19:25:01.616" v="3120"/>
          <ac:spMkLst>
            <pc:docMk/>
            <pc:sldMk cId="3254421545" sldId="786"/>
            <ac:spMk id="5" creationId="{4B4A6C64-D520-52BF-3551-320E2FE370ED}"/>
          </ac:spMkLst>
        </pc:spChg>
      </pc:sldChg>
      <pc:sldChg chg="addSp modSp">
        <pc:chgData name="Sibarama Panigrahi" userId="de46d0d797d55fd7" providerId="LiveId" clId="{C16D1CB0-1F2F-4B1A-939C-A9D4CE04B864}" dt="2026-02-04T19:25:03.985" v="3121"/>
        <pc:sldMkLst>
          <pc:docMk/>
          <pc:sldMk cId="1377874136" sldId="787"/>
        </pc:sldMkLst>
        <pc:spChg chg="add mod">
          <ac:chgData name="Sibarama Panigrahi" userId="de46d0d797d55fd7" providerId="LiveId" clId="{C16D1CB0-1F2F-4B1A-939C-A9D4CE04B864}" dt="2026-02-04T19:25:03.985" v="3121"/>
          <ac:spMkLst>
            <pc:docMk/>
            <pc:sldMk cId="1377874136" sldId="787"/>
            <ac:spMk id="5" creationId="{96AE2C85-52A0-6D10-20CA-DB65EE85ED2B}"/>
          </ac:spMkLst>
        </pc:spChg>
      </pc:sldChg>
      <pc:sldChg chg="addSp modSp">
        <pc:chgData name="Sibarama Panigrahi" userId="de46d0d797d55fd7" providerId="LiveId" clId="{C16D1CB0-1F2F-4B1A-939C-A9D4CE04B864}" dt="2026-02-04T19:25:06.796" v="3122"/>
        <pc:sldMkLst>
          <pc:docMk/>
          <pc:sldMk cId="1908531717" sldId="788"/>
        </pc:sldMkLst>
        <pc:spChg chg="add mod">
          <ac:chgData name="Sibarama Panigrahi" userId="de46d0d797d55fd7" providerId="LiveId" clId="{C16D1CB0-1F2F-4B1A-939C-A9D4CE04B864}" dt="2026-02-04T19:25:06.796" v="3122"/>
          <ac:spMkLst>
            <pc:docMk/>
            <pc:sldMk cId="1908531717" sldId="788"/>
            <ac:spMk id="5" creationId="{0DE03A7C-2683-2B6F-B665-DADD7C8CCBA4}"/>
          </ac:spMkLst>
        </pc:spChg>
      </pc:sldChg>
      <pc:sldChg chg="del">
        <pc:chgData name="Sibarama Panigrahi" userId="de46d0d797d55fd7" providerId="LiveId" clId="{C16D1CB0-1F2F-4B1A-939C-A9D4CE04B864}" dt="2026-02-04T18:32:24.993" v="2185" actId="47"/>
        <pc:sldMkLst>
          <pc:docMk/>
          <pc:sldMk cId="361174416" sldId="789"/>
        </pc:sldMkLst>
      </pc:sldChg>
      <pc:sldChg chg="del">
        <pc:chgData name="Sibarama Panigrahi" userId="de46d0d797d55fd7" providerId="LiveId" clId="{C16D1CB0-1F2F-4B1A-939C-A9D4CE04B864}" dt="2026-02-04T18:32:25.535" v="2186" actId="47"/>
        <pc:sldMkLst>
          <pc:docMk/>
          <pc:sldMk cId="153031298" sldId="790"/>
        </pc:sldMkLst>
      </pc:sldChg>
      <pc:sldChg chg="del">
        <pc:chgData name="Sibarama Panigrahi" userId="de46d0d797d55fd7" providerId="LiveId" clId="{C16D1CB0-1F2F-4B1A-939C-A9D4CE04B864}" dt="2026-02-04T18:32:26.009" v="2187" actId="47"/>
        <pc:sldMkLst>
          <pc:docMk/>
          <pc:sldMk cId="1358053817" sldId="791"/>
        </pc:sldMkLst>
      </pc:sldChg>
      <pc:sldChg chg="del">
        <pc:chgData name="Sibarama Panigrahi" userId="de46d0d797d55fd7" providerId="LiveId" clId="{C16D1CB0-1F2F-4B1A-939C-A9D4CE04B864}" dt="2026-02-04T18:32:26.478" v="2188" actId="47"/>
        <pc:sldMkLst>
          <pc:docMk/>
          <pc:sldMk cId="4114503141" sldId="792"/>
        </pc:sldMkLst>
      </pc:sldChg>
      <pc:sldChg chg="del">
        <pc:chgData name="Sibarama Panigrahi" userId="de46d0d797d55fd7" providerId="LiveId" clId="{C16D1CB0-1F2F-4B1A-939C-A9D4CE04B864}" dt="2026-02-04T18:32:26.972" v="2189" actId="47"/>
        <pc:sldMkLst>
          <pc:docMk/>
          <pc:sldMk cId="2674860366" sldId="793"/>
        </pc:sldMkLst>
      </pc:sldChg>
      <pc:sldChg chg="del">
        <pc:chgData name="Sibarama Panigrahi" userId="de46d0d797d55fd7" providerId="LiveId" clId="{C16D1CB0-1F2F-4B1A-939C-A9D4CE04B864}" dt="2026-02-04T18:32:27.516" v="2190" actId="47"/>
        <pc:sldMkLst>
          <pc:docMk/>
          <pc:sldMk cId="4104448676" sldId="794"/>
        </pc:sldMkLst>
      </pc:sldChg>
      <pc:sldChg chg="del">
        <pc:chgData name="Sibarama Panigrahi" userId="de46d0d797d55fd7" providerId="LiveId" clId="{C16D1CB0-1F2F-4B1A-939C-A9D4CE04B864}" dt="2026-02-04T18:32:29.990" v="2191" actId="47"/>
        <pc:sldMkLst>
          <pc:docMk/>
          <pc:sldMk cId="608290817" sldId="795"/>
        </pc:sldMkLst>
      </pc:sldChg>
      <pc:sldChg chg="del">
        <pc:chgData name="Sibarama Panigrahi" userId="de46d0d797d55fd7" providerId="LiveId" clId="{C16D1CB0-1F2F-4B1A-939C-A9D4CE04B864}" dt="2026-02-04T18:32:30.662" v="2192" actId="47"/>
        <pc:sldMkLst>
          <pc:docMk/>
          <pc:sldMk cId="879375094" sldId="796"/>
        </pc:sldMkLst>
      </pc:sldChg>
      <pc:sldChg chg="del">
        <pc:chgData name="Sibarama Panigrahi" userId="de46d0d797d55fd7" providerId="LiveId" clId="{C16D1CB0-1F2F-4B1A-939C-A9D4CE04B864}" dt="2026-02-04T18:32:31.195" v="2193" actId="47"/>
        <pc:sldMkLst>
          <pc:docMk/>
          <pc:sldMk cId="2543572190" sldId="797"/>
        </pc:sldMkLst>
      </pc:sldChg>
      <pc:sldChg chg="del">
        <pc:chgData name="Sibarama Panigrahi" userId="de46d0d797d55fd7" providerId="LiveId" clId="{C16D1CB0-1F2F-4B1A-939C-A9D4CE04B864}" dt="2026-02-04T18:32:31.775" v="2194" actId="47"/>
        <pc:sldMkLst>
          <pc:docMk/>
          <pc:sldMk cId="988784916" sldId="798"/>
        </pc:sldMkLst>
      </pc:sldChg>
      <pc:sldChg chg="del">
        <pc:chgData name="Sibarama Panigrahi" userId="de46d0d797d55fd7" providerId="LiveId" clId="{C16D1CB0-1F2F-4B1A-939C-A9D4CE04B864}" dt="2026-02-04T18:32:35.426" v="2195" actId="47"/>
        <pc:sldMkLst>
          <pc:docMk/>
          <pc:sldMk cId="3419198318" sldId="799"/>
        </pc:sldMkLst>
      </pc:sldChg>
      <pc:sldChg chg="del">
        <pc:chgData name="Sibarama Panigrahi" userId="de46d0d797d55fd7" providerId="LiveId" clId="{C16D1CB0-1F2F-4B1A-939C-A9D4CE04B864}" dt="2026-02-04T18:32:36.571" v="2196" actId="47"/>
        <pc:sldMkLst>
          <pc:docMk/>
          <pc:sldMk cId="481675109" sldId="800"/>
        </pc:sldMkLst>
      </pc:sldChg>
      <pc:sldChg chg="del">
        <pc:chgData name="Sibarama Panigrahi" userId="de46d0d797d55fd7" providerId="LiveId" clId="{C16D1CB0-1F2F-4B1A-939C-A9D4CE04B864}" dt="2026-02-04T18:32:37.186" v="2197" actId="47"/>
        <pc:sldMkLst>
          <pc:docMk/>
          <pc:sldMk cId="4202298417" sldId="801"/>
        </pc:sldMkLst>
      </pc:sldChg>
      <pc:sldChg chg="del">
        <pc:chgData name="Sibarama Panigrahi" userId="de46d0d797d55fd7" providerId="LiveId" clId="{C16D1CB0-1F2F-4B1A-939C-A9D4CE04B864}" dt="2026-02-04T18:32:37.890" v="2198" actId="47"/>
        <pc:sldMkLst>
          <pc:docMk/>
          <pc:sldMk cId="2781566070" sldId="802"/>
        </pc:sldMkLst>
      </pc:sldChg>
      <pc:sldChg chg="del">
        <pc:chgData name="Sibarama Panigrahi" userId="de46d0d797d55fd7" providerId="LiveId" clId="{C16D1CB0-1F2F-4B1A-939C-A9D4CE04B864}" dt="2026-02-04T18:32:38.532" v="2199" actId="47"/>
        <pc:sldMkLst>
          <pc:docMk/>
          <pc:sldMk cId="3426070215" sldId="803"/>
        </pc:sldMkLst>
      </pc:sldChg>
      <pc:sldChg chg="del">
        <pc:chgData name="Sibarama Panigrahi" userId="de46d0d797d55fd7" providerId="LiveId" clId="{C16D1CB0-1F2F-4B1A-939C-A9D4CE04B864}" dt="2026-02-04T18:32:39.215" v="2200" actId="47"/>
        <pc:sldMkLst>
          <pc:docMk/>
          <pc:sldMk cId="25581066" sldId="804"/>
        </pc:sldMkLst>
      </pc:sldChg>
      <pc:sldChg chg="addSp delSp modSp add mod">
        <pc:chgData name="Sibarama Panigrahi" userId="de46d0d797d55fd7" providerId="LiveId" clId="{C16D1CB0-1F2F-4B1A-939C-A9D4CE04B864}" dt="2026-02-04T15:57:22.391" v="221" actId="255"/>
        <pc:sldMkLst>
          <pc:docMk/>
          <pc:sldMk cId="1033536599" sldId="805"/>
        </pc:sldMkLst>
        <pc:spChg chg="mod">
          <ac:chgData name="Sibarama Panigrahi" userId="de46d0d797d55fd7" providerId="LiveId" clId="{C16D1CB0-1F2F-4B1A-939C-A9D4CE04B864}" dt="2026-02-04T15:57:22.391" v="221" actId="255"/>
          <ac:spMkLst>
            <pc:docMk/>
            <pc:sldMk cId="1033536599" sldId="805"/>
            <ac:spMk id="4" creationId="{00000000-0000-0000-0000-000000000000}"/>
          </ac:spMkLst>
        </pc:spChg>
        <pc:spChg chg="mod">
          <ac:chgData name="Sibarama Panigrahi" userId="de46d0d797d55fd7" providerId="LiveId" clId="{C16D1CB0-1F2F-4B1A-939C-A9D4CE04B864}" dt="2026-02-04T15:56:33.658" v="168" actId="20577"/>
          <ac:spMkLst>
            <pc:docMk/>
            <pc:sldMk cId="1033536599" sldId="805"/>
            <ac:spMk id="7" creationId="{550A3DE1-1C1A-4433-BFF4-0052B4457C43}"/>
          </ac:spMkLst>
        </pc:spChg>
        <pc:graphicFrameChg chg="add del mod">
          <ac:chgData name="Sibarama Panigrahi" userId="de46d0d797d55fd7" providerId="LiveId" clId="{C16D1CB0-1F2F-4B1A-939C-A9D4CE04B864}" dt="2026-02-04T15:56:14.941" v="146" actId="21"/>
          <ac:graphicFrameMkLst>
            <pc:docMk/>
            <pc:sldMk cId="1033536599" sldId="805"/>
            <ac:graphicFrameMk id="9" creationId="{2B9C789F-5A08-439C-1028-1CE0473CE4D3}"/>
          </ac:graphicFrameMkLst>
        </pc:graphicFrameChg>
        <pc:picChg chg="add mod">
          <ac:chgData name="Sibarama Panigrahi" userId="de46d0d797d55fd7" providerId="LiveId" clId="{C16D1CB0-1F2F-4B1A-939C-A9D4CE04B864}" dt="2026-02-04T15:54:20.006" v="59" actId="14100"/>
          <ac:picMkLst>
            <pc:docMk/>
            <pc:sldMk cId="1033536599" sldId="805"/>
            <ac:picMk id="3" creationId="{C5620C9B-6D28-8A59-E6F2-F4AA852E40D5}"/>
          </ac:picMkLst>
        </pc:picChg>
        <pc:picChg chg="del">
          <ac:chgData name="Sibarama Panigrahi" userId="de46d0d797d55fd7" providerId="LiveId" clId="{C16D1CB0-1F2F-4B1A-939C-A9D4CE04B864}" dt="2026-02-04T15:53:34.757" v="56" actId="478"/>
          <ac:picMkLst>
            <pc:docMk/>
            <pc:sldMk cId="1033536599" sldId="805"/>
            <ac:picMk id="6" creationId="{A5678642-2432-3940-E297-A712B9E24BCF}"/>
          </ac:picMkLst>
        </pc:picChg>
        <pc:picChg chg="mod">
          <ac:chgData name="Sibarama Panigrahi" userId="de46d0d797d55fd7" providerId="LiveId" clId="{C16D1CB0-1F2F-4B1A-939C-A9D4CE04B864}" dt="2026-02-04T15:54:24.933" v="60" actId="14100"/>
          <ac:picMkLst>
            <pc:docMk/>
            <pc:sldMk cId="1033536599" sldId="805"/>
            <ac:picMk id="8" creationId="{00000000-0000-0000-0000-000000000000}"/>
          </ac:picMkLst>
        </pc:picChg>
      </pc:sldChg>
      <pc:sldChg chg="addSp modSp add mod">
        <pc:chgData name="Sibarama Panigrahi" userId="de46d0d797d55fd7" providerId="LiveId" clId="{C16D1CB0-1F2F-4B1A-939C-A9D4CE04B864}" dt="2026-02-04T19:04:10.611" v="2497" actId="20577"/>
        <pc:sldMkLst>
          <pc:docMk/>
          <pc:sldMk cId="3647608783" sldId="806"/>
        </pc:sldMkLst>
        <pc:spChg chg="mod">
          <ac:chgData name="Sibarama Panigrahi" userId="de46d0d797d55fd7" providerId="LiveId" clId="{C16D1CB0-1F2F-4B1A-939C-A9D4CE04B864}" dt="2026-02-04T16:51:28.620" v="968" actId="20577"/>
          <ac:spMkLst>
            <pc:docMk/>
            <pc:sldMk cId="3647608783" sldId="806"/>
            <ac:spMk id="3" creationId="{5979FCEF-45FC-4536-C7D9-F35E0C5FB7DC}"/>
          </ac:spMkLst>
        </pc:spChg>
        <pc:spChg chg="add mod">
          <ac:chgData name="Sibarama Panigrahi" userId="de46d0d797d55fd7" providerId="LiveId" clId="{C16D1CB0-1F2F-4B1A-939C-A9D4CE04B864}" dt="2026-02-04T19:04:10.611" v="2497" actId="20577"/>
          <ac:spMkLst>
            <pc:docMk/>
            <pc:sldMk cId="3647608783" sldId="806"/>
            <ac:spMk id="8" creationId="{AD574638-DAC4-CD3B-F345-FCE21634F72A}"/>
          </ac:spMkLst>
        </pc:spChg>
      </pc:sldChg>
      <pc:sldChg chg="addSp modSp add mod">
        <pc:chgData name="Sibarama Panigrahi" userId="de46d0d797d55fd7" providerId="LiveId" clId="{C16D1CB0-1F2F-4B1A-939C-A9D4CE04B864}" dt="2026-02-04T19:04:47.095" v="2537" actId="20577"/>
        <pc:sldMkLst>
          <pc:docMk/>
          <pc:sldMk cId="3165799778" sldId="807"/>
        </pc:sldMkLst>
        <pc:spChg chg="mod">
          <ac:chgData name="Sibarama Panigrahi" userId="de46d0d797d55fd7" providerId="LiveId" clId="{C16D1CB0-1F2F-4B1A-939C-A9D4CE04B864}" dt="2026-02-04T17:02:55.344" v="1079" actId="207"/>
          <ac:spMkLst>
            <pc:docMk/>
            <pc:sldMk cId="3165799778" sldId="807"/>
            <ac:spMk id="3" creationId="{5979FCEF-45FC-4536-C7D9-F35E0C5FB7DC}"/>
          </ac:spMkLst>
        </pc:spChg>
        <pc:spChg chg="add mod">
          <ac:chgData name="Sibarama Panigrahi" userId="de46d0d797d55fd7" providerId="LiveId" clId="{C16D1CB0-1F2F-4B1A-939C-A9D4CE04B864}" dt="2026-02-04T19:04:47.095" v="2537" actId="20577"/>
          <ac:spMkLst>
            <pc:docMk/>
            <pc:sldMk cId="3165799778" sldId="807"/>
            <ac:spMk id="8" creationId="{EA74D75C-B2F3-13BA-C948-0BE8543EE4ED}"/>
          </ac:spMkLst>
        </pc:spChg>
      </pc:sldChg>
      <pc:sldChg chg="addSp modSp add mod">
        <pc:chgData name="Sibarama Panigrahi" userId="de46d0d797d55fd7" providerId="LiveId" clId="{C16D1CB0-1F2F-4B1A-939C-A9D4CE04B864}" dt="2026-02-04T19:05:05.517" v="2549" actId="20577"/>
        <pc:sldMkLst>
          <pc:docMk/>
          <pc:sldMk cId="2590187507" sldId="808"/>
        </pc:sldMkLst>
        <pc:spChg chg="mod">
          <ac:chgData name="Sibarama Panigrahi" userId="de46d0d797d55fd7" providerId="LiveId" clId="{C16D1CB0-1F2F-4B1A-939C-A9D4CE04B864}" dt="2026-02-04T17:03:11.661" v="1080" actId="207"/>
          <ac:spMkLst>
            <pc:docMk/>
            <pc:sldMk cId="2590187507" sldId="808"/>
            <ac:spMk id="3" creationId="{5979FCEF-45FC-4536-C7D9-F35E0C5FB7DC}"/>
          </ac:spMkLst>
        </pc:spChg>
        <pc:spChg chg="add mod">
          <ac:chgData name="Sibarama Panigrahi" userId="de46d0d797d55fd7" providerId="LiveId" clId="{C16D1CB0-1F2F-4B1A-939C-A9D4CE04B864}" dt="2026-02-04T19:05:05.517" v="2549" actId="20577"/>
          <ac:spMkLst>
            <pc:docMk/>
            <pc:sldMk cId="2590187507" sldId="808"/>
            <ac:spMk id="8" creationId="{97230970-396D-C69C-48FC-8E1493C6D690}"/>
          </ac:spMkLst>
        </pc:spChg>
      </pc:sldChg>
      <pc:sldChg chg="addSp delSp modSp add mod">
        <pc:chgData name="Sibarama Panigrahi" userId="de46d0d797d55fd7" providerId="LiveId" clId="{C16D1CB0-1F2F-4B1A-939C-A9D4CE04B864}" dt="2026-02-04T19:05:25.804" v="2580" actId="20577"/>
        <pc:sldMkLst>
          <pc:docMk/>
          <pc:sldMk cId="392092954" sldId="809"/>
        </pc:sldMkLst>
        <pc:spChg chg="mod">
          <ac:chgData name="Sibarama Panigrahi" userId="de46d0d797d55fd7" providerId="LiveId" clId="{C16D1CB0-1F2F-4B1A-939C-A9D4CE04B864}" dt="2026-02-04T17:03:26.560" v="1082" actId="6549"/>
          <ac:spMkLst>
            <pc:docMk/>
            <pc:sldMk cId="392092954" sldId="809"/>
            <ac:spMk id="3" creationId="{5979FCEF-45FC-4536-C7D9-F35E0C5FB7DC}"/>
          </ac:spMkLst>
        </pc:spChg>
        <pc:spChg chg="add mod">
          <ac:chgData name="Sibarama Panigrahi" userId="de46d0d797d55fd7" providerId="LiveId" clId="{C16D1CB0-1F2F-4B1A-939C-A9D4CE04B864}" dt="2026-02-04T17:03:29.248" v="1083" actId="478"/>
          <ac:spMkLst>
            <pc:docMk/>
            <pc:sldMk cId="392092954" sldId="809"/>
            <ac:spMk id="8" creationId="{2CE79E1B-BA4F-F245-F8C2-758EB06146A3}"/>
          </ac:spMkLst>
        </pc:spChg>
        <pc:spChg chg="add mod">
          <ac:chgData name="Sibarama Panigrahi" userId="de46d0d797d55fd7" providerId="LiveId" clId="{C16D1CB0-1F2F-4B1A-939C-A9D4CE04B864}" dt="2026-02-04T17:06:15.642" v="1201" actId="1038"/>
          <ac:spMkLst>
            <pc:docMk/>
            <pc:sldMk cId="392092954" sldId="809"/>
            <ac:spMk id="12" creationId="{318A214F-B4E6-2A45-ED21-F65B218AACAA}"/>
          </ac:spMkLst>
        </pc:spChg>
        <pc:spChg chg="add mod">
          <ac:chgData name="Sibarama Panigrahi" userId="de46d0d797d55fd7" providerId="LiveId" clId="{C16D1CB0-1F2F-4B1A-939C-A9D4CE04B864}" dt="2026-02-04T19:05:25.804" v="2580" actId="20577"/>
          <ac:spMkLst>
            <pc:docMk/>
            <pc:sldMk cId="392092954" sldId="809"/>
            <ac:spMk id="13" creationId="{92B8C3F2-6E1E-597B-7AFC-C5D5829809D0}"/>
          </ac:spMkLst>
        </pc:spChg>
        <pc:picChg chg="del">
          <ac:chgData name="Sibarama Panigrahi" userId="de46d0d797d55fd7" providerId="LiveId" clId="{C16D1CB0-1F2F-4B1A-939C-A9D4CE04B864}" dt="2026-02-04T17:03:29.248" v="1083" actId="478"/>
          <ac:picMkLst>
            <pc:docMk/>
            <pc:sldMk cId="392092954" sldId="809"/>
            <ac:picMk id="7" creationId="{65F5AA2F-7118-5EE2-0C77-98ECED56B5CF}"/>
          </ac:picMkLst>
        </pc:picChg>
        <pc:picChg chg="add mod">
          <ac:chgData name="Sibarama Panigrahi" userId="de46d0d797d55fd7" providerId="LiveId" clId="{C16D1CB0-1F2F-4B1A-939C-A9D4CE04B864}" dt="2026-02-04T17:05:58.801" v="1171" actId="1036"/>
          <ac:picMkLst>
            <pc:docMk/>
            <pc:sldMk cId="392092954" sldId="809"/>
            <ac:picMk id="10" creationId="{B7D3137A-3B3C-98DD-0C21-E3AC2922B42C}"/>
          </ac:picMkLst>
        </pc:picChg>
      </pc:sldChg>
      <pc:sldChg chg="addSp delSp modSp new mod">
        <pc:chgData name="Sibarama Panigrahi" userId="de46d0d797d55fd7" providerId="LiveId" clId="{C16D1CB0-1F2F-4B1A-939C-A9D4CE04B864}" dt="2026-02-04T19:06:43.334" v="2617"/>
        <pc:sldMkLst>
          <pc:docMk/>
          <pc:sldMk cId="1591512994" sldId="810"/>
        </pc:sldMkLst>
        <pc:spChg chg="mod">
          <ac:chgData name="Sibarama Panigrahi" userId="de46d0d797d55fd7" providerId="LiveId" clId="{C16D1CB0-1F2F-4B1A-939C-A9D4CE04B864}" dt="2026-02-04T17:47:18.175" v="1503" actId="20577"/>
          <ac:spMkLst>
            <pc:docMk/>
            <pc:sldMk cId="1591512994" sldId="810"/>
            <ac:spMk id="2" creationId="{BF25151B-7220-9015-44BE-8D8B84C63A05}"/>
          </ac:spMkLst>
        </pc:spChg>
        <pc:spChg chg="add del mod">
          <ac:chgData name="Sibarama Panigrahi" userId="de46d0d797d55fd7" providerId="LiveId" clId="{C16D1CB0-1F2F-4B1A-939C-A9D4CE04B864}" dt="2026-02-04T17:48:05.030" v="1564" actId="478"/>
          <ac:spMkLst>
            <pc:docMk/>
            <pc:sldMk cId="1591512994" sldId="810"/>
            <ac:spMk id="10" creationId="{3F216764-7F1D-FFC2-2C04-C424DC02752A}"/>
          </ac:spMkLst>
        </pc:spChg>
        <pc:spChg chg="add del mod">
          <ac:chgData name="Sibarama Panigrahi" userId="de46d0d797d55fd7" providerId="LiveId" clId="{C16D1CB0-1F2F-4B1A-939C-A9D4CE04B864}" dt="2026-02-04T17:55:36.117" v="1594" actId="478"/>
          <ac:spMkLst>
            <pc:docMk/>
            <pc:sldMk cId="1591512994" sldId="810"/>
            <ac:spMk id="11" creationId="{334530C2-555F-ECD3-62C2-BF0010D73095}"/>
          </ac:spMkLst>
        </pc:spChg>
        <pc:spChg chg="add mod">
          <ac:chgData name="Sibarama Panigrahi" userId="de46d0d797d55fd7" providerId="LiveId" clId="{C16D1CB0-1F2F-4B1A-939C-A9D4CE04B864}" dt="2026-02-04T17:55:38.041" v="1595"/>
          <ac:spMkLst>
            <pc:docMk/>
            <pc:sldMk cId="1591512994" sldId="810"/>
            <ac:spMk id="12" creationId="{D0678ED2-B01F-425F-4C84-25C5AFEFD30F}"/>
          </ac:spMkLst>
        </pc:spChg>
        <pc:spChg chg="add mod">
          <ac:chgData name="Sibarama Panigrahi" userId="de46d0d797d55fd7" providerId="LiveId" clId="{C16D1CB0-1F2F-4B1A-939C-A9D4CE04B864}" dt="2026-02-04T19:06:43.334" v="2617"/>
          <ac:spMkLst>
            <pc:docMk/>
            <pc:sldMk cId="1591512994" sldId="810"/>
            <ac:spMk id="13" creationId="{A7DD44EC-514F-55BD-383D-1FFF4DFAFFA4}"/>
          </ac:spMkLst>
        </pc:spChg>
        <pc:picChg chg="add mod">
          <ac:chgData name="Sibarama Panigrahi" userId="de46d0d797d55fd7" providerId="LiveId" clId="{C16D1CB0-1F2F-4B1A-939C-A9D4CE04B864}" dt="2026-02-04T17:52:10.902" v="1570" actId="14100"/>
          <ac:picMkLst>
            <pc:docMk/>
            <pc:sldMk cId="1591512994" sldId="810"/>
            <ac:picMk id="8" creationId="{ECCBC546-2E07-9E92-42F1-2CE85B6E6CF3}"/>
          </ac:picMkLst>
        </pc:picChg>
      </pc:sldChg>
      <pc:sldChg chg="addSp delSp modSp add mod">
        <pc:chgData name="Sibarama Panigrahi" userId="de46d0d797d55fd7" providerId="LiveId" clId="{C16D1CB0-1F2F-4B1A-939C-A9D4CE04B864}" dt="2026-02-04T19:07:01.373" v="2623" actId="20577"/>
        <pc:sldMkLst>
          <pc:docMk/>
          <pc:sldMk cId="3177306501" sldId="811"/>
        </pc:sldMkLst>
        <pc:spChg chg="mod">
          <ac:chgData name="Sibarama Panigrahi" userId="de46d0d797d55fd7" providerId="LiveId" clId="{C16D1CB0-1F2F-4B1A-939C-A9D4CE04B864}" dt="2026-02-04T17:47:40.437" v="1520" actId="20577"/>
          <ac:spMkLst>
            <pc:docMk/>
            <pc:sldMk cId="3177306501" sldId="811"/>
            <ac:spMk id="2" creationId="{BF25151B-7220-9015-44BE-8D8B84C63A05}"/>
          </ac:spMkLst>
        </pc:spChg>
        <pc:spChg chg="del">
          <ac:chgData name="Sibarama Panigrahi" userId="de46d0d797d55fd7" providerId="LiveId" clId="{C16D1CB0-1F2F-4B1A-939C-A9D4CE04B864}" dt="2026-02-04T17:57:01.078" v="1684" actId="478"/>
          <ac:spMkLst>
            <pc:docMk/>
            <pc:sldMk cId="3177306501" sldId="811"/>
            <ac:spMk id="3" creationId="{8A60D54D-17F8-4DE4-2F58-0053F55B5A43}"/>
          </ac:spMkLst>
        </pc:spChg>
        <pc:spChg chg="add del mod">
          <ac:chgData name="Sibarama Panigrahi" userId="de46d0d797d55fd7" providerId="LiveId" clId="{C16D1CB0-1F2F-4B1A-939C-A9D4CE04B864}" dt="2026-02-04T17:55:15.665" v="1578" actId="478"/>
          <ac:spMkLst>
            <pc:docMk/>
            <pc:sldMk cId="3177306501" sldId="811"/>
            <ac:spMk id="10" creationId="{A1062345-E082-78D9-0E0B-E07449138DEA}"/>
          </ac:spMkLst>
        </pc:spChg>
        <pc:spChg chg="add mod">
          <ac:chgData name="Sibarama Panigrahi" userId="de46d0d797d55fd7" providerId="LiveId" clId="{C16D1CB0-1F2F-4B1A-939C-A9D4CE04B864}" dt="2026-02-04T17:55:27.328" v="1593" actId="1035"/>
          <ac:spMkLst>
            <pc:docMk/>
            <pc:sldMk cId="3177306501" sldId="811"/>
            <ac:spMk id="11" creationId="{47EF1834-9A79-7484-9169-BF2E746E902E}"/>
          </ac:spMkLst>
        </pc:spChg>
        <pc:spChg chg="add mod">
          <ac:chgData name="Sibarama Panigrahi" userId="de46d0d797d55fd7" providerId="LiveId" clId="{C16D1CB0-1F2F-4B1A-939C-A9D4CE04B864}" dt="2026-02-04T17:58:52.184" v="1798" actId="1035"/>
          <ac:spMkLst>
            <pc:docMk/>
            <pc:sldMk cId="3177306501" sldId="811"/>
            <ac:spMk id="13" creationId="{016AD994-1B5E-1891-FA1C-66892ABC041F}"/>
          </ac:spMkLst>
        </pc:spChg>
        <pc:spChg chg="add mod">
          <ac:chgData name="Sibarama Panigrahi" userId="de46d0d797d55fd7" providerId="LiveId" clId="{C16D1CB0-1F2F-4B1A-939C-A9D4CE04B864}" dt="2026-02-04T19:07:01.373" v="2623" actId="20577"/>
          <ac:spMkLst>
            <pc:docMk/>
            <pc:sldMk cId="3177306501" sldId="811"/>
            <ac:spMk id="14" creationId="{6D39D93C-3DE4-46DE-0B38-4BCFA0C0B8AB}"/>
          </ac:spMkLst>
        </pc:spChg>
        <pc:picChg chg="del">
          <ac:chgData name="Sibarama Panigrahi" userId="de46d0d797d55fd7" providerId="LiveId" clId="{C16D1CB0-1F2F-4B1A-939C-A9D4CE04B864}" dt="2026-02-04T17:43:40.319" v="1479" actId="478"/>
          <ac:picMkLst>
            <pc:docMk/>
            <pc:sldMk cId="3177306501" sldId="811"/>
            <ac:picMk id="8" creationId="{ECCBC546-2E07-9E92-42F1-2CE85B6E6CF3}"/>
          </ac:picMkLst>
        </pc:picChg>
        <pc:picChg chg="add mod">
          <ac:chgData name="Sibarama Panigrahi" userId="de46d0d797d55fd7" providerId="LiveId" clId="{C16D1CB0-1F2F-4B1A-939C-A9D4CE04B864}" dt="2026-02-04T17:51:48.986" v="1567" actId="14100"/>
          <ac:picMkLst>
            <pc:docMk/>
            <pc:sldMk cId="3177306501" sldId="811"/>
            <ac:picMk id="9" creationId="{F7B8A311-12F4-D925-D126-0B834C1F6916}"/>
          </ac:picMkLst>
        </pc:picChg>
      </pc:sldChg>
      <pc:sldChg chg="addSp delSp modSp add mod">
        <pc:chgData name="Sibarama Panigrahi" userId="de46d0d797d55fd7" providerId="LiveId" clId="{C16D1CB0-1F2F-4B1A-939C-A9D4CE04B864}" dt="2026-02-04T20:45:35.335" v="4651" actId="20577"/>
        <pc:sldMkLst>
          <pc:docMk/>
          <pc:sldMk cId="2663346646" sldId="812"/>
        </pc:sldMkLst>
        <pc:spChg chg="mod">
          <ac:chgData name="Sibarama Panigrahi" userId="de46d0d797d55fd7" providerId="LiveId" clId="{C16D1CB0-1F2F-4B1A-939C-A9D4CE04B864}" dt="2026-02-04T20:45:35.335" v="4651" actId="20577"/>
          <ac:spMkLst>
            <pc:docMk/>
            <pc:sldMk cId="2663346646" sldId="812"/>
            <ac:spMk id="5" creationId="{BA31AE64-E94F-42E3-5390-E2B9DD4D323D}"/>
          </ac:spMkLst>
        </pc:spChg>
        <pc:graphicFrameChg chg="mod modGraphic">
          <ac:chgData name="Sibarama Panigrahi" userId="de46d0d797d55fd7" providerId="LiveId" clId="{C16D1CB0-1F2F-4B1A-939C-A9D4CE04B864}" dt="2026-02-04T20:45:07.653" v="4629" actId="20577"/>
          <ac:graphicFrameMkLst>
            <pc:docMk/>
            <pc:sldMk cId="2663346646" sldId="812"/>
            <ac:graphicFrameMk id="6" creationId="{23F494C2-6D13-0FBB-5AB2-D639ED4AFEFA}"/>
          </ac:graphicFrameMkLst>
        </pc:graphicFrameChg>
        <pc:picChg chg="del">
          <ac:chgData name="Sibarama Panigrahi" userId="de46d0d797d55fd7" providerId="LiveId" clId="{C16D1CB0-1F2F-4B1A-939C-A9D4CE04B864}" dt="2026-02-04T19:58:09.097" v="3493" actId="478"/>
          <ac:picMkLst>
            <pc:docMk/>
            <pc:sldMk cId="2663346646" sldId="812"/>
            <ac:picMk id="8" creationId="{EBADE34A-78E7-AA5F-8867-6B6D1D07CE27}"/>
          </ac:picMkLst>
        </pc:picChg>
        <pc:picChg chg="add mod">
          <ac:chgData name="Sibarama Panigrahi" userId="de46d0d797d55fd7" providerId="LiveId" clId="{C16D1CB0-1F2F-4B1A-939C-A9D4CE04B864}" dt="2026-02-04T20:07:27.911" v="3558" actId="1076"/>
          <ac:picMkLst>
            <pc:docMk/>
            <pc:sldMk cId="2663346646" sldId="812"/>
            <ac:picMk id="9" creationId="{5160B76A-236A-0368-F470-2F7A9B46A6B9}"/>
          </ac:picMkLst>
        </pc:picChg>
        <pc:picChg chg="del">
          <ac:chgData name="Sibarama Panigrahi" userId="de46d0d797d55fd7" providerId="LiveId" clId="{C16D1CB0-1F2F-4B1A-939C-A9D4CE04B864}" dt="2026-02-04T19:58:12.199" v="3494" actId="478"/>
          <ac:picMkLst>
            <pc:docMk/>
            <pc:sldMk cId="2663346646" sldId="812"/>
            <ac:picMk id="10" creationId="{65263193-BD0D-96D9-25AE-138357805E84}"/>
          </ac:picMkLst>
        </pc:picChg>
        <pc:picChg chg="add mod">
          <ac:chgData name="Sibarama Panigrahi" userId="de46d0d797d55fd7" providerId="LiveId" clId="{C16D1CB0-1F2F-4B1A-939C-A9D4CE04B864}" dt="2026-02-04T20:04:24.192" v="3552" actId="1076"/>
          <ac:picMkLst>
            <pc:docMk/>
            <pc:sldMk cId="2663346646" sldId="812"/>
            <ac:picMk id="20482" creationId="{C6D2FA76-B859-9367-A83B-586083BF9A8F}"/>
          </ac:picMkLst>
        </pc:picChg>
      </pc:sldChg>
      <pc:sldChg chg="addSp delSp modSp add mod">
        <pc:chgData name="Sibarama Panigrahi" userId="de46d0d797d55fd7" providerId="LiveId" clId="{C16D1CB0-1F2F-4B1A-939C-A9D4CE04B864}" dt="2026-02-04T20:46:10.966" v="4692" actId="20577"/>
        <pc:sldMkLst>
          <pc:docMk/>
          <pc:sldMk cId="221193322" sldId="813"/>
        </pc:sldMkLst>
        <pc:spChg chg="mod">
          <ac:chgData name="Sibarama Panigrahi" userId="de46d0d797d55fd7" providerId="LiveId" clId="{C16D1CB0-1F2F-4B1A-939C-A9D4CE04B864}" dt="2026-02-04T20:46:10.966" v="4692" actId="20577"/>
          <ac:spMkLst>
            <pc:docMk/>
            <pc:sldMk cId="221193322" sldId="813"/>
            <ac:spMk id="5" creationId="{BA31AE64-E94F-42E3-5390-E2B9DD4D323D}"/>
          </ac:spMkLst>
        </pc:spChg>
        <pc:graphicFrameChg chg="mod modGraphic">
          <ac:chgData name="Sibarama Panigrahi" userId="de46d0d797d55fd7" providerId="LiveId" clId="{C16D1CB0-1F2F-4B1A-939C-A9D4CE04B864}" dt="2026-02-04T20:45:57.575" v="4675" actId="20577"/>
          <ac:graphicFrameMkLst>
            <pc:docMk/>
            <pc:sldMk cId="221193322" sldId="813"/>
            <ac:graphicFrameMk id="6" creationId="{23F494C2-6D13-0FBB-5AB2-D639ED4AFEFA}"/>
          </ac:graphicFrameMkLst>
        </pc:graphicFrameChg>
        <pc:picChg chg="add mod">
          <ac:chgData name="Sibarama Panigrahi" userId="de46d0d797d55fd7" providerId="LiveId" clId="{C16D1CB0-1F2F-4B1A-939C-A9D4CE04B864}" dt="2026-02-04T20:12:53.782" v="3627" actId="14100"/>
          <ac:picMkLst>
            <pc:docMk/>
            <pc:sldMk cId="221193322" sldId="813"/>
            <ac:picMk id="8" creationId="{2D261CFB-9BC0-350F-BC78-1AD3F4D13B50}"/>
          </ac:picMkLst>
        </pc:picChg>
        <pc:picChg chg="del mod">
          <ac:chgData name="Sibarama Panigrahi" userId="de46d0d797d55fd7" providerId="LiveId" clId="{C16D1CB0-1F2F-4B1A-939C-A9D4CE04B864}" dt="2026-02-04T20:11:00.893" v="3624" actId="478"/>
          <ac:picMkLst>
            <pc:docMk/>
            <pc:sldMk cId="221193322" sldId="813"/>
            <ac:picMk id="9" creationId="{5160B76A-236A-0368-F470-2F7A9B46A6B9}"/>
          </ac:picMkLst>
        </pc:picChg>
        <pc:picChg chg="add mod">
          <ac:chgData name="Sibarama Panigrahi" userId="de46d0d797d55fd7" providerId="LiveId" clId="{C16D1CB0-1F2F-4B1A-939C-A9D4CE04B864}" dt="2026-02-04T20:13:19.437" v="3629" actId="1076"/>
          <ac:picMkLst>
            <pc:docMk/>
            <pc:sldMk cId="221193322" sldId="813"/>
            <ac:picMk id="11" creationId="{99780238-9B02-CAC8-A935-779B4D87CE2A}"/>
          </ac:picMkLst>
        </pc:picChg>
        <pc:picChg chg="del mod">
          <ac:chgData name="Sibarama Panigrahi" userId="de46d0d797d55fd7" providerId="LiveId" clId="{C16D1CB0-1F2F-4B1A-939C-A9D4CE04B864}" dt="2026-02-04T20:10:58.362" v="3623" actId="478"/>
          <ac:picMkLst>
            <pc:docMk/>
            <pc:sldMk cId="221193322" sldId="813"/>
            <ac:picMk id="20482" creationId="{C6D2FA76-B859-9367-A83B-586083BF9A8F}"/>
          </ac:picMkLst>
        </pc:picChg>
      </pc:sldChg>
      <pc:sldChg chg="addSp delSp modSp add mod">
        <pc:chgData name="Sibarama Panigrahi" userId="de46d0d797d55fd7" providerId="LiveId" clId="{C16D1CB0-1F2F-4B1A-939C-A9D4CE04B864}" dt="2026-02-04T20:47:21.961" v="4738" actId="20577"/>
        <pc:sldMkLst>
          <pc:docMk/>
          <pc:sldMk cId="1040599479" sldId="814"/>
        </pc:sldMkLst>
        <pc:spChg chg="mod">
          <ac:chgData name="Sibarama Panigrahi" userId="de46d0d797d55fd7" providerId="LiveId" clId="{C16D1CB0-1F2F-4B1A-939C-A9D4CE04B864}" dt="2026-02-04T20:47:21.961" v="4738" actId="20577"/>
          <ac:spMkLst>
            <pc:docMk/>
            <pc:sldMk cId="1040599479" sldId="814"/>
            <ac:spMk id="5" creationId="{BA31AE64-E94F-42E3-5390-E2B9DD4D323D}"/>
          </ac:spMkLst>
        </pc:spChg>
        <pc:graphicFrameChg chg="mod modGraphic">
          <ac:chgData name="Sibarama Panigrahi" userId="de46d0d797d55fd7" providerId="LiveId" clId="{C16D1CB0-1F2F-4B1A-939C-A9D4CE04B864}" dt="2026-02-04T20:46:59.319" v="4716" actId="20577"/>
          <ac:graphicFrameMkLst>
            <pc:docMk/>
            <pc:sldMk cId="1040599479" sldId="814"/>
            <ac:graphicFrameMk id="6" creationId="{23F494C2-6D13-0FBB-5AB2-D639ED4AFEFA}"/>
          </ac:graphicFrameMkLst>
        </pc:graphicFrameChg>
        <pc:picChg chg="del">
          <ac:chgData name="Sibarama Panigrahi" userId="de46d0d797d55fd7" providerId="LiveId" clId="{C16D1CB0-1F2F-4B1A-939C-A9D4CE04B864}" dt="2026-02-04T20:16:08.506" v="3734" actId="478"/>
          <ac:picMkLst>
            <pc:docMk/>
            <pc:sldMk cId="1040599479" sldId="814"/>
            <ac:picMk id="8" creationId="{2D261CFB-9BC0-350F-BC78-1AD3F4D13B50}"/>
          </ac:picMkLst>
        </pc:picChg>
        <pc:picChg chg="add mod">
          <ac:chgData name="Sibarama Panigrahi" userId="de46d0d797d55fd7" providerId="LiveId" clId="{C16D1CB0-1F2F-4B1A-939C-A9D4CE04B864}" dt="2026-02-04T20:18:25.393" v="3780" actId="1076"/>
          <ac:picMkLst>
            <pc:docMk/>
            <pc:sldMk cId="1040599479" sldId="814"/>
            <ac:picMk id="9" creationId="{52C5D5D8-2FD3-06BD-0C79-9001678A6148}"/>
          </ac:picMkLst>
        </pc:picChg>
        <pc:picChg chg="del">
          <ac:chgData name="Sibarama Panigrahi" userId="de46d0d797d55fd7" providerId="LiveId" clId="{C16D1CB0-1F2F-4B1A-939C-A9D4CE04B864}" dt="2026-02-04T20:16:10.530" v="3735" actId="478"/>
          <ac:picMkLst>
            <pc:docMk/>
            <pc:sldMk cId="1040599479" sldId="814"/>
            <ac:picMk id="11" creationId="{99780238-9B02-CAC8-A935-779B4D87CE2A}"/>
          </ac:picMkLst>
        </pc:picChg>
        <pc:picChg chg="add mod">
          <ac:chgData name="Sibarama Panigrahi" userId="de46d0d797d55fd7" providerId="LiveId" clId="{C16D1CB0-1F2F-4B1A-939C-A9D4CE04B864}" dt="2026-02-04T20:19:02.553" v="3782" actId="1076"/>
          <ac:picMkLst>
            <pc:docMk/>
            <pc:sldMk cId="1040599479" sldId="814"/>
            <ac:picMk id="12" creationId="{7CF4532F-5708-F0A0-4361-96506D844247}"/>
          </ac:picMkLst>
        </pc:picChg>
      </pc:sldChg>
      <pc:sldChg chg="addSp delSp modSp add mod">
        <pc:chgData name="Sibarama Panigrahi" userId="de46d0d797d55fd7" providerId="LiveId" clId="{C16D1CB0-1F2F-4B1A-939C-A9D4CE04B864}" dt="2026-02-04T20:47:58.314" v="4777" actId="20577"/>
        <pc:sldMkLst>
          <pc:docMk/>
          <pc:sldMk cId="2789344199" sldId="815"/>
        </pc:sldMkLst>
        <pc:spChg chg="mod">
          <ac:chgData name="Sibarama Panigrahi" userId="de46d0d797d55fd7" providerId="LiveId" clId="{C16D1CB0-1F2F-4B1A-939C-A9D4CE04B864}" dt="2026-02-04T20:47:58.314" v="4777" actId="20577"/>
          <ac:spMkLst>
            <pc:docMk/>
            <pc:sldMk cId="2789344199" sldId="815"/>
            <ac:spMk id="5" creationId="{BA31AE64-E94F-42E3-5390-E2B9DD4D323D}"/>
          </ac:spMkLst>
        </pc:spChg>
        <pc:graphicFrameChg chg="mod modGraphic">
          <ac:chgData name="Sibarama Panigrahi" userId="de46d0d797d55fd7" providerId="LiveId" clId="{C16D1CB0-1F2F-4B1A-939C-A9D4CE04B864}" dt="2026-02-04T20:23:23.659" v="3889" actId="20577"/>
          <ac:graphicFrameMkLst>
            <pc:docMk/>
            <pc:sldMk cId="2789344199" sldId="815"/>
            <ac:graphicFrameMk id="6" creationId="{23F494C2-6D13-0FBB-5AB2-D639ED4AFEFA}"/>
          </ac:graphicFrameMkLst>
        </pc:graphicFrameChg>
        <pc:picChg chg="add mod">
          <ac:chgData name="Sibarama Panigrahi" userId="de46d0d797d55fd7" providerId="LiveId" clId="{C16D1CB0-1F2F-4B1A-939C-A9D4CE04B864}" dt="2026-02-04T20:24:01.870" v="3892"/>
          <ac:picMkLst>
            <pc:docMk/>
            <pc:sldMk cId="2789344199" sldId="815"/>
            <ac:picMk id="7" creationId="{525D1246-2E8B-4B79-F16B-8CEE7C44B0AF}"/>
          </ac:picMkLst>
        </pc:picChg>
        <pc:picChg chg="add mod">
          <ac:chgData name="Sibarama Panigrahi" userId="de46d0d797d55fd7" providerId="LiveId" clId="{C16D1CB0-1F2F-4B1A-939C-A9D4CE04B864}" dt="2026-02-04T20:24:01.870" v="3892"/>
          <ac:picMkLst>
            <pc:docMk/>
            <pc:sldMk cId="2789344199" sldId="815"/>
            <ac:picMk id="8" creationId="{94898A88-3CA4-7DC3-7DB1-702717F9185F}"/>
          </ac:picMkLst>
        </pc:picChg>
        <pc:picChg chg="del">
          <ac:chgData name="Sibarama Panigrahi" userId="de46d0d797d55fd7" providerId="LiveId" clId="{C16D1CB0-1F2F-4B1A-939C-A9D4CE04B864}" dt="2026-02-04T20:23:38.218" v="3891" actId="478"/>
          <ac:picMkLst>
            <pc:docMk/>
            <pc:sldMk cId="2789344199" sldId="815"/>
            <ac:picMk id="9" creationId="{52C5D5D8-2FD3-06BD-0C79-9001678A6148}"/>
          </ac:picMkLst>
        </pc:picChg>
        <pc:picChg chg="del">
          <ac:chgData name="Sibarama Panigrahi" userId="de46d0d797d55fd7" providerId="LiveId" clId="{C16D1CB0-1F2F-4B1A-939C-A9D4CE04B864}" dt="2026-02-04T20:23:34.556" v="3890" actId="478"/>
          <ac:picMkLst>
            <pc:docMk/>
            <pc:sldMk cId="2789344199" sldId="815"/>
            <ac:picMk id="12" creationId="{7CF4532F-5708-F0A0-4361-96506D844247}"/>
          </ac:picMkLst>
        </pc:picChg>
      </pc:sldChg>
      <pc:sldChg chg="addSp delSp modSp add mod">
        <pc:chgData name="Sibarama Panigrahi" userId="de46d0d797d55fd7" providerId="LiveId" clId="{C16D1CB0-1F2F-4B1A-939C-A9D4CE04B864}" dt="2026-02-04T20:48:19.473" v="4793" actId="20577"/>
        <pc:sldMkLst>
          <pc:docMk/>
          <pc:sldMk cId="3771257429" sldId="816"/>
        </pc:sldMkLst>
        <pc:spChg chg="mod">
          <ac:chgData name="Sibarama Panigrahi" userId="de46d0d797d55fd7" providerId="LiveId" clId="{C16D1CB0-1F2F-4B1A-939C-A9D4CE04B864}" dt="2026-02-04T20:48:19.473" v="4793" actId="20577"/>
          <ac:spMkLst>
            <pc:docMk/>
            <pc:sldMk cId="3771257429" sldId="816"/>
            <ac:spMk id="5" creationId="{BA31AE64-E94F-42E3-5390-E2B9DD4D323D}"/>
          </ac:spMkLst>
        </pc:spChg>
        <pc:graphicFrameChg chg="modGraphic">
          <ac:chgData name="Sibarama Panigrahi" userId="de46d0d797d55fd7" providerId="LiveId" clId="{C16D1CB0-1F2F-4B1A-939C-A9D4CE04B864}" dt="2026-02-04T20:25:57.022" v="4075" actId="20577"/>
          <ac:graphicFrameMkLst>
            <pc:docMk/>
            <pc:sldMk cId="3771257429" sldId="816"/>
            <ac:graphicFrameMk id="6" creationId="{23F494C2-6D13-0FBB-5AB2-D639ED4AFEFA}"/>
          </ac:graphicFrameMkLst>
        </pc:graphicFrameChg>
        <pc:picChg chg="del">
          <ac:chgData name="Sibarama Panigrahi" userId="de46d0d797d55fd7" providerId="LiveId" clId="{C16D1CB0-1F2F-4B1A-939C-A9D4CE04B864}" dt="2026-02-04T20:24:53.174" v="3954" actId="478"/>
          <ac:picMkLst>
            <pc:docMk/>
            <pc:sldMk cId="3771257429" sldId="816"/>
            <ac:picMk id="7" creationId="{525D1246-2E8B-4B79-F16B-8CEE7C44B0AF}"/>
          </ac:picMkLst>
        </pc:picChg>
        <pc:picChg chg="del">
          <ac:chgData name="Sibarama Panigrahi" userId="de46d0d797d55fd7" providerId="LiveId" clId="{C16D1CB0-1F2F-4B1A-939C-A9D4CE04B864}" dt="2026-02-04T20:24:50.804" v="3953" actId="478"/>
          <ac:picMkLst>
            <pc:docMk/>
            <pc:sldMk cId="3771257429" sldId="816"/>
            <ac:picMk id="8" creationId="{94898A88-3CA4-7DC3-7DB1-702717F9185F}"/>
          </ac:picMkLst>
        </pc:picChg>
        <pc:picChg chg="add mod">
          <ac:chgData name="Sibarama Panigrahi" userId="de46d0d797d55fd7" providerId="LiveId" clId="{C16D1CB0-1F2F-4B1A-939C-A9D4CE04B864}" dt="2026-02-04T20:26:30.829" v="4077" actId="1076"/>
          <ac:picMkLst>
            <pc:docMk/>
            <pc:sldMk cId="3771257429" sldId="816"/>
            <ac:picMk id="10" creationId="{AAFF842C-D0B6-D776-8809-774C86E0F536}"/>
          </ac:picMkLst>
        </pc:picChg>
        <pc:picChg chg="add mod">
          <ac:chgData name="Sibarama Panigrahi" userId="de46d0d797d55fd7" providerId="LiveId" clId="{C16D1CB0-1F2F-4B1A-939C-A9D4CE04B864}" dt="2026-02-04T20:26:51.351" v="4080" actId="14100"/>
          <ac:picMkLst>
            <pc:docMk/>
            <pc:sldMk cId="3771257429" sldId="816"/>
            <ac:picMk id="12" creationId="{4898F0A8-6470-FC84-87AF-44AE24F193F9}"/>
          </ac:picMkLst>
        </pc:picChg>
      </pc:sldChg>
      <pc:sldChg chg="addSp delSp modSp add mod">
        <pc:chgData name="Sibarama Panigrahi" userId="de46d0d797d55fd7" providerId="LiveId" clId="{C16D1CB0-1F2F-4B1A-939C-A9D4CE04B864}" dt="2026-02-04T20:48:40.412" v="4811" actId="20577"/>
        <pc:sldMkLst>
          <pc:docMk/>
          <pc:sldMk cId="2531173882" sldId="817"/>
        </pc:sldMkLst>
        <pc:spChg chg="mod">
          <ac:chgData name="Sibarama Panigrahi" userId="de46d0d797d55fd7" providerId="LiveId" clId="{C16D1CB0-1F2F-4B1A-939C-A9D4CE04B864}" dt="2026-02-04T20:48:40.412" v="4811" actId="20577"/>
          <ac:spMkLst>
            <pc:docMk/>
            <pc:sldMk cId="2531173882" sldId="817"/>
            <ac:spMk id="5" creationId="{BA31AE64-E94F-42E3-5390-E2B9DD4D323D}"/>
          </ac:spMkLst>
        </pc:spChg>
        <pc:graphicFrameChg chg="mod modGraphic">
          <ac:chgData name="Sibarama Panigrahi" userId="de46d0d797d55fd7" providerId="LiveId" clId="{C16D1CB0-1F2F-4B1A-939C-A9D4CE04B864}" dt="2026-02-04T20:31:41.131" v="4186" actId="20577"/>
          <ac:graphicFrameMkLst>
            <pc:docMk/>
            <pc:sldMk cId="2531173882" sldId="817"/>
            <ac:graphicFrameMk id="6" creationId="{23F494C2-6D13-0FBB-5AB2-D639ED4AFEFA}"/>
          </ac:graphicFrameMkLst>
        </pc:graphicFrameChg>
        <pc:picChg chg="add mod">
          <ac:chgData name="Sibarama Panigrahi" userId="de46d0d797d55fd7" providerId="LiveId" clId="{C16D1CB0-1F2F-4B1A-939C-A9D4CE04B864}" dt="2026-02-04T20:32:20.178" v="4189" actId="14100"/>
          <ac:picMkLst>
            <pc:docMk/>
            <pc:sldMk cId="2531173882" sldId="817"/>
            <ac:picMk id="8" creationId="{F2BBB37B-F4C5-CB23-23B2-E169F4FB4BA8}"/>
          </ac:picMkLst>
        </pc:picChg>
        <pc:picChg chg="del">
          <ac:chgData name="Sibarama Panigrahi" userId="de46d0d797d55fd7" providerId="LiveId" clId="{C16D1CB0-1F2F-4B1A-939C-A9D4CE04B864}" dt="2026-02-04T20:30:49.498" v="4141" actId="478"/>
          <ac:picMkLst>
            <pc:docMk/>
            <pc:sldMk cId="2531173882" sldId="817"/>
            <ac:picMk id="10" creationId="{AAFF842C-D0B6-D776-8809-774C86E0F536}"/>
          </ac:picMkLst>
        </pc:picChg>
        <pc:picChg chg="add mod">
          <ac:chgData name="Sibarama Panigrahi" userId="de46d0d797d55fd7" providerId="LiveId" clId="{C16D1CB0-1F2F-4B1A-939C-A9D4CE04B864}" dt="2026-02-04T20:32:45.073" v="4193" actId="14100"/>
          <ac:picMkLst>
            <pc:docMk/>
            <pc:sldMk cId="2531173882" sldId="817"/>
            <ac:picMk id="11" creationId="{D4B0BBD5-FE31-C06C-E0A6-2BD0CA0F7334}"/>
          </ac:picMkLst>
        </pc:picChg>
        <pc:picChg chg="del">
          <ac:chgData name="Sibarama Panigrahi" userId="de46d0d797d55fd7" providerId="LiveId" clId="{C16D1CB0-1F2F-4B1A-939C-A9D4CE04B864}" dt="2026-02-04T20:30:52.261" v="4142" actId="478"/>
          <ac:picMkLst>
            <pc:docMk/>
            <pc:sldMk cId="2531173882" sldId="817"/>
            <ac:picMk id="12" creationId="{4898F0A8-6470-FC84-87AF-44AE24F193F9}"/>
          </ac:picMkLst>
        </pc:picChg>
      </pc:sldChg>
      <pc:sldMasterChg chg="delSldLayout modSldLayout">
        <pc:chgData name="Sibarama Panigrahi" userId="de46d0d797d55fd7" providerId="LiveId" clId="{C16D1CB0-1F2F-4B1A-939C-A9D4CE04B864}" dt="2026-02-05T02:58:15.186" v="4852" actId="20577"/>
        <pc:sldMasterMkLst>
          <pc:docMk/>
          <pc:sldMasterMk cId="3298384384" sldId="2147483661"/>
        </pc:sldMasterMkLst>
        <pc:sldLayoutChg chg="modSp mod">
          <pc:chgData name="Sibarama Panigrahi" userId="de46d0d797d55fd7" providerId="LiveId" clId="{C16D1CB0-1F2F-4B1A-939C-A9D4CE04B864}" dt="2026-02-05T02:58:15.186" v="4852" actId="20577"/>
          <pc:sldLayoutMkLst>
            <pc:docMk/>
            <pc:sldMasterMk cId="3298384384" sldId="2147483661"/>
            <pc:sldLayoutMk cId="378304697" sldId="2147483663"/>
          </pc:sldLayoutMkLst>
          <pc:spChg chg="mod">
            <ac:chgData name="Sibarama Panigrahi" userId="de46d0d797d55fd7" providerId="LiveId" clId="{C16D1CB0-1F2F-4B1A-939C-A9D4CE04B864}" dt="2026-02-05T02:58:15.186" v="4852" actId="20577"/>
            <ac:spMkLst>
              <pc:docMk/>
              <pc:sldMasterMk cId="3298384384" sldId="2147483661"/>
              <pc:sldLayoutMk cId="378304697" sldId="2147483663"/>
              <ac:spMk id="9" creationId="{CE53506D-AF0E-5B3A-C728-AD2852DBD698}"/>
            </ac:spMkLst>
          </pc:spChg>
        </pc:sldLayoutChg>
        <pc:sldLayoutChg chg="del">
          <pc:chgData name="Sibarama Panigrahi" userId="de46d0d797d55fd7" providerId="LiveId" clId="{C16D1CB0-1F2F-4B1A-939C-A9D4CE04B864}" dt="2026-02-04T17:55:53.545" v="1616" actId="47"/>
          <pc:sldLayoutMkLst>
            <pc:docMk/>
            <pc:sldMasterMk cId="3298384384" sldId="2147483661"/>
            <pc:sldLayoutMk cId="623433079" sldId="2147483675"/>
          </pc:sldLayoutMkLst>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7.xml"/><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2" Type="http://schemas.openxmlformats.org/officeDocument/2006/relationships/chartUserShapes" Target="../drawings/drawing8.xml"/><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2" Type="http://schemas.openxmlformats.org/officeDocument/2006/relationships/chartUserShapes" Target="../drawings/drawing9.xml"/><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2" Type="http://schemas.openxmlformats.org/officeDocument/2006/relationships/chartUserShapes" Target="../drawings/drawing10.xml"/><Relationship Id="rId1" Type="http://schemas.openxmlformats.org/officeDocument/2006/relationships/package" Target="../embeddings/Microsoft_Excel_Worksheet13.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Column1</c:v>
                </c:pt>
              </c:strCache>
            </c:strRef>
          </c:tx>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numCache>
            </c:numRef>
          </c:val>
          <c:smooth val="0"/>
          <c:extLst>
            <c:ext xmlns:c16="http://schemas.microsoft.com/office/drawing/2014/chart" uri="{C3380CC4-5D6E-409C-BE32-E72D297353CC}">
              <c16:uniqueId val="{00000000-64CA-4557-92F9-6C4C23F60B00}"/>
            </c:ext>
          </c:extLst>
        </c:ser>
        <c:ser>
          <c:idx val="1"/>
          <c:order val="1"/>
          <c:tx>
            <c:strRef>
              <c:f>Sheet1!$C$1</c:f>
              <c:strCache>
                <c:ptCount val="1"/>
                <c:pt idx="0">
                  <c:v>Column2</c:v>
                </c:pt>
              </c:strCache>
            </c:strRef>
          </c:tx>
          <c:cat>
            <c:numRef>
              <c:f>Sheet1!$A$2:$A$7</c:f>
              <c:numCache>
                <c:formatCode>General</c:formatCode>
                <c:ptCount val="6"/>
                <c:pt idx="0">
                  <c:v>1</c:v>
                </c:pt>
                <c:pt idx="1">
                  <c:v>2</c:v>
                </c:pt>
                <c:pt idx="2">
                  <c:v>3</c:v>
                </c:pt>
                <c:pt idx="3">
                  <c:v>4</c:v>
                </c:pt>
                <c:pt idx="4">
                  <c:v>5</c:v>
                </c:pt>
                <c:pt idx="5">
                  <c:v>6</c:v>
                </c:pt>
              </c:numCache>
            </c:numRef>
          </c:cat>
          <c:val>
            <c:numRef>
              <c:f>Sheet1!$C$2:$C$7</c:f>
              <c:numCache>
                <c:formatCode>General</c:formatCode>
                <c:ptCount val="6"/>
              </c:numCache>
            </c:numRef>
          </c:val>
          <c:smooth val="0"/>
          <c:extLst>
            <c:ext xmlns:c16="http://schemas.microsoft.com/office/drawing/2014/chart" uri="{C3380CC4-5D6E-409C-BE32-E72D297353CC}">
              <c16:uniqueId val="{00000001-64CA-4557-92F9-6C4C23F60B00}"/>
            </c:ext>
          </c:extLst>
        </c:ser>
        <c:ser>
          <c:idx val="2"/>
          <c:order val="2"/>
          <c:tx>
            <c:strRef>
              <c:f>Sheet1!$D$1</c:f>
              <c:strCache>
                <c:ptCount val="1"/>
                <c:pt idx="0">
                  <c:v>Column3</c:v>
                </c:pt>
              </c:strCache>
            </c:strRef>
          </c:tx>
          <c:cat>
            <c:numRef>
              <c:f>Sheet1!$A$2:$A$7</c:f>
              <c:numCache>
                <c:formatCode>General</c:formatCode>
                <c:ptCount val="6"/>
                <c:pt idx="0">
                  <c:v>1</c:v>
                </c:pt>
                <c:pt idx="1">
                  <c:v>2</c:v>
                </c:pt>
                <c:pt idx="2">
                  <c:v>3</c:v>
                </c:pt>
                <c:pt idx="3">
                  <c:v>4</c:v>
                </c:pt>
                <c:pt idx="4">
                  <c:v>5</c:v>
                </c:pt>
                <c:pt idx="5">
                  <c:v>6</c:v>
                </c:pt>
              </c:numCache>
            </c:numRef>
          </c:cat>
          <c:val>
            <c:numRef>
              <c:f>Sheet1!$D$2:$D$7</c:f>
              <c:numCache>
                <c:formatCode>General</c:formatCode>
                <c:ptCount val="6"/>
              </c:numCache>
            </c:numRef>
          </c:val>
          <c:smooth val="0"/>
          <c:extLst>
            <c:ext xmlns:c16="http://schemas.microsoft.com/office/drawing/2014/chart" uri="{C3380CC4-5D6E-409C-BE32-E72D297353CC}">
              <c16:uniqueId val="{00000002-64CA-4557-92F9-6C4C23F60B00}"/>
            </c:ext>
          </c:extLst>
        </c:ser>
        <c:dLbls>
          <c:showLegendKey val="0"/>
          <c:showVal val="0"/>
          <c:showCatName val="0"/>
          <c:showSerName val="0"/>
          <c:showPercent val="0"/>
          <c:showBubbleSize val="0"/>
        </c:dLbls>
        <c:marker val="1"/>
        <c:smooth val="0"/>
        <c:axId val="-330201600"/>
        <c:axId val="-226100544"/>
      </c:lineChart>
      <c:catAx>
        <c:axId val="-330201600"/>
        <c:scaling>
          <c:orientation val="minMax"/>
        </c:scaling>
        <c:delete val="0"/>
        <c:axPos val="b"/>
        <c:numFmt formatCode="General" sourceLinked="1"/>
        <c:majorTickMark val="out"/>
        <c:minorTickMark val="none"/>
        <c:tickLblPos val="nextTo"/>
        <c:crossAx val="-226100544"/>
        <c:crosses val="autoZero"/>
        <c:auto val="1"/>
        <c:lblAlgn val="ctr"/>
        <c:lblOffset val="100"/>
        <c:noMultiLvlLbl val="0"/>
      </c:catAx>
      <c:valAx>
        <c:axId val="-226100544"/>
        <c:scaling>
          <c:orientation val="minMax"/>
          <c:max val="90"/>
          <c:min val="0"/>
        </c:scaling>
        <c:delete val="0"/>
        <c:axPos val="l"/>
        <c:majorGridlines/>
        <c:numFmt formatCode="0" sourceLinked="0"/>
        <c:majorTickMark val="out"/>
        <c:minorTickMark val="none"/>
        <c:tickLblPos val="nextTo"/>
        <c:crossAx val="-330201600"/>
        <c:crosses val="autoZero"/>
        <c:crossBetween val="between"/>
      </c:valAx>
      <c:spPr>
        <a:solidFill>
          <a:srgbClr val="94B6D2">
            <a:alpha val="12000"/>
          </a:srgbClr>
        </a:solidFill>
        <a:ln w="12700"/>
      </c:spPr>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Column1</c:v>
                </c:pt>
              </c:strCache>
            </c:strRef>
          </c:tx>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numCache>
            </c:numRef>
          </c:val>
          <c:smooth val="0"/>
          <c:extLst>
            <c:ext xmlns:c16="http://schemas.microsoft.com/office/drawing/2014/chart" uri="{C3380CC4-5D6E-409C-BE32-E72D297353CC}">
              <c16:uniqueId val="{00000000-1A48-4F1C-AAE9-B93D22BF7625}"/>
            </c:ext>
          </c:extLst>
        </c:ser>
        <c:ser>
          <c:idx val="1"/>
          <c:order val="1"/>
          <c:tx>
            <c:strRef>
              <c:f>Sheet1!$C$1</c:f>
              <c:strCache>
                <c:ptCount val="1"/>
                <c:pt idx="0">
                  <c:v>Column2</c:v>
                </c:pt>
              </c:strCache>
            </c:strRef>
          </c:tx>
          <c:cat>
            <c:numRef>
              <c:f>Sheet1!$A$2:$A$7</c:f>
              <c:numCache>
                <c:formatCode>General</c:formatCode>
                <c:ptCount val="6"/>
                <c:pt idx="0">
                  <c:v>1</c:v>
                </c:pt>
                <c:pt idx="1">
                  <c:v>2</c:v>
                </c:pt>
                <c:pt idx="2">
                  <c:v>3</c:v>
                </c:pt>
                <c:pt idx="3">
                  <c:v>4</c:v>
                </c:pt>
                <c:pt idx="4">
                  <c:v>5</c:v>
                </c:pt>
                <c:pt idx="5">
                  <c:v>6</c:v>
                </c:pt>
              </c:numCache>
            </c:numRef>
          </c:cat>
          <c:val>
            <c:numRef>
              <c:f>Sheet1!$C$2:$C$7</c:f>
              <c:numCache>
                <c:formatCode>General</c:formatCode>
                <c:ptCount val="6"/>
              </c:numCache>
            </c:numRef>
          </c:val>
          <c:smooth val="0"/>
          <c:extLst>
            <c:ext xmlns:c16="http://schemas.microsoft.com/office/drawing/2014/chart" uri="{C3380CC4-5D6E-409C-BE32-E72D297353CC}">
              <c16:uniqueId val="{00000001-1A48-4F1C-AAE9-B93D22BF7625}"/>
            </c:ext>
          </c:extLst>
        </c:ser>
        <c:ser>
          <c:idx val="2"/>
          <c:order val="2"/>
          <c:tx>
            <c:strRef>
              <c:f>Sheet1!$D$1</c:f>
              <c:strCache>
                <c:ptCount val="1"/>
                <c:pt idx="0">
                  <c:v>Column3</c:v>
                </c:pt>
              </c:strCache>
            </c:strRef>
          </c:tx>
          <c:cat>
            <c:numRef>
              <c:f>Sheet1!$A$2:$A$7</c:f>
              <c:numCache>
                <c:formatCode>General</c:formatCode>
                <c:ptCount val="6"/>
                <c:pt idx="0">
                  <c:v>1</c:v>
                </c:pt>
                <c:pt idx="1">
                  <c:v>2</c:v>
                </c:pt>
                <c:pt idx="2">
                  <c:v>3</c:v>
                </c:pt>
                <c:pt idx="3">
                  <c:v>4</c:v>
                </c:pt>
                <c:pt idx="4">
                  <c:v>5</c:v>
                </c:pt>
                <c:pt idx="5">
                  <c:v>6</c:v>
                </c:pt>
              </c:numCache>
            </c:numRef>
          </c:cat>
          <c:val>
            <c:numRef>
              <c:f>Sheet1!$D$2:$D$7</c:f>
              <c:numCache>
                <c:formatCode>General</c:formatCode>
                <c:ptCount val="6"/>
              </c:numCache>
            </c:numRef>
          </c:val>
          <c:smooth val="0"/>
          <c:extLst>
            <c:ext xmlns:c16="http://schemas.microsoft.com/office/drawing/2014/chart" uri="{C3380CC4-5D6E-409C-BE32-E72D297353CC}">
              <c16:uniqueId val="{00000002-1A48-4F1C-AAE9-B93D22BF7625}"/>
            </c:ext>
          </c:extLst>
        </c:ser>
        <c:dLbls>
          <c:showLegendKey val="0"/>
          <c:showVal val="0"/>
          <c:showCatName val="0"/>
          <c:showSerName val="0"/>
          <c:showPercent val="0"/>
          <c:showBubbleSize val="0"/>
        </c:dLbls>
        <c:marker val="1"/>
        <c:smooth val="0"/>
        <c:axId val="-54930880"/>
        <c:axId val="-54930336"/>
      </c:lineChart>
      <c:catAx>
        <c:axId val="-54930880"/>
        <c:scaling>
          <c:orientation val="minMax"/>
        </c:scaling>
        <c:delete val="1"/>
        <c:axPos val="b"/>
        <c:numFmt formatCode="General" sourceLinked="1"/>
        <c:majorTickMark val="out"/>
        <c:minorTickMark val="none"/>
        <c:tickLblPos val="nextTo"/>
        <c:crossAx val="-54930336"/>
        <c:crosses val="autoZero"/>
        <c:auto val="1"/>
        <c:lblAlgn val="ctr"/>
        <c:lblOffset val="100"/>
        <c:noMultiLvlLbl val="0"/>
      </c:catAx>
      <c:valAx>
        <c:axId val="-54930336"/>
        <c:scaling>
          <c:orientation val="minMax"/>
          <c:max val="90"/>
          <c:min val="0"/>
        </c:scaling>
        <c:delete val="1"/>
        <c:axPos val="l"/>
        <c:majorGridlines/>
        <c:numFmt formatCode="0" sourceLinked="0"/>
        <c:majorTickMark val="out"/>
        <c:minorTickMark val="none"/>
        <c:tickLblPos val="nextTo"/>
        <c:crossAx val="-54930880"/>
        <c:crosses val="autoZero"/>
        <c:crossBetween val="between"/>
      </c:valAx>
      <c:spPr>
        <a:solidFill>
          <a:srgbClr val="94B6D2">
            <a:alpha val="12000"/>
          </a:srgbClr>
        </a:solidFill>
        <a:ln w="12700"/>
      </c:spPr>
    </c:plotArea>
    <c:plotVisOnly val="1"/>
    <c:dispBlanksAs val="gap"/>
    <c:showDLblsOverMax val="0"/>
  </c:chart>
  <c:txPr>
    <a:bodyPr/>
    <a:lstStyle/>
    <a:p>
      <a:pPr>
        <a:defRPr sz="1800"/>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Column1</c:v>
                </c:pt>
              </c:strCache>
            </c:strRef>
          </c:tx>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numCache>
            </c:numRef>
          </c:val>
          <c:smooth val="0"/>
          <c:extLst>
            <c:ext xmlns:c16="http://schemas.microsoft.com/office/drawing/2014/chart" uri="{C3380CC4-5D6E-409C-BE32-E72D297353CC}">
              <c16:uniqueId val="{00000000-1A48-4F1C-AAE9-B93D22BF7625}"/>
            </c:ext>
          </c:extLst>
        </c:ser>
        <c:ser>
          <c:idx val="1"/>
          <c:order val="1"/>
          <c:tx>
            <c:strRef>
              <c:f>Sheet1!$C$1</c:f>
              <c:strCache>
                <c:ptCount val="1"/>
                <c:pt idx="0">
                  <c:v>Column2</c:v>
                </c:pt>
              </c:strCache>
            </c:strRef>
          </c:tx>
          <c:cat>
            <c:numRef>
              <c:f>Sheet1!$A$2:$A$7</c:f>
              <c:numCache>
                <c:formatCode>General</c:formatCode>
                <c:ptCount val="6"/>
                <c:pt idx="0">
                  <c:v>1</c:v>
                </c:pt>
                <c:pt idx="1">
                  <c:v>2</c:v>
                </c:pt>
                <c:pt idx="2">
                  <c:v>3</c:v>
                </c:pt>
                <c:pt idx="3">
                  <c:v>4</c:v>
                </c:pt>
                <c:pt idx="4">
                  <c:v>5</c:v>
                </c:pt>
                <c:pt idx="5">
                  <c:v>6</c:v>
                </c:pt>
              </c:numCache>
            </c:numRef>
          </c:cat>
          <c:val>
            <c:numRef>
              <c:f>Sheet1!$C$2:$C$7</c:f>
              <c:numCache>
                <c:formatCode>General</c:formatCode>
                <c:ptCount val="6"/>
              </c:numCache>
            </c:numRef>
          </c:val>
          <c:smooth val="0"/>
          <c:extLst>
            <c:ext xmlns:c16="http://schemas.microsoft.com/office/drawing/2014/chart" uri="{C3380CC4-5D6E-409C-BE32-E72D297353CC}">
              <c16:uniqueId val="{00000001-1A48-4F1C-AAE9-B93D22BF7625}"/>
            </c:ext>
          </c:extLst>
        </c:ser>
        <c:ser>
          <c:idx val="2"/>
          <c:order val="2"/>
          <c:tx>
            <c:strRef>
              <c:f>Sheet1!$D$1</c:f>
              <c:strCache>
                <c:ptCount val="1"/>
                <c:pt idx="0">
                  <c:v>Column3</c:v>
                </c:pt>
              </c:strCache>
            </c:strRef>
          </c:tx>
          <c:cat>
            <c:numRef>
              <c:f>Sheet1!$A$2:$A$7</c:f>
              <c:numCache>
                <c:formatCode>General</c:formatCode>
                <c:ptCount val="6"/>
                <c:pt idx="0">
                  <c:v>1</c:v>
                </c:pt>
                <c:pt idx="1">
                  <c:v>2</c:v>
                </c:pt>
                <c:pt idx="2">
                  <c:v>3</c:v>
                </c:pt>
                <c:pt idx="3">
                  <c:v>4</c:v>
                </c:pt>
                <c:pt idx="4">
                  <c:v>5</c:v>
                </c:pt>
                <c:pt idx="5">
                  <c:v>6</c:v>
                </c:pt>
              </c:numCache>
            </c:numRef>
          </c:cat>
          <c:val>
            <c:numRef>
              <c:f>Sheet1!$D$2:$D$7</c:f>
              <c:numCache>
                <c:formatCode>General</c:formatCode>
                <c:ptCount val="6"/>
              </c:numCache>
            </c:numRef>
          </c:val>
          <c:smooth val="0"/>
          <c:extLst>
            <c:ext xmlns:c16="http://schemas.microsoft.com/office/drawing/2014/chart" uri="{C3380CC4-5D6E-409C-BE32-E72D297353CC}">
              <c16:uniqueId val="{00000002-1A48-4F1C-AAE9-B93D22BF7625}"/>
            </c:ext>
          </c:extLst>
        </c:ser>
        <c:dLbls>
          <c:showLegendKey val="0"/>
          <c:showVal val="0"/>
          <c:showCatName val="0"/>
          <c:showSerName val="0"/>
          <c:showPercent val="0"/>
          <c:showBubbleSize val="0"/>
        </c:dLbls>
        <c:marker val="1"/>
        <c:smooth val="0"/>
        <c:axId val="-54927072"/>
        <c:axId val="-54926528"/>
      </c:lineChart>
      <c:catAx>
        <c:axId val="-54927072"/>
        <c:scaling>
          <c:orientation val="minMax"/>
        </c:scaling>
        <c:delete val="1"/>
        <c:axPos val="b"/>
        <c:numFmt formatCode="General" sourceLinked="1"/>
        <c:majorTickMark val="out"/>
        <c:minorTickMark val="none"/>
        <c:tickLblPos val="nextTo"/>
        <c:crossAx val="-54926528"/>
        <c:crosses val="autoZero"/>
        <c:auto val="1"/>
        <c:lblAlgn val="ctr"/>
        <c:lblOffset val="100"/>
        <c:noMultiLvlLbl val="0"/>
      </c:catAx>
      <c:valAx>
        <c:axId val="-54926528"/>
        <c:scaling>
          <c:orientation val="minMax"/>
          <c:max val="90"/>
          <c:min val="0"/>
        </c:scaling>
        <c:delete val="1"/>
        <c:axPos val="l"/>
        <c:majorGridlines/>
        <c:numFmt formatCode="0" sourceLinked="0"/>
        <c:majorTickMark val="out"/>
        <c:minorTickMark val="none"/>
        <c:tickLblPos val="nextTo"/>
        <c:crossAx val="-54927072"/>
        <c:crosses val="autoZero"/>
        <c:crossBetween val="between"/>
      </c:valAx>
      <c:spPr>
        <a:solidFill>
          <a:srgbClr val="94B6D2">
            <a:alpha val="12000"/>
          </a:srgbClr>
        </a:solidFill>
        <a:ln w="12700"/>
      </c:spPr>
    </c:plotArea>
    <c:plotVisOnly val="1"/>
    <c:dispBlanksAs val="gap"/>
    <c:showDLblsOverMax val="0"/>
  </c:chart>
  <c:txPr>
    <a:bodyPr/>
    <a:lstStyle/>
    <a:p>
      <a:pPr>
        <a:defRPr sz="1800"/>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Column1</c:v>
                </c:pt>
              </c:strCache>
            </c:strRef>
          </c:tx>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numCache>
            </c:numRef>
          </c:val>
          <c:smooth val="0"/>
          <c:extLst>
            <c:ext xmlns:c16="http://schemas.microsoft.com/office/drawing/2014/chart" uri="{C3380CC4-5D6E-409C-BE32-E72D297353CC}">
              <c16:uniqueId val="{00000000-1A48-4F1C-AAE9-B93D22BF7625}"/>
            </c:ext>
          </c:extLst>
        </c:ser>
        <c:ser>
          <c:idx val="1"/>
          <c:order val="1"/>
          <c:tx>
            <c:strRef>
              <c:f>Sheet1!$C$1</c:f>
              <c:strCache>
                <c:ptCount val="1"/>
                <c:pt idx="0">
                  <c:v>Column2</c:v>
                </c:pt>
              </c:strCache>
            </c:strRef>
          </c:tx>
          <c:cat>
            <c:numRef>
              <c:f>Sheet1!$A$2:$A$7</c:f>
              <c:numCache>
                <c:formatCode>General</c:formatCode>
                <c:ptCount val="6"/>
                <c:pt idx="0">
                  <c:v>1</c:v>
                </c:pt>
                <c:pt idx="1">
                  <c:v>2</c:v>
                </c:pt>
                <c:pt idx="2">
                  <c:v>3</c:v>
                </c:pt>
                <c:pt idx="3">
                  <c:v>4</c:v>
                </c:pt>
                <c:pt idx="4">
                  <c:v>5</c:v>
                </c:pt>
                <c:pt idx="5">
                  <c:v>6</c:v>
                </c:pt>
              </c:numCache>
            </c:numRef>
          </c:cat>
          <c:val>
            <c:numRef>
              <c:f>Sheet1!$C$2:$C$7</c:f>
              <c:numCache>
                <c:formatCode>General</c:formatCode>
                <c:ptCount val="6"/>
              </c:numCache>
            </c:numRef>
          </c:val>
          <c:smooth val="0"/>
          <c:extLst>
            <c:ext xmlns:c16="http://schemas.microsoft.com/office/drawing/2014/chart" uri="{C3380CC4-5D6E-409C-BE32-E72D297353CC}">
              <c16:uniqueId val="{00000001-1A48-4F1C-AAE9-B93D22BF7625}"/>
            </c:ext>
          </c:extLst>
        </c:ser>
        <c:ser>
          <c:idx val="2"/>
          <c:order val="2"/>
          <c:tx>
            <c:strRef>
              <c:f>Sheet1!$D$1</c:f>
              <c:strCache>
                <c:ptCount val="1"/>
                <c:pt idx="0">
                  <c:v>Column3</c:v>
                </c:pt>
              </c:strCache>
            </c:strRef>
          </c:tx>
          <c:cat>
            <c:numRef>
              <c:f>Sheet1!$A$2:$A$7</c:f>
              <c:numCache>
                <c:formatCode>General</c:formatCode>
                <c:ptCount val="6"/>
                <c:pt idx="0">
                  <c:v>1</c:v>
                </c:pt>
                <c:pt idx="1">
                  <c:v>2</c:v>
                </c:pt>
                <c:pt idx="2">
                  <c:v>3</c:v>
                </c:pt>
                <c:pt idx="3">
                  <c:v>4</c:v>
                </c:pt>
                <c:pt idx="4">
                  <c:v>5</c:v>
                </c:pt>
                <c:pt idx="5">
                  <c:v>6</c:v>
                </c:pt>
              </c:numCache>
            </c:numRef>
          </c:cat>
          <c:val>
            <c:numRef>
              <c:f>Sheet1!$D$2:$D$7</c:f>
              <c:numCache>
                <c:formatCode>General</c:formatCode>
                <c:ptCount val="6"/>
              </c:numCache>
            </c:numRef>
          </c:val>
          <c:smooth val="0"/>
          <c:extLst>
            <c:ext xmlns:c16="http://schemas.microsoft.com/office/drawing/2014/chart" uri="{C3380CC4-5D6E-409C-BE32-E72D297353CC}">
              <c16:uniqueId val="{00000002-1A48-4F1C-AAE9-B93D22BF7625}"/>
            </c:ext>
          </c:extLst>
        </c:ser>
        <c:dLbls>
          <c:showLegendKey val="0"/>
          <c:showVal val="0"/>
          <c:showCatName val="0"/>
          <c:showSerName val="0"/>
          <c:showPercent val="0"/>
          <c:showBubbleSize val="0"/>
        </c:dLbls>
        <c:marker val="1"/>
        <c:smooth val="0"/>
        <c:axId val="-52844240"/>
        <c:axId val="-52851856"/>
      </c:lineChart>
      <c:catAx>
        <c:axId val="-52844240"/>
        <c:scaling>
          <c:orientation val="minMax"/>
        </c:scaling>
        <c:delete val="1"/>
        <c:axPos val="b"/>
        <c:numFmt formatCode="General" sourceLinked="1"/>
        <c:majorTickMark val="out"/>
        <c:minorTickMark val="none"/>
        <c:tickLblPos val="nextTo"/>
        <c:crossAx val="-52851856"/>
        <c:crosses val="autoZero"/>
        <c:auto val="1"/>
        <c:lblAlgn val="ctr"/>
        <c:lblOffset val="100"/>
        <c:noMultiLvlLbl val="0"/>
      </c:catAx>
      <c:valAx>
        <c:axId val="-52851856"/>
        <c:scaling>
          <c:orientation val="minMax"/>
          <c:max val="90"/>
          <c:min val="0"/>
        </c:scaling>
        <c:delete val="1"/>
        <c:axPos val="l"/>
        <c:majorGridlines/>
        <c:numFmt formatCode="0" sourceLinked="0"/>
        <c:majorTickMark val="out"/>
        <c:minorTickMark val="none"/>
        <c:tickLblPos val="nextTo"/>
        <c:crossAx val="-52844240"/>
        <c:crosses val="autoZero"/>
        <c:crossBetween val="between"/>
      </c:valAx>
      <c:spPr>
        <a:solidFill>
          <a:srgbClr val="94B6D2">
            <a:alpha val="12000"/>
          </a:srgbClr>
        </a:solidFill>
        <a:ln w="12700"/>
      </c:spPr>
    </c:plotArea>
    <c:plotVisOnly val="1"/>
    <c:dispBlanksAs val="gap"/>
    <c:showDLblsOverMax val="0"/>
  </c:chart>
  <c:txPr>
    <a:bodyPr/>
    <a:lstStyle/>
    <a:p>
      <a:pPr>
        <a:defRPr sz="1800"/>
      </a:pPr>
      <a:endParaRPr lang="en-US"/>
    </a:p>
  </c:txPr>
  <c:externalData r:id="rId1">
    <c:autoUpdate val="0"/>
  </c:externalData>
  <c:userShapes r:id="rId2"/>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Column1</c:v>
                </c:pt>
              </c:strCache>
            </c:strRef>
          </c:tx>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numCache>
            </c:numRef>
          </c:val>
          <c:smooth val="0"/>
          <c:extLst>
            <c:ext xmlns:c16="http://schemas.microsoft.com/office/drawing/2014/chart" uri="{C3380CC4-5D6E-409C-BE32-E72D297353CC}">
              <c16:uniqueId val="{00000000-1A48-4F1C-AAE9-B93D22BF7625}"/>
            </c:ext>
          </c:extLst>
        </c:ser>
        <c:ser>
          <c:idx val="1"/>
          <c:order val="1"/>
          <c:tx>
            <c:strRef>
              <c:f>Sheet1!$C$1</c:f>
              <c:strCache>
                <c:ptCount val="1"/>
                <c:pt idx="0">
                  <c:v>Column2</c:v>
                </c:pt>
              </c:strCache>
            </c:strRef>
          </c:tx>
          <c:cat>
            <c:numRef>
              <c:f>Sheet1!$A$2:$A$7</c:f>
              <c:numCache>
                <c:formatCode>General</c:formatCode>
                <c:ptCount val="6"/>
                <c:pt idx="0">
                  <c:v>1</c:v>
                </c:pt>
                <c:pt idx="1">
                  <c:v>2</c:v>
                </c:pt>
                <c:pt idx="2">
                  <c:v>3</c:v>
                </c:pt>
                <c:pt idx="3">
                  <c:v>4</c:v>
                </c:pt>
                <c:pt idx="4">
                  <c:v>5</c:v>
                </c:pt>
                <c:pt idx="5">
                  <c:v>6</c:v>
                </c:pt>
              </c:numCache>
            </c:numRef>
          </c:cat>
          <c:val>
            <c:numRef>
              <c:f>Sheet1!$C$2:$C$7</c:f>
              <c:numCache>
                <c:formatCode>General</c:formatCode>
                <c:ptCount val="6"/>
              </c:numCache>
            </c:numRef>
          </c:val>
          <c:smooth val="0"/>
          <c:extLst>
            <c:ext xmlns:c16="http://schemas.microsoft.com/office/drawing/2014/chart" uri="{C3380CC4-5D6E-409C-BE32-E72D297353CC}">
              <c16:uniqueId val="{00000001-1A48-4F1C-AAE9-B93D22BF7625}"/>
            </c:ext>
          </c:extLst>
        </c:ser>
        <c:ser>
          <c:idx val="2"/>
          <c:order val="2"/>
          <c:tx>
            <c:strRef>
              <c:f>Sheet1!$D$1</c:f>
              <c:strCache>
                <c:ptCount val="1"/>
                <c:pt idx="0">
                  <c:v>Column3</c:v>
                </c:pt>
              </c:strCache>
            </c:strRef>
          </c:tx>
          <c:cat>
            <c:numRef>
              <c:f>Sheet1!$A$2:$A$7</c:f>
              <c:numCache>
                <c:formatCode>General</c:formatCode>
                <c:ptCount val="6"/>
                <c:pt idx="0">
                  <c:v>1</c:v>
                </c:pt>
                <c:pt idx="1">
                  <c:v>2</c:v>
                </c:pt>
                <c:pt idx="2">
                  <c:v>3</c:v>
                </c:pt>
                <c:pt idx="3">
                  <c:v>4</c:v>
                </c:pt>
                <c:pt idx="4">
                  <c:v>5</c:v>
                </c:pt>
                <c:pt idx="5">
                  <c:v>6</c:v>
                </c:pt>
              </c:numCache>
            </c:numRef>
          </c:cat>
          <c:val>
            <c:numRef>
              <c:f>Sheet1!$D$2:$D$7</c:f>
              <c:numCache>
                <c:formatCode>General</c:formatCode>
                <c:ptCount val="6"/>
              </c:numCache>
            </c:numRef>
          </c:val>
          <c:smooth val="0"/>
          <c:extLst>
            <c:ext xmlns:c16="http://schemas.microsoft.com/office/drawing/2014/chart" uri="{C3380CC4-5D6E-409C-BE32-E72D297353CC}">
              <c16:uniqueId val="{00000002-1A48-4F1C-AAE9-B93D22BF7625}"/>
            </c:ext>
          </c:extLst>
        </c:ser>
        <c:dLbls>
          <c:showLegendKey val="0"/>
          <c:showVal val="0"/>
          <c:showCatName val="0"/>
          <c:showSerName val="0"/>
          <c:showPercent val="0"/>
          <c:showBubbleSize val="0"/>
        </c:dLbls>
        <c:marker val="1"/>
        <c:smooth val="0"/>
        <c:axId val="-52845872"/>
        <c:axId val="-52849136"/>
      </c:lineChart>
      <c:catAx>
        <c:axId val="-52845872"/>
        <c:scaling>
          <c:orientation val="minMax"/>
        </c:scaling>
        <c:delete val="1"/>
        <c:axPos val="b"/>
        <c:numFmt formatCode="General" sourceLinked="1"/>
        <c:majorTickMark val="out"/>
        <c:minorTickMark val="none"/>
        <c:tickLblPos val="nextTo"/>
        <c:crossAx val="-52849136"/>
        <c:crosses val="autoZero"/>
        <c:auto val="1"/>
        <c:lblAlgn val="ctr"/>
        <c:lblOffset val="100"/>
        <c:noMultiLvlLbl val="0"/>
      </c:catAx>
      <c:valAx>
        <c:axId val="-52849136"/>
        <c:scaling>
          <c:orientation val="minMax"/>
          <c:max val="90"/>
          <c:min val="0"/>
        </c:scaling>
        <c:delete val="1"/>
        <c:axPos val="l"/>
        <c:majorGridlines/>
        <c:numFmt formatCode="0" sourceLinked="0"/>
        <c:majorTickMark val="out"/>
        <c:minorTickMark val="none"/>
        <c:tickLblPos val="nextTo"/>
        <c:crossAx val="-52845872"/>
        <c:crosses val="autoZero"/>
        <c:crossBetween val="between"/>
      </c:valAx>
      <c:spPr>
        <a:solidFill>
          <a:srgbClr val="94B6D2">
            <a:alpha val="12000"/>
          </a:srgbClr>
        </a:solidFill>
        <a:ln w="12700"/>
      </c:spPr>
    </c:plotArea>
    <c:plotVisOnly val="1"/>
    <c:dispBlanksAs val="gap"/>
    <c:showDLblsOverMax val="0"/>
  </c:chart>
  <c:txPr>
    <a:bodyPr/>
    <a:lstStyle/>
    <a:p>
      <a:pPr>
        <a:defRPr sz="1800"/>
      </a:pPr>
      <a:endParaRPr lang="en-US"/>
    </a:p>
  </c:txPr>
  <c:externalData r:id="rId1">
    <c:autoUpdate val="0"/>
  </c:externalData>
  <c:userShapes r:id="rId2"/>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Column1</c:v>
                </c:pt>
              </c:strCache>
            </c:strRef>
          </c:tx>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numCache>
            </c:numRef>
          </c:val>
          <c:smooth val="0"/>
          <c:extLst>
            <c:ext xmlns:c16="http://schemas.microsoft.com/office/drawing/2014/chart" uri="{C3380CC4-5D6E-409C-BE32-E72D297353CC}">
              <c16:uniqueId val="{00000000-1A48-4F1C-AAE9-B93D22BF7625}"/>
            </c:ext>
          </c:extLst>
        </c:ser>
        <c:ser>
          <c:idx val="1"/>
          <c:order val="1"/>
          <c:tx>
            <c:strRef>
              <c:f>Sheet1!$C$1</c:f>
              <c:strCache>
                <c:ptCount val="1"/>
                <c:pt idx="0">
                  <c:v>Column2</c:v>
                </c:pt>
              </c:strCache>
            </c:strRef>
          </c:tx>
          <c:cat>
            <c:numRef>
              <c:f>Sheet1!$A$2:$A$7</c:f>
              <c:numCache>
                <c:formatCode>General</c:formatCode>
                <c:ptCount val="6"/>
                <c:pt idx="0">
                  <c:v>1</c:v>
                </c:pt>
                <c:pt idx="1">
                  <c:v>2</c:v>
                </c:pt>
                <c:pt idx="2">
                  <c:v>3</c:v>
                </c:pt>
                <c:pt idx="3">
                  <c:v>4</c:v>
                </c:pt>
                <c:pt idx="4">
                  <c:v>5</c:v>
                </c:pt>
                <c:pt idx="5">
                  <c:v>6</c:v>
                </c:pt>
              </c:numCache>
            </c:numRef>
          </c:cat>
          <c:val>
            <c:numRef>
              <c:f>Sheet1!$C$2:$C$7</c:f>
              <c:numCache>
                <c:formatCode>General</c:formatCode>
                <c:ptCount val="6"/>
              </c:numCache>
            </c:numRef>
          </c:val>
          <c:smooth val="0"/>
          <c:extLst>
            <c:ext xmlns:c16="http://schemas.microsoft.com/office/drawing/2014/chart" uri="{C3380CC4-5D6E-409C-BE32-E72D297353CC}">
              <c16:uniqueId val="{00000001-1A48-4F1C-AAE9-B93D22BF7625}"/>
            </c:ext>
          </c:extLst>
        </c:ser>
        <c:ser>
          <c:idx val="2"/>
          <c:order val="2"/>
          <c:tx>
            <c:strRef>
              <c:f>Sheet1!$D$1</c:f>
              <c:strCache>
                <c:ptCount val="1"/>
                <c:pt idx="0">
                  <c:v>Column3</c:v>
                </c:pt>
              </c:strCache>
            </c:strRef>
          </c:tx>
          <c:cat>
            <c:numRef>
              <c:f>Sheet1!$A$2:$A$7</c:f>
              <c:numCache>
                <c:formatCode>General</c:formatCode>
                <c:ptCount val="6"/>
                <c:pt idx="0">
                  <c:v>1</c:v>
                </c:pt>
                <c:pt idx="1">
                  <c:v>2</c:v>
                </c:pt>
                <c:pt idx="2">
                  <c:v>3</c:v>
                </c:pt>
                <c:pt idx="3">
                  <c:v>4</c:v>
                </c:pt>
                <c:pt idx="4">
                  <c:v>5</c:v>
                </c:pt>
                <c:pt idx="5">
                  <c:v>6</c:v>
                </c:pt>
              </c:numCache>
            </c:numRef>
          </c:cat>
          <c:val>
            <c:numRef>
              <c:f>Sheet1!$D$2:$D$7</c:f>
              <c:numCache>
                <c:formatCode>General</c:formatCode>
                <c:ptCount val="6"/>
              </c:numCache>
            </c:numRef>
          </c:val>
          <c:smooth val="0"/>
          <c:extLst>
            <c:ext xmlns:c16="http://schemas.microsoft.com/office/drawing/2014/chart" uri="{C3380CC4-5D6E-409C-BE32-E72D297353CC}">
              <c16:uniqueId val="{00000002-1A48-4F1C-AAE9-B93D22BF7625}"/>
            </c:ext>
          </c:extLst>
        </c:ser>
        <c:dLbls>
          <c:showLegendKey val="0"/>
          <c:showVal val="0"/>
          <c:showCatName val="0"/>
          <c:showSerName val="0"/>
          <c:showPercent val="0"/>
          <c:showBubbleSize val="0"/>
        </c:dLbls>
        <c:marker val="1"/>
        <c:smooth val="0"/>
        <c:axId val="-52848592"/>
        <c:axId val="-52837712"/>
      </c:lineChart>
      <c:catAx>
        <c:axId val="-52848592"/>
        <c:scaling>
          <c:orientation val="minMax"/>
        </c:scaling>
        <c:delete val="1"/>
        <c:axPos val="b"/>
        <c:numFmt formatCode="General" sourceLinked="1"/>
        <c:majorTickMark val="out"/>
        <c:minorTickMark val="none"/>
        <c:tickLblPos val="nextTo"/>
        <c:crossAx val="-52837712"/>
        <c:crosses val="autoZero"/>
        <c:auto val="1"/>
        <c:lblAlgn val="ctr"/>
        <c:lblOffset val="100"/>
        <c:noMultiLvlLbl val="0"/>
      </c:catAx>
      <c:valAx>
        <c:axId val="-52837712"/>
        <c:scaling>
          <c:orientation val="minMax"/>
          <c:max val="90"/>
          <c:min val="0"/>
        </c:scaling>
        <c:delete val="1"/>
        <c:axPos val="l"/>
        <c:majorGridlines/>
        <c:numFmt formatCode="0" sourceLinked="0"/>
        <c:majorTickMark val="out"/>
        <c:minorTickMark val="none"/>
        <c:tickLblPos val="nextTo"/>
        <c:crossAx val="-52848592"/>
        <c:crosses val="autoZero"/>
        <c:crossBetween val="between"/>
      </c:valAx>
      <c:spPr>
        <a:solidFill>
          <a:srgbClr val="94B6D2">
            <a:alpha val="12000"/>
          </a:srgbClr>
        </a:solidFill>
        <a:ln w="12700"/>
      </c:spPr>
    </c:plotArea>
    <c:plotVisOnly val="1"/>
    <c:dispBlanksAs val="gap"/>
    <c:showDLblsOverMax val="0"/>
  </c:chart>
  <c:txPr>
    <a:bodyPr/>
    <a:lstStyle/>
    <a:p>
      <a:pPr>
        <a:defRPr sz="1800"/>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Column1</c:v>
                </c:pt>
              </c:strCache>
            </c:strRef>
          </c:tx>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numCache>
            </c:numRef>
          </c:val>
          <c:smooth val="0"/>
          <c:extLst>
            <c:ext xmlns:c16="http://schemas.microsoft.com/office/drawing/2014/chart" uri="{C3380CC4-5D6E-409C-BE32-E72D297353CC}">
              <c16:uniqueId val="{00000000-64CA-4557-92F9-6C4C23F60B00}"/>
            </c:ext>
          </c:extLst>
        </c:ser>
        <c:ser>
          <c:idx val="1"/>
          <c:order val="1"/>
          <c:tx>
            <c:strRef>
              <c:f>Sheet1!$C$1</c:f>
              <c:strCache>
                <c:ptCount val="1"/>
                <c:pt idx="0">
                  <c:v>Column2</c:v>
                </c:pt>
              </c:strCache>
            </c:strRef>
          </c:tx>
          <c:cat>
            <c:numRef>
              <c:f>Sheet1!$A$2:$A$7</c:f>
              <c:numCache>
                <c:formatCode>General</c:formatCode>
                <c:ptCount val="6"/>
                <c:pt idx="0">
                  <c:v>1</c:v>
                </c:pt>
                <c:pt idx="1">
                  <c:v>2</c:v>
                </c:pt>
                <c:pt idx="2">
                  <c:v>3</c:v>
                </c:pt>
                <c:pt idx="3">
                  <c:v>4</c:v>
                </c:pt>
                <c:pt idx="4">
                  <c:v>5</c:v>
                </c:pt>
                <c:pt idx="5">
                  <c:v>6</c:v>
                </c:pt>
              </c:numCache>
            </c:numRef>
          </c:cat>
          <c:val>
            <c:numRef>
              <c:f>Sheet1!$C$2:$C$7</c:f>
              <c:numCache>
                <c:formatCode>General</c:formatCode>
                <c:ptCount val="6"/>
              </c:numCache>
            </c:numRef>
          </c:val>
          <c:smooth val="0"/>
          <c:extLst>
            <c:ext xmlns:c16="http://schemas.microsoft.com/office/drawing/2014/chart" uri="{C3380CC4-5D6E-409C-BE32-E72D297353CC}">
              <c16:uniqueId val="{00000001-64CA-4557-92F9-6C4C23F60B00}"/>
            </c:ext>
          </c:extLst>
        </c:ser>
        <c:ser>
          <c:idx val="2"/>
          <c:order val="2"/>
          <c:tx>
            <c:strRef>
              <c:f>Sheet1!$D$1</c:f>
              <c:strCache>
                <c:ptCount val="1"/>
                <c:pt idx="0">
                  <c:v>Column3</c:v>
                </c:pt>
              </c:strCache>
            </c:strRef>
          </c:tx>
          <c:cat>
            <c:numRef>
              <c:f>Sheet1!$A$2:$A$7</c:f>
              <c:numCache>
                <c:formatCode>General</c:formatCode>
                <c:ptCount val="6"/>
                <c:pt idx="0">
                  <c:v>1</c:v>
                </c:pt>
                <c:pt idx="1">
                  <c:v>2</c:v>
                </c:pt>
                <c:pt idx="2">
                  <c:v>3</c:v>
                </c:pt>
                <c:pt idx="3">
                  <c:v>4</c:v>
                </c:pt>
                <c:pt idx="4">
                  <c:v>5</c:v>
                </c:pt>
                <c:pt idx="5">
                  <c:v>6</c:v>
                </c:pt>
              </c:numCache>
            </c:numRef>
          </c:cat>
          <c:val>
            <c:numRef>
              <c:f>Sheet1!$D$2:$D$7</c:f>
              <c:numCache>
                <c:formatCode>General</c:formatCode>
                <c:ptCount val="6"/>
              </c:numCache>
            </c:numRef>
          </c:val>
          <c:smooth val="0"/>
          <c:extLst>
            <c:ext xmlns:c16="http://schemas.microsoft.com/office/drawing/2014/chart" uri="{C3380CC4-5D6E-409C-BE32-E72D297353CC}">
              <c16:uniqueId val="{00000002-64CA-4557-92F9-6C4C23F60B00}"/>
            </c:ext>
          </c:extLst>
        </c:ser>
        <c:dLbls>
          <c:showLegendKey val="0"/>
          <c:showVal val="0"/>
          <c:showCatName val="0"/>
          <c:showSerName val="0"/>
          <c:showPercent val="0"/>
          <c:showBubbleSize val="0"/>
        </c:dLbls>
        <c:marker val="1"/>
        <c:smooth val="0"/>
        <c:axId val="-226102176"/>
        <c:axId val="-226097280"/>
      </c:lineChart>
      <c:catAx>
        <c:axId val="-226102176"/>
        <c:scaling>
          <c:orientation val="minMax"/>
        </c:scaling>
        <c:delete val="0"/>
        <c:axPos val="b"/>
        <c:numFmt formatCode="General" sourceLinked="1"/>
        <c:majorTickMark val="out"/>
        <c:minorTickMark val="none"/>
        <c:tickLblPos val="nextTo"/>
        <c:crossAx val="-226097280"/>
        <c:crosses val="autoZero"/>
        <c:auto val="1"/>
        <c:lblAlgn val="ctr"/>
        <c:lblOffset val="100"/>
        <c:noMultiLvlLbl val="0"/>
      </c:catAx>
      <c:valAx>
        <c:axId val="-226097280"/>
        <c:scaling>
          <c:orientation val="minMax"/>
          <c:max val="90"/>
          <c:min val="0"/>
        </c:scaling>
        <c:delete val="0"/>
        <c:axPos val="l"/>
        <c:majorGridlines/>
        <c:numFmt formatCode="0" sourceLinked="0"/>
        <c:majorTickMark val="out"/>
        <c:minorTickMark val="none"/>
        <c:tickLblPos val="nextTo"/>
        <c:crossAx val="-226102176"/>
        <c:crosses val="autoZero"/>
        <c:crossBetween val="between"/>
      </c:valAx>
      <c:spPr>
        <a:solidFill>
          <a:srgbClr val="94B6D2">
            <a:alpha val="12000"/>
          </a:srgbClr>
        </a:solidFill>
        <a:ln w="12700"/>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Column1</c:v>
                </c:pt>
              </c:strCache>
            </c:strRef>
          </c:tx>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numCache>
            </c:numRef>
          </c:val>
          <c:smooth val="0"/>
          <c:extLst>
            <c:ext xmlns:c16="http://schemas.microsoft.com/office/drawing/2014/chart" uri="{C3380CC4-5D6E-409C-BE32-E72D297353CC}">
              <c16:uniqueId val="{00000000-1A48-4F1C-AAE9-B93D22BF7625}"/>
            </c:ext>
          </c:extLst>
        </c:ser>
        <c:ser>
          <c:idx val="1"/>
          <c:order val="1"/>
          <c:tx>
            <c:strRef>
              <c:f>Sheet1!$C$1</c:f>
              <c:strCache>
                <c:ptCount val="1"/>
                <c:pt idx="0">
                  <c:v>Column2</c:v>
                </c:pt>
              </c:strCache>
            </c:strRef>
          </c:tx>
          <c:cat>
            <c:numRef>
              <c:f>Sheet1!$A$2:$A$7</c:f>
              <c:numCache>
                <c:formatCode>General</c:formatCode>
                <c:ptCount val="6"/>
                <c:pt idx="0">
                  <c:v>1</c:v>
                </c:pt>
                <c:pt idx="1">
                  <c:v>2</c:v>
                </c:pt>
                <c:pt idx="2">
                  <c:v>3</c:v>
                </c:pt>
                <c:pt idx="3">
                  <c:v>4</c:v>
                </c:pt>
                <c:pt idx="4">
                  <c:v>5</c:v>
                </c:pt>
                <c:pt idx="5">
                  <c:v>6</c:v>
                </c:pt>
              </c:numCache>
            </c:numRef>
          </c:cat>
          <c:val>
            <c:numRef>
              <c:f>Sheet1!$C$2:$C$7</c:f>
              <c:numCache>
                <c:formatCode>General</c:formatCode>
                <c:ptCount val="6"/>
              </c:numCache>
            </c:numRef>
          </c:val>
          <c:smooth val="0"/>
          <c:extLst>
            <c:ext xmlns:c16="http://schemas.microsoft.com/office/drawing/2014/chart" uri="{C3380CC4-5D6E-409C-BE32-E72D297353CC}">
              <c16:uniqueId val="{00000001-1A48-4F1C-AAE9-B93D22BF7625}"/>
            </c:ext>
          </c:extLst>
        </c:ser>
        <c:ser>
          <c:idx val="2"/>
          <c:order val="2"/>
          <c:tx>
            <c:strRef>
              <c:f>Sheet1!$D$1</c:f>
              <c:strCache>
                <c:ptCount val="1"/>
                <c:pt idx="0">
                  <c:v>Column3</c:v>
                </c:pt>
              </c:strCache>
            </c:strRef>
          </c:tx>
          <c:cat>
            <c:numRef>
              <c:f>Sheet1!$A$2:$A$7</c:f>
              <c:numCache>
                <c:formatCode>General</c:formatCode>
                <c:ptCount val="6"/>
                <c:pt idx="0">
                  <c:v>1</c:v>
                </c:pt>
                <c:pt idx="1">
                  <c:v>2</c:v>
                </c:pt>
                <c:pt idx="2">
                  <c:v>3</c:v>
                </c:pt>
                <c:pt idx="3">
                  <c:v>4</c:v>
                </c:pt>
                <c:pt idx="4">
                  <c:v>5</c:v>
                </c:pt>
                <c:pt idx="5">
                  <c:v>6</c:v>
                </c:pt>
              </c:numCache>
            </c:numRef>
          </c:cat>
          <c:val>
            <c:numRef>
              <c:f>Sheet1!$D$2:$D$7</c:f>
              <c:numCache>
                <c:formatCode>General</c:formatCode>
                <c:ptCount val="6"/>
              </c:numCache>
            </c:numRef>
          </c:val>
          <c:smooth val="0"/>
          <c:extLst>
            <c:ext xmlns:c16="http://schemas.microsoft.com/office/drawing/2014/chart" uri="{C3380CC4-5D6E-409C-BE32-E72D297353CC}">
              <c16:uniqueId val="{00000002-1A48-4F1C-AAE9-B93D22BF7625}"/>
            </c:ext>
          </c:extLst>
        </c:ser>
        <c:dLbls>
          <c:showLegendKey val="0"/>
          <c:showVal val="0"/>
          <c:showCatName val="0"/>
          <c:showSerName val="0"/>
          <c:showPercent val="0"/>
          <c:showBubbleSize val="0"/>
        </c:dLbls>
        <c:marker val="1"/>
        <c:smooth val="0"/>
        <c:axId val="-226098368"/>
        <c:axId val="-226096736"/>
      </c:lineChart>
      <c:catAx>
        <c:axId val="-226098368"/>
        <c:scaling>
          <c:orientation val="minMax"/>
        </c:scaling>
        <c:delete val="0"/>
        <c:axPos val="b"/>
        <c:numFmt formatCode="General" sourceLinked="1"/>
        <c:majorTickMark val="out"/>
        <c:minorTickMark val="none"/>
        <c:tickLblPos val="nextTo"/>
        <c:crossAx val="-226096736"/>
        <c:crosses val="autoZero"/>
        <c:auto val="1"/>
        <c:lblAlgn val="ctr"/>
        <c:lblOffset val="100"/>
        <c:noMultiLvlLbl val="0"/>
      </c:catAx>
      <c:valAx>
        <c:axId val="-226096736"/>
        <c:scaling>
          <c:orientation val="minMax"/>
          <c:max val="90"/>
          <c:min val="0"/>
        </c:scaling>
        <c:delete val="0"/>
        <c:axPos val="l"/>
        <c:majorGridlines/>
        <c:numFmt formatCode="0" sourceLinked="0"/>
        <c:majorTickMark val="out"/>
        <c:minorTickMark val="none"/>
        <c:tickLblPos val="nextTo"/>
        <c:crossAx val="-226098368"/>
        <c:crosses val="autoZero"/>
        <c:crossBetween val="between"/>
      </c:valAx>
      <c:spPr>
        <a:solidFill>
          <a:srgbClr val="94B6D2">
            <a:alpha val="12000"/>
          </a:srgbClr>
        </a:solidFill>
        <a:ln w="12700"/>
      </c:spPr>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80"/>
      <c:rotY val="110"/>
      <c:rAngAx val="1"/>
    </c:view3D>
    <c:floor>
      <c:thickness val="0"/>
    </c:floor>
    <c:sideWall>
      <c:thickness val="0"/>
      <c:spPr>
        <a:solidFill>
          <a:schemeClr val="accent1"/>
        </a:solidFill>
        <a:ln w="19050">
          <a:solidFill>
            <a:srgbClr val="C00000"/>
          </a:solidFill>
        </a:ln>
        <a:scene3d>
          <a:camera prst="orthographicFront"/>
          <a:lightRig rig="threePt" dir="t"/>
        </a:scene3d>
        <a:sp3d prstMaterial="translucentPowder"/>
      </c:spPr>
    </c:sideWall>
    <c:backWall>
      <c:thickness val="0"/>
      <c:spPr>
        <a:solidFill>
          <a:schemeClr val="accent1"/>
        </a:solidFill>
        <a:ln w="19050">
          <a:solidFill>
            <a:srgbClr val="C00000"/>
          </a:solidFill>
        </a:ln>
        <a:scene3d>
          <a:camera prst="orthographicFront"/>
          <a:lightRig rig="threePt" dir="t"/>
        </a:scene3d>
        <a:sp3d prstMaterial="translucentPowder"/>
      </c:spPr>
    </c:backWall>
    <c:plotArea>
      <c:layout/>
      <c:bar3DChart>
        <c:barDir val="col"/>
        <c:grouping val="clustered"/>
        <c:varyColors val="0"/>
        <c:ser>
          <c:idx val="0"/>
          <c:order val="0"/>
          <c:tx>
            <c:strRef>
              <c:f>Sheet1!$B$1</c:f>
              <c:strCache>
                <c:ptCount val="1"/>
                <c:pt idx="0">
                  <c:v>Series 1</c:v>
                </c:pt>
              </c:strCache>
            </c:strRef>
          </c:tx>
          <c:invertIfNegative val="0"/>
          <c:cat>
            <c:numRef>
              <c:f>Sheet1!$A$2:$A$5</c:f>
              <c:numCache>
                <c:formatCode>General</c:formatCode>
                <c:ptCount val="4"/>
              </c:numCache>
            </c:numRef>
          </c:cat>
          <c:val>
            <c:numRef>
              <c:f>Sheet1!$B$2:$B$5</c:f>
              <c:numCache>
                <c:formatCode>General</c:formatCode>
                <c:ptCount val="4"/>
              </c:numCache>
            </c:numRef>
          </c:val>
          <c:extLst>
            <c:ext xmlns:c16="http://schemas.microsoft.com/office/drawing/2014/chart" uri="{C3380CC4-5D6E-409C-BE32-E72D297353CC}">
              <c16:uniqueId val="{00000000-BE0D-4BBB-80B8-1C2CFD304A27}"/>
            </c:ext>
          </c:extLst>
        </c:ser>
        <c:ser>
          <c:idx val="1"/>
          <c:order val="1"/>
          <c:tx>
            <c:strRef>
              <c:f>Sheet1!$C$1</c:f>
              <c:strCache>
                <c:ptCount val="1"/>
                <c:pt idx="0">
                  <c:v>Series 2</c:v>
                </c:pt>
              </c:strCache>
            </c:strRef>
          </c:tx>
          <c:invertIfNegative val="0"/>
          <c:cat>
            <c:numRef>
              <c:f>Sheet1!$A$2:$A$5</c:f>
              <c:numCache>
                <c:formatCode>General</c:formatCode>
                <c:ptCount val="4"/>
              </c:numCache>
            </c:numRef>
          </c:cat>
          <c:val>
            <c:numRef>
              <c:f>Sheet1!$C$2:$C$5</c:f>
              <c:numCache>
                <c:formatCode>General</c:formatCode>
                <c:ptCount val="4"/>
              </c:numCache>
            </c:numRef>
          </c:val>
          <c:extLst>
            <c:ext xmlns:c16="http://schemas.microsoft.com/office/drawing/2014/chart" uri="{C3380CC4-5D6E-409C-BE32-E72D297353CC}">
              <c16:uniqueId val="{00000001-BE0D-4BBB-80B8-1C2CFD304A27}"/>
            </c:ext>
          </c:extLst>
        </c:ser>
        <c:ser>
          <c:idx val="2"/>
          <c:order val="2"/>
          <c:tx>
            <c:strRef>
              <c:f>Sheet1!$D$1</c:f>
              <c:strCache>
                <c:ptCount val="1"/>
                <c:pt idx="0">
                  <c:v>Series 3</c:v>
                </c:pt>
              </c:strCache>
            </c:strRef>
          </c:tx>
          <c:invertIfNegative val="0"/>
          <c:cat>
            <c:numRef>
              <c:f>Sheet1!$A$2:$A$5</c:f>
              <c:numCache>
                <c:formatCode>General</c:formatCode>
                <c:ptCount val="4"/>
              </c:numCache>
            </c:numRef>
          </c:cat>
          <c:val>
            <c:numRef>
              <c:f>Sheet1!$D$2:$D$5</c:f>
              <c:numCache>
                <c:formatCode>General</c:formatCode>
                <c:ptCount val="4"/>
              </c:numCache>
            </c:numRef>
          </c:val>
          <c:extLst>
            <c:ext xmlns:c16="http://schemas.microsoft.com/office/drawing/2014/chart" uri="{C3380CC4-5D6E-409C-BE32-E72D297353CC}">
              <c16:uniqueId val="{00000002-BE0D-4BBB-80B8-1C2CFD304A27}"/>
            </c:ext>
          </c:extLst>
        </c:ser>
        <c:dLbls>
          <c:showLegendKey val="0"/>
          <c:showVal val="0"/>
          <c:showCatName val="0"/>
          <c:showSerName val="0"/>
          <c:showPercent val="0"/>
          <c:showBubbleSize val="0"/>
        </c:dLbls>
        <c:gapWidth val="150"/>
        <c:shape val="cone"/>
        <c:axId val="-226102720"/>
        <c:axId val="-226097824"/>
        <c:axId val="0"/>
      </c:bar3DChart>
      <c:catAx>
        <c:axId val="-226102720"/>
        <c:scaling>
          <c:orientation val="minMax"/>
        </c:scaling>
        <c:delete val="0"/>
        <c:axPos val="b"/>
        <c:numFmt formatCode="General" sourceLinked="1"/>
        <c:majorTickMark val="out"/>
        <c:minorTickMark val="none"/>
        <c:tickLblPos val="nextTo"/>
        <c:crossAx val="-226097824"/>
        <c:crosses val="autoZero"/>
        <c:auto val="1"/>
        <c:lblAlgn val="ctr"/>
        <c:lblOffset val="100"/>
        <c:noMultiLvlLbl val="0"/>
      </c:catAx>
      <c:valAx>
        <c:axId val="-226097824"/>
        <c:scaling>
          <c:orientation val="minMax"/>
        </c:scaling>
        <c:delete val="1"/>
        <c:axPos val="l"/>
        <c:majorGridlines/>
        <c:numFmt formatCode="General" sourceLinked="1"/>
        <c:majorTickMark val="out"/>
        <c:minorTickMark val="none"/>
        <c:tickLblPos val="nextTo"/>
        <c:crossAx val="-22610272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Column1</c:v>
                </c:pt>
              </c:strCache>
            </c:strRef>
          </c:tx>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numCache>
            </c:numRef>
          </c:val>
          <c:smooth val="0"/>
          <c:extLst>
            <c:ext xmlns:c16="http://schemas.microsoft.com/office/drawing/2014/chart" uri="{C3380CC4-5D6E-409C-BE32-E72D297353CC}">
              <c16:uniqueId val="{00000000-1A48-4F1C-AAE9-B93D22BF7625}"/>
            </c:ext>
          </c:extLst>
        </c:ser>
        <c:ser>
          <c:idx val="1"/>
          <c:order val="1"/>
          <c:tx>
            <c:strRef>
              <c:f>Sheet1!$C$1</c:f>
              <c:strCache>
                <c:ptCount val="1"/>
                <c:pt idx="0">
                  <c:v>Column2</c:v>
                </c:pt>
              </c:strCache>
            </c:strRef>
          </c:tx>
          <c:cat>
            <c:numRef>
              <c:f>Sheet1!$A$2:$A$7</c:f>
              <c:numCache>
                <c:formatCode>General</c:formatCode>
                <c:ptCount val="6"/>
                <c:pt idx="0">
                  <c:v>1</c:v>
                </c:pt>
                <c:pt idx="1">
                  <c:v>2</c:v>
                </c:pt>
                <c:pt idx="2">
                  <c:v>3</c:v>
                </c:pt>
                <c:pt idx="3">
                  <c:v>4</c:v>
                </c:pt>
                <c:pt idx="4">
                  <c:v>5</c:v>
                </c:pt>
                <c:pt idx="5">
                  <c:v>6</c:v>
                </c:pt>
              </c:numCache>
            </c:numRef>
          </c:cat>
          <c:val>
            <c:numRef>
              <c:f>Sheet1!$C$2:$C$7</c:f>
              <c:numCache>
                <c:formatCode>General</c:formatCode>
                <c:ptCount val="6"/>
              </c:numCache>
            </c:numRef>
          </c:val>
          <c:smooth val="0"/>
          <c:extLst>
            <c:ext xmlns:c16="http://schemas.microsoft.com/office/drawing/2014/chart" uri="{C3380CC4-5D6E-409C-BE32-E72D297353CC}">
              <c16:uniqueId val="{00000001-1A48-4F1C-AAE9-B93D22BF7625}"/>
            </c:ext>
          </c:extLst>
        </c:ser>
        <c:ser>
          <c:idx val="2"/>
          <c:order val="2"/>
          <c:tx>
            <c:strRef>
              <c:f>Sheet1!$D$1</c:f>
              <c:strCache>
                <c:ptCount val="1"/>
                <c:pt idx="0">
                  <c:v>Column3</c:v>
                </c:pt>
              </c:strCache>
            </c:strRef>
          </c:tx>
          <c:cat>
            <c:numRef>
              <c:f>Sheet1!$A$2:$A$7</c:f>
              <c:numCache>
                <c:formatCode>General</c:formatCode>
                <c:ptCount val="6"/>
                <c:pt idx="0">
                  <c:v>1</c:v>
                </c:pt>
                <c:pt idx="1">
                  <c:v>2</c:v>
                </c:pt>
                <c:pt idx="2">
                  <c:v>3</c:v>
                </c:pt>
                <c:pt idx="3">
                  <c:v>4</c:v>
                </c:pt>
                <c:pt idx="4">
                  <c:v>5</c:v>
                </c:pt>
                <c:pt idx="5">
                  <c:v>6</c:v>
                </c:pt>
              </c:numCache>
            </c:numRef>
          </c:cat>
          <c:val>
            <c:numRef>
              <c:f>Sheet1!$D$2:$D$7</c:f>
              <c:numCache>
                <c:formatCode>General</c:formatCode>
                <c:ptCount val="6"/>
              </c:numCache>
            </c:numRef>
          </c:val>
          <c:smooth val="0"/>
          <c:extLst>
            <c:ext xmlns:c16="http://schemas.microsoft.com/office/drawing/2014/chart" uri="{C3380CC4-5D6E-409C-BE32-E72D297353CC}">
              <c16:uniqueId val="{00000002-1A48-4F1C-AAE9-B93D22BF7625}"/>
            </c:ext>
          </c:extLst>
        </c:ser>
        <c:dLbls>
          <c:showLegendKey val="0"/>
          <c:showVal val="0"/>
          <c:showCatName val="0"/>
          <c:showSerName val="0"/>
          <c:showPercent val="0"/>
          <c:showBubbleSize val="0"/>
        </c:dLbls>
        <c:marker val="1"/>
        <c:smooth val="0"/>
        <c:axId val="-54924352"/>
        <c:axId val="-54922720"/>
      </c:lineChart>
      <c:catAx>
        <c:axId val="-54924352"/>
        <c:scaling>
          <c:orientation val="minMax"/>
        </c:scaling>
        <c:delete val="1"/>
        <c:axPos val="b"/>
        <c:numFmt formatCode="General" sourceLinked="1"/>
        <c:majorTickMark val="out"/>
        <c:minorTickMark val="none"/>
        <c:tickLblPos val="nextTo"/>
        <c:crossAx val="-54922720"/>
        <c:crosses val="autoZero"/>
        <c:auto val="1"/>
        <c:lblAlgn val="ctr"/>
        <c:lblOffset val="100"/>
        <c:noMultiLvlLbl val="0"/>
      </c:catAx>
      <c:valAx>
        <c:axId val="-54922720"/>
        <c:scaling>
          <c:orientation val="minMax"/>
          <c:max val="90"/>
          <c:min val="0"/>
        </c:scaling>
        <c:delete val="1"/>
        <c:axPos val="l"/>
        <c:majorGridlines/>
        <c:numFmt formatCode="0" sourceLinked="0"/>
        <c:majorTickMark val="out"/>
        <c:minorTickMark val="none"/>
        <c:tickLblPos val="nextTo"/>
        <c:crossAx val="-54924352"/>
        <c:crosses val="autoZero"/>
        <c:crossBetween val="between"/>
      </c:valAx>
      <c:spPr>
        <a:solidFill>
          <a:srgbClr val="94B6D2">
            <a:alpha val="12000"/>
          </a:srgbClr>
        </a:solidFill>
        <a:ln w="12700"/>
      </c:spPr>
    </c:plotArea>
    <c:plotVisOnly val="1"/>
    <c:dispBlanksAs val="gap"/>
    <c:showDLblsOverMax val="0"/>
  </c:chart>
  <c:txPr>
    <a:bodyPr/>
    <a:lstStyle/>
    <a:p>
      <a:pPr>
        <a:defRPr sz="1800"/>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Column1</c:v>
                </c:pt>
              </c:strCache>
            </c:strRef>
          </c:tx>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numCache>
            </c:numRef>
          </c:val>
          <c:smooth val="0"/>
          <c:extLst>
            <c:ext xmlns:c16="http://schemas.microsoft.com/office/drawing/2014/chart" uri="{C3380CC4-5D6E-409C-BE32-E72D297353CC}">
              <c16:uniqueId val="{00000000-1A48-4F1C-AAE9-B93D22BF7625}"/>
            </c:ext>
          </c:extLst>
        </c:ser>
        <c:ser>
          <c:idx val="1"/>
          <c:order val="1"/>
          <c:tx>
            <c:strRef>
              <c:f>Sheet1!$C$1</c:f>
              <c:strCache>
                <c:ptCount val="1"/>
                <c:pt idx="0">
                  <c:v>Column2</c:v>
                </c:pt>
              </c:strCache>
            </c:strRef>
          </c:tx>
          <c:cat>
            <c:numRef>
              <c:f>Sheet1!$A$2:$A$7</c:f>
              <c:numCache>
                <c:formatCode>General</c:formatCode>
                <c:ptCount val="6"/>
                <c:pt idx="0">
                  <c:v>1</c:v>
                </c:pt>
                <c:pt idx="1">
                  <c:v>2</c:v>
                </c:pt>
                <c:pt idx="2">
                  <c:v>3</c:v>
                </c:pt>
                <c:pt idx="3">
                  <c:v>4</c:v>
                </c:pt>
                <c:pt idx="4">
                  <c:v>5</c:v>
                </c:pt>
                <c:pt idx="5">
                  <c:v>6</c:v>
                </c:pt>
              </c:numCache>
            </c:numRef>
          </c:cat>
          <c:val>
            <c:numRef>
              <c:f>Sheet1!$C$2:$C$7</c:f>
              <c:numCache>
                <c:formatCode>General</c:formatCode>
                <c:ptCount val="6"/>
              </c:numCache>
            </c:numRef>
          </c:val>
          <c:smooth val="0"/>
          <c:extLst>
            <c:ext xmlns:c16="http://schemas.microsoft.com/office/drawing/2014/chart" uri="{C3380CC4-5D6E-409C-BE32-E72D297353CC}">
              <c16:uniqueId val="{00000001-1A48-4F1C-AAE9-B93D22BF7625}"/>
            </c:ext>
          </c:extLst>
        </c:ser>
        <c:ser>
          <c:idx val="2"/>
          <c:order val="2"/>
          <c:tx>
            <c:strRef>
              <c:f>Sheet1!$D$1</c:f>
              <c:strCache>
                <c:ptCount val="1"/>
                <c:pt idx="0">
                  <c:v>Column3</c:v>
                </c:pt>
              </c:strCache>
            </c:strRef>
          </c:tx>
          <c:cat>
            <c:numRef>
              <c:f>Sheet1!$A$2:$A$7</c:f>
              <c:numCache>
                <c:formatCode>General</c:formatCode>
                <c:ptCount val="6"/>
                <c:pt idx="0">
                  <c:v>1</c:v>
                </c:pt>
                <c:pt idx="1">
                  <c:v>2</c:v>
                </c:pt>
                <c:pt idx="2">
                  <c:v>3</c:v>
                </c:pt>
                <c:pt idx="3">
                  <c:v>4</c:v>
                </c:pt>
                <c:pt idx="4">
                  <c:v>5</c:v>
                </c:pt>
                <c:pt idx="5">
                  <c:v>6</c:v>
                </c:pt>
              </c:numCache>
            </c:numRef>
          </c:cat>
          <c:val>
            <c:numRef>
              <c:f>Sheet1!$D$2:$D$7</c:f>
              <c:numCache>
                <c:formatCode>General</c:formatCode>
                <c:ptCount val="6"/>
              </c:numCache>
            </c:numRef>
          </c:val>
          <c:smooth val="0"/>
          <c:extLst>
            <c:ext xmlns:c16="http://schemas.microsoft.com/office/drawing/2014/chart" uri="{C3380CC4-5D6E-409C-BE32-E72D297353CC}">
              <c16:uniqueId val="{00000002-1A48-4F1C-AAE9-B93D22BF7625}"/>
            </c:ext>
          </c:extLst>
        </c:ser>
        <c:dLbls>
          <c:showLegendKey val="0"/>
          <c:showVal val="0"/>
          <c:showCatName val="0"/>
          <c:showSerName val="0"/>
          <c:showPercent val="0"/>
          <c:showBubbleSize val="0"/>
        </c:dLbls>
        <c:marker val="1"/>
        <c:smooth val="0"/>
        <c:axId val="-54923808"/>
        <c:axId val="-54923264"/>
      </c:lineChart>
      <c:catAx>
        <c:axId val="-54923808"/>
        <c:scaling>
          <c:orientation val="minMax"/>
        </c:scaling>
        <c:delete val="1"/>
        <c:axPos val="b"/>
        <c:numFmt formatCode="General" sourceLinked="1"/>
        <c:majorTickMark val="out"/>
        <c:minorTickMark val="none"/>
        <c:tickLblPos val="nextTo"/>
        <c:crossAx val="-54923264"/>
        <c:crosses val="autoZero"/>
        <c:auto val="1"/>
        <c:lblAlgn val="ctr"/>
        <c:lblOffset val="100"/>
        <c:noMultiLvlLbl val="0"/>
      </c:catAx>
      <c:valAx>
        <c:axId val="-54923264"/>
        <c:scaling>
          <c:orientation val="minMax"/>
          <c:max val="90"/>
          <c:min val="0"/>
        </c:scaling>
        <c:delete val="1"/>
        <c:axPos val="l"/>
        <c:majorGridlines/>
        <c:numFmt formatCode="0" sourceLinked="0"/>
        <c:majorTickMark val="out"/>
        <c:minorTickMark val="none"/>
        <c:tickLblPos val="nextTo"/>
        <c:crossAx val="-54923808"/>
        <c:crosses val="autoZero"/>
        <c:crossBetween val="between"/>
      </c:valAx>
      <c:spPr>
        <a:solidFill>
          <a:srgbClr val="94B6D2">
            <a:alpha val="12000"/>
          </a:srgbClr>
        </a:solidFill>
        <a:ln w="12700"/>
      </c:spPr>
    </c:plotArea>
    <c:plotVisOnly val="1"/>
    <c:dispBlanksAs val="gap"/>
    <c:showDLblsOverMax val="0"/>
  </c:chart>
  <c:txPr>
    <a:bodyPr/>
    <a:lstStyle/>
    <a:p>
      <a:pPr>
        <a:defRPr sz="1800"/>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Column1</c:v>
                </c:pt>
              </c:strCache>
            </c:strRef>
          </c:tx>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numCache>
            </c:numRef>
          </c:val>
          <c:smooth val="0"/>
          <c:extLst>
            <c:ext xmlns:c16="http://schemas.microsoft.com/office/drawing/2014/chart" uri="{C3380CC4-5D6E-409C-BE32-E72D297353CC}">
              <c16:uniqueId val="{00000000-1A48-4F1C-AAE9-B93D22BF7625}"/>
            </c:ext>
          </c:extLst>
        </c:ser>
        <c:ser>
          <c:idx val="1"/>
          <c:order val="1"/>
          <c:tx>
            <c:strRef>
              <c:f>Sheet1!$C$1</c:f>
              <c:strCache>
                <c:ptCount val="1"/>
                <c:pt idx="0">
                  <c:v>Column2</c:v>
                </c:pt>
              </c:strCache>
            </c:strRef>
          </c:tx>
          <c:cat>
            <c:numRef>
              <c:f>Sheet1!$A$2:$A$7</c:f>
              <c:numCache>
                <c:formatCode>General</c:formatCode>
                <c:ptCount val="6"/>
                <c:pt idx="0">
                  <c:v>1</c:v>
                </c:pt>
                <c:pt idx="1">
                  <c:v>2</c:v>
                </c:pt>
                <c:pt idx="2">
                  <c:v>3</c:v>
                </c:pt>
                <c:pt idx="3">
                  <c:v>4</c:v>
                </c:pt>
                <c:pt idx="4">
                  <c:v>5</c:v>
                </c:pt>
                <c:pt idx="5">
                  <c:v>6</c:v>
                </c:pt>
              </c:numCache>
            </c:numRef>
          </c:cat>
          <c:val>
            <c:numRef>
              <c:f>Sheet1!$C$2:$C$7</c:f>
              <c:numCache>
                <c:formatCode>General</c:formatCode>
                <c:ptCount val="6"/>
              </c:numCache>
            </c:numRef>
          </c:val>
          <c:smooth val="0"/>
          <c:extLst>
            <c:ext xmlns:c16="http://schemas.microsoft.com/office/drawing/2014/chart" uri="{C3380CC4-5D6E-409C-BE32-E72D297353CC}">
              <c16:uniqueId val="{00000001-1A48-4F1C-AAE9-B93D22BF7625}"/>
            </c:ext>
          </c:extLst>
        </c:ser>
        <c:ser>
          <c:idx val="2"/>
          <c:order val="2"/>
          <c:tx>
            <c:strRef>
              <c:f>Sheet1!$D$1</c:f>
              <c:strCache>
                <c:ptCount val="1"/>
                <c:pt idx="0">
                  <c:v>Column3</c:v>
                </c:pt>
              </c:strCache>
            </c:strRef>
          </c:tx>
          <c:cat>
            <c:numRef>
              <c:f>Sheet1!$A$2:$A$7</c:f>
              <c:numCache>
                <c:formatCode>General</c:formatCode>
                <c:ptCount val="6"/>
                <c:pt idx="0">
                  <c:v>1</c:v>
                </c:pt>
                <c:pt idx="1">
                  <c:v>2</c:v>
                </c:pt>
                <c:pt idx="2">
                  <c:v>3</c:v>
                </c:pt>
                <c:pt idx="3">
                  <c:v>4</c:v>
                </c:pt>
                <c:pt idx="4">
                  <c:v>5</c:v>
                </c:pt>
                <c:pt idx="5">
                  <c:v>6</c:v>
                </c:pt>
              </c:numCache>
            </c:numRef>
          </c:cat>
          <c:val>
            <c:numRef>
              <c:f>Sheet1!$D$2:$D$7</c:f>
              <c:numCache>
                <c:formatCode>General</c:formatCode>
                <c:ptCount val="6"/>
              </c:numCache>
            </c:numRef>
          </c:val>
          <c:smooth val="0"/>
          <c:extLst>
            <c:ext xmlns:c16="http://schemas.microsoft.com/office/drawing/2014/chart" uri="{C3380CC4-5D6E-409C-BE32-E72D297353CC}">
              <c16:uniqueId val="{00000002-1A48-4F1C-AAE9-B93D22BF7625}"/>
            </c:ext>
          </c:extLst>
        </c:ser>
        <c:dLbls>
          <c:showLegendKey val="0"/>
          <c:showVal val="0"/>
          <c:showCatName val="0"/>
          <c:showSerName val="0"/>
          <c:showPercent val="0"/>
          <c:showBubbleSize val="0"/>
        </c:dLbls>
        <c:marker val="1"/>
        <c:smooth val="0"/>
        <c:axId val="-54925984"/>
        <c:axId val="-54925440"/>
      </c:lineChart>
      <c:catAx>
        <c:axId val="-54925984"/>
        <c:scaling>
          <c:orientation val="minMax"/>
        </c:scaling>
        <c:delete val="1"/>
        <c:axPos val="b"/>
        <c:numFmt formatCode="General" sourceLinked="1"/>
        <c:majorTickMark val="out"/>
        <c:minorTickMark val="none"/>
        <c:tickLblPos val="nextTo"/>
        <c:crossAx val="-54925440"/>
        <c:crosses val="autoZero"/>
        <c:auto val="1"/>
        <c:lblAlgn val="ctr"/>
        <c:lblOffset val="100"/>
        <c:noMultiLvlLbl val="0"/>
      </c:catAx>
      <c:valAx>
        <c:axId val="-54925440"/>
        <c:scaling>
          <c:orientation val="minMax"/>
          <c:max val="90"/>
          <c:min val="0"/>
        </c:scaling>
        <c:delete val="1"/>
        <c:axPos val="l"/>
        <c:majorGridlines/>
        <c:numFmt formatCode="0" sourceLinked="0"/>
        <c:majorTickMark val="out"/>
        <c:minorTickMark val="none"/>
        <c:tickLblPos val="nextTo"/>
        <c:crossAx val="-54925984"/>
        <c:crosses val="autoZero"/>
        <c:crossBetween val="between"/>
      </c:valAx>
      <c:spPr>
        <a:solidFill>
          <a:srgbClr val="94B6D2">
            <a:alpha val="12000"/>
          </a:srgbClr>
        </a:solidFill>
        <a:ln w="12700"/>
      </c:spPr>
    </c:plotArea>
    <c:plotVisOnly val="1"/>
    <c:dispBlanksAs val="gap"/>
    <c:showDLblsOverMax val="0"/>
  </c:chart>
  <c:txPr>
    <a:bodyPr/>
    <a:lstStyle/>
    <a:p>
      <a:pPr>
        <a:defRPr sz="1800"/>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Column1</c:v>
                </c:pt>
              </c:strCache>
            </c:strRef>
          </c:tx>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numCache>
            </c:numRef>
          </c:val>
          <c:smooth val="0"/>
          <c:extLst>
            <c:ext xmlns:c16="http://schemas.microsoft.com/office/drawing/2014/chart" uri="{C3380CC4-5D6E-409C-BE32-E72D297353CC}">
              <c16:uniqueId val="{00000000-1A48-4F1C-AAE9-B93D22BF7625}"/>
            </c:ext>
          </c:extLst>
        </c:ser>
        <c:ser>
          <c:idx val="1"/>
          <c:order val="1"/>
          <c:tx>
            <c:strRef>
              <c:f>Sheet1!$C$1</c:f>
              <c:strCache>
                <c:ptCount val="1"/>
                <c:pt idx="0">
                  <c:v>Column2</c:v>
                </c:pt>
              </c:strCache>
            </c:strRef>
          </c:tx>
          <c:cat>
            <c:numRef>
              <c:f>Sheet1!$A$2:$A$7</c:f>
              <c:numCache>
                <c:formatCode>General</c:formatCode>
                <c:ptCount val="6"/>
                <c:pt idx="0">
                  <c:v>1</c:v>
                </c:pt>
                <c:pt idx="1">
                  <c:v>2</c:v>
                </c:pt>
                <c:pt idx="2">
                  <c:v>3</c:v>
                </c:pt>
                <c:pt idx="3">
                  <c:v>4</c:v>
                </c:pt>
                <c:pt idx="4">
                  <c:v>5</c:v>
                </c:pt>
                <c:pt idx="5">
                  <c:v>6</c:v>
                </c:pt>
              </c:numCache>
            </c:numRef>
          </c:cat>
          <c:val>
            <c:numRef>
              <c:f>Sheet1!$C$2:$C$7</c:f>
              <c:numCache>
                <c:formatCode>General</c:formatCode>
                <c:ptCount val="6"/>
              </c:numCache>
            </c:numRef>
          </c:val>
          <c:smooth val="0"/>
          <c:extLst>
            <c:ext xmlns:c16="http://schemas.microsoft.com/office/drawing/2014/chart" uri="{C3380CC4-5D6E-409C-BE32-E72D297353CC}">
              <c16:uniqueId val="{00000001-1A48-4F1C-AAE9-B93D22BF7625}"/>
            </c:ext>
          </c:extLst>
        </c:ser>
        <c:ser>
          <c:idx val="2"/>
          <c:order val="2"/>
          <c:tx>
            <c:strRef>
              <c:f>Sheet1!$D$1</c:f>
              <c:strCache>
                <c:ptCount val="1"/>
                <c:pt idx="0">
                  <c:v>Column3</c:v>
                </c:pt>
              </c:strCache>
            </c:strRef>
          </c:tx>
          <c:cat>
            <c:numRef>
              <c:f>Sheet1!$A$2:$A$7</c:f>
              <c:numCache>
                <c:formatCode>General</c:formatCode>
                <c:ptCount val="6"/>
                <c:pt idx="0">
                  <c:v>1</c:v>
                </c:pt>
                <c:pt idx="1">
                  <c:v>2</c:v>
                </c:pt>
                <c:pt idx="2">
                  <c:v>3</c:v>
                </c:pt>
                <c:pt idx="3">
                  <c:v>4</c:v>
                </c:pt>
                <c:pt idx="4">
                  <c:v>5</c:v>
                </c:pt>
                <c:pt idx="5">
                  <c:v>6</c:v>
                </c:pt>
              </c:numCache>
            </c:numRef>
          </c:cat>
          <c:val>
            <c:numRef>
              <c:f>Sheet1!$D$2:$D$7</c:f>
              <c:numCache>
                <c:formatCode>General</c:formatCode>
                <c:ptCount val="6"/>
              </c:numCache>
            </c:numRef>
          </c:val>
          <c:smooth val="0"/>
          <c:extLst>
            <c:ext xmlns:c16="http://schemas.microsoft.com/office/drawing/2014/chart" uri="{C3380CC4-5D6E-409C-BE32-E72D297353CC}">
              <c16:uniqueId val="{00000002-1A48-4F1C-AAE9-B93D22BF7625}"/>
            </c:ext>
          </c:extLst>
        </c:ser>
        <c:dLbls>
          <c:showLegendKey val="0"/>
          <c:showVal val="0"/>
          <c:showCatName val="0"/>
          <c:showSerName val="0"/>
          <c:showPercent val="0"/>
          <c:showBubbleSize val="0"/>
        </c:dLbls>
        <c:marker val="1"/>
        <c:smooth val="0"/>
        <c:axId val="-54919456"/>
        <c:axId val="-54931424"/>
      </c:lineChart>
      <c:catAx>
        <c:axId val="-54919456"/>
        <c:scaling>
          <c:orientation val="minMax"/>
        </c:scaling>
        <c:delete val="1"/>
        <c:axPos val="b"/>
        <c:numFmt formatCode="General" sourceLinked="1"/>
        <c:majorTickMark val="out"/>
        <c:minorTickMark val="none"/>
        <c:tickLblPos val="nextTo"/>
        <c:crossAx val="-54931424"/>
        <c:crosses val="autoZero"/>
        <c:auto val="1"/>
        <c:lblAlgn val="ctr"/>
        <c:lblOffset val="100"/>
        <c:noMultiLvlLbl val="0"/>
      </c:catAx>
      <c:valAx>
        <c:axId val="-54931424"/>
        <c:scaling>
          <c:orientation val="minMax"/>
          <c:max val="90"/>
          <c:min val="0"/>
        </c:scaling>
        <c:delete val="1"/>
        <c:axPos val="l"/>
        <c:majorGridlines/>
        <c:numFmt formatCode="0" sourceLinked="0"/>
        <c:majorTickMark val="out"/>
        <c:minorTickMark val="none"/>
        <c:tickLblPos val="nextTo"/>
        <c:crossAx val="-54919456"/>
        <c:crosses val="autoZero"/>
        <c:crossBetween val="between"/>
      </c:valAx>
      <c:spPr>
        <a:solidFill>
          <a:srgbClr val="94B6D2">
            <a:alpha val="12000"/>
          </a:srgbClr>
        </a:solidFill>
        <a:ln w="12700"/>
      </c:spPr>
    </c:plotArea>
    <c:plotVisOnly val="1"/>
    <c:dispBlanksAs val="gap"/>
    <c:showDLblsOverMax val="0"/>
  </c:chart>
  <c:txPr>
    <a:bodyPr/>
    <a:lstStyle/>
    <a:p>
      <a:pPr>
        <a:defRPr sz="1800"/>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Column1</c:v>
                </c:pt>
              </c:strCache>
            </c:strRef>
          </c:tx>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numCache>
            </c:numRef>
          </c:val>
          <c:smooth val="0"/>
          <c:extLst>
            <c:ext xmlns:c16="http://schemas.microsoft.com/office/drawing/2014/chart" uri="{C3380CC4-5D6E-409C-BE32-E72D297353CC}">
              <c16:uniqueId val="{00000000-1A48-4F1C-AAE9-B93D22BF7625}"/>
            </c:ext>
          </c:extLst>
        </c:ser>
        <c:ser>
          <c:idx val="1"/>
          <c:order val="1"/>
          <c:tx>
            <c:strRef>
              <c:f>Sheet1!$C$1</c:f>
              <c:strCache>
                <c:ptCount val="1"/>
                <c:pt idx="0">
                  <c:v>Column2</c:v>
                </c:pt>
              </c:strCache>
            </c:strRef>
          </c:tx>
          <c:cat>
            <c:numRef>
              <c:f>Sheet1!$A$2:$A$7</c:f>
              <c:numCache>
                <c:formatCode>General</c:formatCode>
                <c:ptCount val="6"/>
                <c:pt idx="0">
                  <c:v>1</c:v>
                </c:pt>
                <c:pt idx="1">
                  <c:v>2</c:v>
                </c:pt>
                <c:pt idx="2">
                  <c:v>3</c:v>
                </c:pt>
                <c:pt idx="3">
                  <c:v>4</c:v>
                </c:pt>
                <c:pt idx="4">
                  <c:v>5</c:v>
                </c:pt>
                <c:pt idx="5">
                  <c:v>6</c:v>
                </c:pt>
              </c:numCache>
            </c:numRef>
          </c:cat>
          <c:val>
            <c:numRef>
              <c:f>Sheet1!$C$2:$C$7</c:f>
              <c:numCache>
                <c:formatCode>General</c:formatCode>
                <c:ptCount val="6"/>
              </c:numCache>
            </c:numRef>
          </c:val>
          <c:smooth val="0"/>
          <c:extLst>
            <c:ext xmlns:c16="http://schemas.microsoft.com/office/drawing/2014/chart" uri="{C3380CC4-5D6E-409C-BE32-E72D297353CC}">
              <c16:uniqueId val="{00000001-1A48-4F1C-AAE9-B93D22BF7625}"/>
            </c:ext>
          </c:extLst>
        </c:ser>
        <c:ser>
          <c:idx val="2"/>
          <c:order val="2"/>
          <c:tx>
            <c:strRef>
              <c:f>Sheet1!$D$1</c:f>
              <c:strCache>
                <c:ptCount val="1"/>
                <c:pt idx="0">
                  <c:v>Column3</c:v>
                </c:pt>
              </c:strCache>
            </c:strRef>
          </c:tx>
          <c:cat>
            <c:numRef>
              <c:f>Sheet1!$A$2:$A$7</c:f>
              <c:numCache>
                <c:formatCode>General</c:formatCode>
                <c:ptCount val="6"/>
                <c:pt idx="0">
                  <c:v>1</c:v>
                </c:pt>
                <c:pt idx="1">
                  <c:v>2</c:v>
                </c:pt>
                <c:pt idx="2">
                  <c:v>3</c:v>
                </c:pt>
                <c:pt idx="3">
                  <c:v>4</c:v>
                </c:pt>
                <c:pt idx="4">
                  <c:v>5</c:v>
                </c:pt>
                <c:pt idx="5">
                  <c:v>6</c:v>
                </c:pt>
              </c:numCache>
            </c:numRef>
          </c:cat>
          <c:val>
            <c:numRef>
              <c:f>Sheet1!$D$2:$D$7</c:f>
              <c:numCache>
                <c:formatCode>General</c:formatCode>
                <c:ptCount val="6"/>
              </c:numCache>
            </c:numRef>
          </c:val>
          <c:smooth val="0"/>
          <c:extLst>
            <c:ext xmlns:c16="http://schemas.microsoft.com/office/drawing/2014/chart" uri="{C3380CC4-5D6E-409C-BE32-E72D297353CC}">
              <c16:uniqueId val="{00000002-1A48-4F1C-AAE9-B93D22BF7625}"/>
            </c:ext>
          </c:extLst>
        </c:ser>
        <c:dLbls>
          <c:showLegendKey val="0"/>
          <c:showVal val="0"/>
          <c:showCatName val="0"/>
          <c:showSerName val="0"/>
          <c:showPercent val="0"/>
          <c:showBubbleSize val="0"/>
        </c:dLbls>
        <c:marker val="1"/>
        <c:smooth val="0"/>
        <c:axId val="-54916736"/>
        <c:axId val="-54927616"/>
      </c:lineChart>
      <c:catAx>
        <c:axId val="-54916736"/>
        <c:scaling>
          <c:orientation val="minMax"/>
        </c:scaling>
        <c:delete val="1"/>
        <c:axPos val="b"/>
        <c:numFmt formatCode="General" sourceLinked="1"/>
        <c:majorTickMark val="out"/>
        <c:minorTickMark val="none"/>
        <c:tickLblPos val="nextTo"/>
        <c:crossAx val="-54927616"/>
        <c:crosses val="autoZero"/>
        <c:auto val="1"/>
        <c:lblAlgn val="ctr"/>
        <c:lblOffset val="100"/>
        <c:noMultiLvlLbl val="0"/>
      </c:catAx>
      <c:valAx>
        <c:axId val="-54927616"/>
        <c:scaling>
          <c:orientation val="minMax"/>
          <c:max val="90"/>
          <c:min val="0"/>
        </c:scaling>
        <c:delete val="1"/>
        <c:axPos val="l"/>
        <c:majorGridlines/>
        <c:numFmt formatCode="0" sourceLinked="0"/>
        <c:majorTickMark val="out"/>
        <c:minorTickMark val="none"/>
        <c:tickLblPos val="nextTo"/>
        <c:crossAx val="-54916736"/>
        <c:crosses val="autoZero"/>
        <c:crossBetween val="between"/>
      </c:valAx>
      <c:spPr>
        <a:solidFill>
          <a:srgbClr val="94B6D2">
            <a:alpha val="12000"/>
          </a:srgbClr>
        </a:solidFill>
        <a:ln w="12700"/>
      </c:spPr>
    </c:plotArea>
    <c:plotVisOnly val="1"/>
    <c:dispBlanksAs val="gap"/>
    <c:showDLblsOverMax val="0"/>
  </c:chart>
  <c:txPr>
    <a:bodyPr/>
    <a:lstStyle/>
    <a:p>
      <a:pPr>
        <a:defRPr sz="18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cdr:x>
      <cdr:y>0.93939</cdr:y>
    </cdr:from>
    <cdr:to>
      <cdr:x>1</cdr:x>
      <cdr:y>0.93939</cdr:y>
    </cdr:to>
    <cdr:cxnSp macro="">
      <cdr:nvCxnSpPr>
        <cdr:cNvPr id="3" name="Straight Connector 2">
          <a:extLst xmlns:a="http://schemas.openxmlformats.org/drawingml/2006/main">
            <a:ext uri="{FF2B5EF4-FFF2-40B4-BE49-F238E27FC236}">
              <a16:creationId xmlns:a16="http://schemas.microsoft.com/office/drawing/2014/main" id="{5AB930FC-2414-DAA7-C1A0-D2F9A45E3B1D}"/>
            </a:ext>
          </a:extLst>
        </cdr:cNvPr>
        <cdr:cNvCxnSpPr/>
      </cdr:nvCxnSpPr>
      <cdr:spPr>
        <a:xfrm xmlns:a="http://schemas.openxmlformats.org/drawingml/2006/main">
          <a:off x="0" y="2362200"/>
          <a:ext cx="5029200"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10.xml><?xml version="1.0" encoding="utf-8"?>
<c:userShapes xmlns:c="http://schemas.openxmlformats.org/drawingml/2006/chart">
  <cdr:relSizeAnchor xmlns:cdr="http://schemas.openxmlformats.org/drawingml/2006/chartDrawing">
    <cdr:from>
      <cdr:x>0</cdr:x>
      <cdr:y>0.93939</cdr:y>
    </cdr:from>
    <cdr:to>
      <cdr:x>1</cdr:x>
      <cdr:y>0.93939</cdr:y>
    </cdr:to>
    <cdr:cxnSp macro="">
      <cdr:nvCxnSpPr>
        <cdr:cNvPr id="3" name="Straight Connector 2">
          <a:extLst xmlns:a="http://schemas.openxmlformats.org/drawingml/2006/main">
            <a:ext uri="{FF2B5EF4-FFF2-40B4-BE49-F238E27FC236}">
              <a16:creationId xmlns:a16="http://schemas.microsoft.com/office/drawing/2014/main" id="{F8DDB3CA-01FC-5CCE-F235-97CF50BED954}"/>
            </a:ext>
          </a:extLst>
        </cdr:cNvPr>
        <cdr:cNvCxnSpPr/>
      </cdr:nvCxnSpPr>
      <cdr:spPr>
        <a:xfrm xmlns:a="http://schemas.openxmlformats.org/drawingml/2006/main">
          <a:off x="0" y="2362200"/>
          <a:ext cx="5029200"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cdr:x>
      <cdr:y>0.93939</cdr:y>
    </cdr:from>
    <cdr:to>
      <cdr:x>1</cdr:x>
      <cdr:y>0.93939</cdr:y>
    </cdr:to>
    <cdr:cxnSp macro="">
      <cdr:nvCxnSpPr>
        <cdr:cNvPr id="3" name="Straight Connector 2">
          <a:extLst xmlns:a="http://schemas.openxmlformats.org/drawingml/2006/main">
            <a:ext uri="{FF2B5EF4-FFF2-40B4-BE49-F238E27FC236}">
              <a16:creationId xmlns:a16="http://schemas.microsoft.com/office/drawing/2014/main" id="{84744596-7E78-F64E-6061-8F42C2A171E6}"/>
            </a:ext>
          </a:extLst>
        </cdr:cNvPr>
        <cdr:cNvCxnSpPr/>
      </cdr:nvCxnSpPr>
      <cdr:spPr>
        <a:xfrm xmlns:a="http://schemas.openxmlformats.org/drawingml/2006/main">
          <a:off x="0" y="2362200"/>
          <a:ext cx="5029200"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cdr:x>
      <cdr:y>0.93939</cdr:y>
    </cdr:from>
    <cdr:to>
      <cdr:x>1</cdr:x>
      <cdr:y>0.93939</cdr:y>
    </cdr:to>
    <cdr:cxnSp macro="">
      <cdr:nvCxnSpPr>
        <cdr:cNvPr id="3" name="Straight Connector 2">
          <a:extLst xmlns:a="http://schemas.openxmlformats.org/drawingml/2006/main">
            <a:ext uri="{FF2B5EF4-FFF2-40B4-BE49-F238E27FC236}">
              <a16:creationId xmlns:a16="http://schemas.microsoft.com/office/drawing/2014/main" id="{DF34497C-6DE6-CD32-A97B-FB6D7963FCDE}"/>
            </a:ext>
          </a:extLst>
        </cdr:cNvPr>
        <cdr:cNvCxnSpPr/>
      </cdr:nvCxnSpPr>
      <cdr:spPr>
        <a:xfrm xmlns:a="http://schemas.openxmlformats.org/drawingml/2006/main">
          <a:off x="0" y="2362200"/>
          <a:ext cx="5029200"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cdr:x>
      <cdr:y>0.93939</cdr:y>
    </cdr:from>
    <cdr:to>
      <cdr:x>1</cdr:x>
      <cdr:y>0.93939</cdr:y>
    </cdr:to>
    <cdr:cxnSp macro="">
      <cdr:nvCxnSpPr>
        <cdr:cNvPr id="3" name="Straight Connector 2">
          <a:extLst xmlns:a="http://schemas.openxmlformats.org/drawingml/2006/main">
            <a:ext uri="{FF2B5EF4-FFF2-40B4-BE49-F238E27FC236}">
              <a16:creationId xmlns:a16="http://schemas.microsoft.com/office/drawing/2014/main" id="{845EDC7E-8B1D-437E-3BA0-0568316C6A78}"/>
            </a:ext>
          </a:extLst>
        </cdr:cNvPr>
        <cdr:cNvCxnSpPr/>
      </cdr:nvCxnSpPr>
      <cdr:spPr>
        <a:xfrm xmlns:a="http://schemas.openxmlformats.org/drawingml/2006/main">
          <a:off x="0" y="2362200"/>
          <a:ext cx="5029200"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5.xml><?xml version="1.0" encoding="utf-8"?>
<c:userShapes xmlns:c="http://schemas.openxmlformats.org/drawingml/2006/chart">
  <cdr:relSizeAnchor xmlns:cdr="http://schemas.openxmlformats.org/drawingml/2006/chartDrawing">
    <cdr:from>
      <cdr:x>0</cdr:x>
      <cdr:y>0.93939</cdr:y>
    </cdr:from>
    <cdr:to>
      <cdr:x>1</cdr:x>
      <cdr:y>0.93939</cdr:y>
    </cdr:to>
    <cdr:cxnSp macro="">
      <cdr:nvCxnSpPr>
        <cdr:cNvPr id="3" name="Straight Connector 2">
          <a:extLst xmlns:a="http://schemas.openxmlformats.org/drawingml/2006/main">
            <a:ext uri="{FF2B5EF4-FFF2-40B4-BE49-F238E27FC236}">
              <a16:creationId xmlns:a16="http://schemas.microsoft.com/office/drawing/2014/main" id="{FB1D332C-1375-7E19-5E06-77A98513300A}"/>
            </a:ext>
          </a:extLst>
        </cdr:cNvPr>
        <cdr:cNvCxnSpPr/>
      </cdr:nvCxnSpPr>
      <cdr:spPr>
        <a:xfrm xmlns:a="http://schemas.openxmlformats.org/drawingml/2006/main">
          <a:off x="0" y="2362200"/>
          <a:ext cx="5029200"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6.xml><?xml version="1.0" encoding="utf-8"?>
<c:userShapes xmlns:c="http://schemas.openxmlformats.org/drawingml/2006/chart">
  <cdr:relSizeAnchor xmlns:cdr="http://schemas.openxmlformats.org/drawingml/2006/chartDrawing">
    <cdr:from>
      <cdr:x>0</cdr:x>
      <cdr:y>0.93939</cdr:y>
    </cdr:from>
    <cdr:to>
      <cdr:x>1</cdr:x>
      <cdr:y>0.93939</cdr:y>
    </cdr:to>
    <cdr:cxnSp macro="">
      <cdr:nvCxnSpPr>
        <cdr:cNvPr id="3" name="Straight Connector 2">
          <a:extLst xmlns:a="http://schemas.openxmlformats.org/drawingml/2006/main">
            <a:ext uri="{FF2B5EF4-FFF2-40B4-BE49-F238E27FC236}">
              <a16:creationId xmlns:a16="http://schemas.microsoft.com/office/drawing/2014/main" id="{A03573B3-409B-FE36-0492-BCCEB3519BDE}"/>
            </a:ext>
          </a:extLst>
        </cdr:cNvPr>
        <cdr:cNvCxnSpPr/>
      </cdr:nvCxnSpPr>
      <cdr:spPr>
        <a:xfrm xmlns:a="http://schemas.openxmlformats.org/drawingml/2006/main">
          <a:off x="0" y="2362200"/>
          <a:ext cx="5029200"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7.xml><?xml version="1.0" encoding="utf-8"?>
<c:userShapes xmlns:c="http://schemas.openxmlformats.org/drawingml/2006/chart">
  <cdr:relSizeAnchor xmlns:cdr="http://schemas.openxmlformats.org/drawingml/2006/chartDrawing">
    <cdr:from>
      <cdr:x>0</cdr:x>
      <cdr:y>0.93939</cdr:y>
    </cdr:from>
    <cdr:to>
      <cdr:x>1</cdr:x>
      <cdr:y>0.93939</cdr:y>
    </cdr:to>
    <cdr:cxnSp macro="">
      <cdr:nvCxnSpPr>
        <cdr:cNvPr id="3" name="Straight Connector 2">
          <a:extLst xmlns:a="http://schemas.openxmlformats.org/drawingml/2006/main">
            <a:ext uri="{FF2B5EF4-FFF2-40B4-BE49-F238E27FC236}">
              <a16:creationId xmlns:a16="http://schemas.microsoft.com/office/drawing/2014/main" id="{AF13008E-88D5-B83F-FE67-7EEB98C5CDB0}"/>
            </a:ext>
          </a:extLst>
        </cdr:cNvPr>
        <cdr:cNvCxnSpPr/>
      </cdr:nvCxnSpPr>
      <cdr:spPr>
        <a:xfrm xmlns:a="http://schemas.openxmlformats.org/drawingml/2006/main">
          <a:off x="0" y="2362200"/>
          <a:ext cx="5029200"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8.xml><?xml version="1.0" encoding="utf-8"?>
<c:userShapes xmlns:c="http://schemas.openxmlformats.org/drawingml/2006/chart">
  <cdr:relSizeAnchor xmlns:cdr="http://schemas.openxmlformats.org/drawingml/2006/chartDrawing">
    <cdr:from>
      <cdr:x>0</cdr:x>
      <cdr:y>0.93939</cdr:y>
    </cdr:from>
    <cdr:to>
      <cdr:x>1</cdr:x>
      <cdr:y>0.93939</cdr:y>
    </cdr:to>
    <cdr:cxnSp macro="">
      <cdr:nvCxnSpPr>
        <cdr:cNvPr id="3" name="Straight Connector 2">
          <a:extLst xmlns:a="http://schemas.openxmlformats.org/drawingml/2006/main">
            <a:ext uri="{FF2B5EF4-FFF2-40B4-BE49-F238E27FC236}">
              <a16:creationId xmlns:a16="http://schemas.microsoft.com/office/drawing/2014/main" id="{1FA6C22C-35B4-8EFF-454C-B06C0119084E}"/>
            </a:ext>
          </a:extLst>
        </cdr:cNvPr>
        <cdr:cNvCxnSpPr/>
      </cdr:nvCxnSpPr>
      <cdr:spPr>
        <a:xfrm xmlns:a="http://schemas.openxmlformats.org/drawingml/2006/main">
          <a:off x="0" y="2362200"/>
          <a:ext cx="5029200"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9.xml><?xml version="1.0" encoding="utf-8"?>
<c:userShapes xmlns:c="http://schemas.openxmlformats.org/drawingml/2006/chart">
  <cdr:relSizeAnchor xmlns:cdr="http://schemas.openxmlformats.org/drawingml/2006/chartDrawing">
    <cdr:from>
      <cdr:x>0</cdr:x>
      <cdr:y>0.93939</cdr:y>
    </cdr:from>
    <cdr:to>
      <cdr:x>1</cdr:x>
      <cdr:y>0.93939</cdr:y>
    </cdr:to>
    <cdr:cxnSp macro="">
      <cdr:nvCxnSpPr>
        <cdr:cNvPr id="3" name="Straight Connector 2">
          <a:extLst xmlns:a="http://schemas.openxmlformats.org/drawingml/2006/main">
            <a:ext uri="{FF2B5EF4-FFF2-40B4-BE49-F238E27FC236}">
              <a16:creationId xmlns:a16="http://schemas.microsoft.com/office/drawing/2014/main" id="{D44CAF7B-5620-B90A-CE88-8416005DABB7}"/>
            </a:ext>
          </a:extLst>
        </cdr:cNvPr>
        <cdr:cNvCxnSpPr/>
      </cdr:nvCxnSpPr>
      <cdr:spPr>
        <a:xfrm xmlns:a="http://schemas.openxmlformats.org/drawingml/2006/main">
          <a:off x="0" y="2362200"/>
          <a:ext cx="5029200"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B7AD56-FBF2-433D-9B7A-EC39C36C3BAF}" type="datetimeFigureOut">
              <a:rPr lang="en-IN" smtClean="0"/>
              <a:t>06-02-2026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B45876-D86C-439F-BB4F-82049468561A}" type="slidenum">
              <a:rPr lang="en-IN" smtClean="0"/>
              <a:t>‹#›</a:t>
            </a:fld>
            <a:endParaRPr lang="en-IN"/>
          </a:p>
        </p:txBody>
      </p:sp>
    </p:spTree>
    <p:extLst>
      <p:ext uri="{BB962C8B-B14F-4D97-AF65-F5344CB8AC3E}">
        <p14:creationId xmlns:p14="http://schemas.microsoft.com/office/powerpoint/2010/main" val="136490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7036BDE-5AEB-49BA-BDB9-A34FF3ACC8A9}" type="slidenum">
              <a:rPr lang="en-US" smtClean="0"/>
              <a:pPr/>
              <a:t>33</a:t>
            </a:fld>
            <a:endParaRPr lang="en-US"/>
          </a:p>
        </p:txBody>
      </p:sp>
    </p:spTree>
    <p:extLst>
      <p:ext uri="{BB962C8B-B14F-4D97-AF65-F5344CB8AC3E}">
        <p14:creationId xmlns:p14="http://schemas.microsoft.com/office/powerpoint/2010/main" val="1939214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7036BDE-5AEB-49BA-BDB9-A34FF3ACC8A9}" type="slidenum">
              <a:rPr lang="en-US" smtClean="0"/>
              <a:pPr/>
              <a:t>35</a:t>
            </a:fld>
            <a:endParaRPr lang="en-US"/>
          </a:p>
        </p:txBody>
      </p:sp>
    </p:spTree>
    <p:extLst>
      <p:ext uri="{BB962C8B-B14F-4D97-AF65-F5344CB8AC3E}">
        <p14:creationId xmlns:p14="http://schemas.microsoft.com/office/powerpoint/2010/main" val="2309610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49D82C2-A0FD-4EDC-8DAD-B39365D11926}" type="datetime1">
              <a:rPr lang="en-US" smtClean="0"/>
              <a:t>2/6/2026</a:t>
            </a:fld>
            <a:endParaRPr lang="en-US"/>
          </a:p>
        </p:txBody>
      </p:sp>
      <p:sp>
        <p:nvSpPr>
          <p:cNvPr id="5" name="Footer Placeholder 4"/>
          <p:cNvSpPr>
            <a:spLocks noGrp="1"/>
          </p:cNvSpPr>
          <p:nvPr>
            <p:ph type="ftr" sz="quarter" idx="11"/>
          </p:nvPr>
        </p:nvSpPr>
        <p:spPr/>
        <p:txBody>
          <a:bodyPr/>
          <a:lstStyle/>
          <a:p>
            <a:r>
              <a:rPr lang="en-US" dirty="0"/>
              <a:t>Sushree Subhaprada Pradhan, Ph.D. Scholar</a:t>
            </a:r>
          </a:p>
        </p:txBody>
      </p:sp>
      <p:sp>
        <p:nvSpPr>
          <p:cNvPr id="6" name="Slide Number Placeholder 5"/>
          <p:cNvSpPr>
            <a:spLocks noGrp="1"/>
          </p:cNvSpPr>
          <p:nvPr>
            <p:ph type="sldNum" sz="quarter" idx="12"/>
          </p:nvPr>
        </p:nvSpPr>
        <p:spPr/>
        <p:txBody>
          <a:bodyPr/>
          <a:lstStyle/>
          <a:p>
            <a:fld id="{A03BBF96-A7A5-4867-9A4A-2F26A3CC4EC3}" type="slidenum">
              <a:rPr lang="en-US" smtClean="0"/>
              <a:pPr/>
              <a:t>‹#›</a:t>
            </a:fld>
            <a:endParaRPr lang="en-US"/>
          </a:p>
        </p:txBody>
      </p:sp>
    </p:spTree>
    <p:extLst>
      <p:ext uri="{BB962C8B-B14F-4D97-AF65-F5344CB8AC3E}">
        <p14:creationId xmlns:p14="http://schemas.microsoft.com/office/powerpoint/2010/main" val="1751739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3410FA-6BD2-4D49-907A-BE3E3D914285}" type="datetime1">
              <a:rPr lang="en-US" smtClean="0"/>
              <a:t>2/6/2026</a:t>
            </a:fld>
            <a:endParaRPr lang="en-US"/>
          </a:p>
        </p:txBody>
      </p:sp>
      <p:sp>
        <p:nvSpPr>
          <p:cNvPr id="5" name="Footer Placeholder 4"/>
          <p:cNvSpPr>
            <a:spLocks noGrp="1"/>
          </p:cNvSpPr>
          <p:nvPr>
            <p:ph type="ftr" sz="quarter" idx="11"/>
          </p:nvPr>
        </p:nvSpPr>
        <p:spPr/>
        <p:txBody>
          <a:bodyPr/>
          <a:lstStyle/>
          <a:p>
            <a:r>
              <a:rPr lang="en-US" dirty="0"/>
              <a:t>Dr. Sibarama Panigrahi, Dept. of CSE, NIT Rourkela</a:t>
            </a:r>
          </a:p>
        </p:txBody>
      </p:sp>
      <p:sp>
        <p:nvSpPr>
          <p:cNvPr id="6" name="Slide Number Placeholder 5"/>
          <p:cNvSpPr>
            <a:spLocks noGrp="1"/>
          </p:cNvSpPr>
          <p:nvPr>
            <p:ph type="sldNum" sz="quarter" idx="12"/>
          </p:nvPr>
        </p:nvSpPr>
        <p:spPr/>
        <p:txBody>
          <a:bodyPr/>
          <a:lstStyle/>
          <a:p>
            <a:fld id="{A03BBF96-A7A5-4867-9A4A-2F26A3CC4EC3}" type="slidenum">
              <a:rPr lang="en-US" smtClean="0"/>
              <a:pPr/>
              <a:t>‹#›</a:t>
            </a:fld>
            <a:endParaRPr lang="en-US"/>
          </a:p>
        </p:txBody>
      </p:sp>
    </p:spTree>
    <p:extLst>
      <p:ext uri="{BB962C8B-B14F-4D97-AF65-F5344CB8AC3E}">
        <p14:creationId xmlns:p14="http://schemas.microsoft.com/office/powerpoint/2010/main" val="568269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39FC4BD-D7B2-411C-B8EB-EA00579FFA5C}" type="datetime1">
              <a:rPr lang="en-US" smtClean="0"/>
              <a:t>2/6/2026</a:t>
            </a:fld>
            <a:endParaRPr lang="en-US"/>
          </a:p>
        </p:txBody>
      </p:sp>
      <p:sp>
        <p:nvSpPr>
          <p:cNvPr id="5" name="Footer Placeholder 4"/>
          <p:cNvSpPr>
            <a:spLocks noGrp="1"/>
          </p:cNvSpPr>
          <p:nvPr>
            <p:ph type="ftr" sz="quarter" idx="11"/>
          </p:nvPr>
        </p:nvSpPr>
        <p:spPr/>
        <p:txBody>
          <a:bodyPr/>
          <a:lstStyle/>
          <a:p>
            <a:r>
              <a:rPr lang="en-US" dirty="0"/>
              <a:t>Dr. Sibarama Panigrahi, Dept. of CSE, NIT Rourkela</a:t>
            </a:r>
          </a:p>
        </p:txBody>
      </p:sp>
      <p:sp>
        <p:nvSpPr>
          <p:cNvPr id="6" name="Slide Number Placeholder 5"/>
          <p:cNvSpPr>
            <a:spLocks noGrp="1"/>
          </p:cNvSpPr>
          <p:nvPr>
            <p:ph type="sldNum" sz="quarter" idx="12"/>
          </p:nvPr>
        </p:nvSpPr>
        <p:spPr/>
        <p:txBody>
          <a:bodyPr/>
          <a:lstStyle/>
          <a:p>
            <a:fld id="{A03BBF96-A7A5-4867-9A4A-2F26A3CC4EC3}" type="slidenum">
              <a:rPr lang="en-US" smtClean="0"/>
              <a:pPr/>
              <a:t>‹#›</a:t>
            </a:fld>
            <a:endParaRPr lang="en-US"/>
          </a:p>
        </p:txBody>
      </p:sp>
    </p:spTree>
    <p:extLst>
      <p:ext uri="{BB962C8B-B14F-4D97-AF65-F5344CB8AC3E}">
        <p14:creationId xmlns:p14="http://schemas.microsoft.com/office/powerpoint/2010/main" val="1226238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72B7D22-2C88-4DF1-9193-CBF93B33A788}" type="datetime1">
              <a:rPr lang="en-US" smtClean="0">
                <a:solidFill>
                  <a:prstClr val="black">
                    <a:tint val="75000"/>
                  </a:prstClr>
                </a:solidFill>
              </a:rPr>
              <a:pPr/>
              <a:t>2/6/2026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Sibarama Panigrahi (14060001)</a:t>
            </a:r>
          </a:p>
        </p:txBody>
      </p:sp>
      <p:sp>
        <p:nvSpPr>
          <p:cNvPr id="6" name="Slide Number Placeholder 5"/>
          <p:cNvSpPr>
            <a:spLocks noGrp="1"/>
          </p:cNvSpPr>
          <p:nvPr>
            <p:ph type="sldNum" sz="quarter" idx="12"/>
          </p:nvPr>
        </p:nvSpPr>
        <p:spPr/>
        <p:txBody>
          <a:bodyPr/>
          <a:lstStyle/>
          <a:p>
            <a:fld id="{A03BBF96-A7A5-4867-9A4A-2F26A3CC4E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5842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12192000" cy="685800"/>
          </a:xfrm>
          <a:solidFill>
            <a:srgbClr val="FFFF00"/>
          </a:solidFill>
        </p:spPr>
        <p:txBody>
          <a:bodyPr>
            <a:normAutofit/>
          </a:bodyPr>
          <a:lstStyle>
            <a:lvl1pPr marL="228600" indent="0" algn="l">
              <a:defRPr sz="2800">
                <a:latin typeface="Times New Roman" pitchFamily="18" charset="0"/>
                <a:cs typeface="Times New Roman" pitchFamily="18" charset="0"/>
              </a:defRPr>
            </a:lvl1pPr>
          </a:lstStyle>
          <a:p>
            <a:endParaRPr lang="en-US" dirty="0"/>
          </a:p>
        </p:txBody>
      </p:sp>
      <p:sp>
        <p:nvSpPr>
          <p:cNvPr id="3" name="Content Placeholder 2"/>
          <p:cNvSpPr>
            <a:spLocks noGrp="1"/>
          </p:cNvSpPr>
          <p:nvPr>
            <p:ph idx="1" hasCustomPrompt="1"/>
          </p:nvPr>
        </p:nvSpPr>
        <p:spPr>
          <a:xfrm>
            <a:off x="0" y="1066800"/>
            <a:ext cx="12192000" cy="5562600"/>
          </a:xfrm>
        </p:spPr>
        <p:txBody>
          <a:bodyPr/>
          <a:lstStyle>
            <a:lvl1pPr marL="679450" indent="-342900">
              <a:buClr>
                <a:srgbClr val="000099"/>
              </a:buClr>
              <a:buSzPct val="120000"/>
              <a:buFont typeface="Times New Roman" pitchFamily="18" charset="0"/>
              <a:buChar char="•"/>
              <a:defRPr sz="2400">
                <a:latin typeface="Times New Roman" panose="02020603050405020304" pitchFamily="18" charset="0"/>
                <a:cs typeface="Times New Roman" pitchFamily="18" charset="0"/>
              </a:defRPr>
            </a:lvl1pPr>
            <a:lvl2pPr marL="971550" indent="-285750">
              <a:buClr>
                <a:srgbClr val="000099"/>
              </a:buClr>
              <a:buSzPct val="115000"/>
              <a:defRPr sz="2200">
                <a:latin typeface="Times New Roman" panose="02020603050405020304" pitchFamily="18" charset="0"/>
                <a:cs typeface="Times New Roman" pitchFamily="18" charset="0"/>
              </a:defRPr>
            </a:lvl2pPr>
            <a:lvl3pPr marL="1317625" indent="-228600">
              <a:buClr>
                <a:srgbClr val="000099"/>
              </a:buClr>
              <a:buSzPct val="120000"/>
              <a:defRPr sz="2000">
                <a:latin typeface="Times New Roman" panose="02020603050405020304" pitchFamily="18" charset="0"/>
                <a:cs typeface="Times New Roman" pitchFamily="18" charset="0"/>
              </a:defRPr>
            </a:lvl3pPr>
            <a:lvl4pPr algn="just">
              <a:buClr>
                <a:srgbClr val="000099"/>
              </a:buClr>
              <a:defRPr sz="1800">
                <a:latin typeface="Times New Roman" panose="02020603050405020304" pitchFamily="18" charset="0"/>
                <a:cs typeface="Times New Roman" pitchFamily="18" charset="0"/>
              </a:defRPr>
            </a:lvl4pPr>
            <a:lvl5pPr marL="1828800" indent="-228600">
              <a:buClr>
                <a:srgbClr val="000099"/>
              </a:buClr>
              <a:defRPr sz="1600">
                <a:latin typeface="Times New Roman" panose="02020603050405020304" pitchFamily="18" charset="0"/>
                <a:cs typeface="Times New Roman" pitchFamily="18" charset="0"/>
              </a:defRPr>
            </a:lvl5pPr>
          </a:lstStyle>
          <a:p>
            <a:pPr lvl="0"/>
            <a:r>
              <a:rPr lang="en-US" dirty="0"/>
              <a:t>First Level</a:t>
            </a:r>
          </a:p>
          <a:p>
            <a:pPr lvl="1"/>
            <a:r>
              <a:rPr lang="en-US" dirty="0"/>
              <a:t>Second</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0" y="6629400"/>
            <a:ext cx="4064000" cy="228600"/>
          </a:xfrm>
          <a:solidFill>
            <a:srgbClr val="F8F200"/>
          </a:solidFill>
        </p:spPr>
        <p:txBody>
          <a:bodyPr/>
          <a:lstStyle>
            <a:lvl1pPr algn="l">
              <a:defRPr b="1">
                <a:solidFill>
                  <a:schemeClr val="tx1"/>
                </a:solidFill>
                <a:latin typeface="Times New Roman" pitchFamily="18" charset="0"/>
                <a:cs typeface="Times New Roman" pitchFamily="18" charset="0"/>
              </a:defRPr>
            </a:lvl1pPr>
          </a:lstStyle>
          <a:p>
            <a:fld id="{411F11AC-7AF9-431E-9ABD-08011861A363}" type="datetime1">
              <a:rPr lang="en-US" smtClean="0"/>
              <a:t>2/6/2026</a:t>
            </a:fld>
            <a:endParaRPr lang="en-US" dirty="0"/>
          </a:p>
        </p:txBody>
      </p:sp>
      <p:sp>
        <p:nvSpPr>
          <p:cNvPr id="5" name="Footer Placeholder 4"/>
          <p:cNvSpPr>
            <a:spLocks noGrp="1"/>
          </p:cNvSpPr>
          <p:nvPr>
            <p:ph type="ftr" sz="quarter" idx="11"/>
          </p:nvPr>
        </p:nvSpPr>
        <p:spPr>
          <a:xfrm>
            <a:off x="3302002" y="6629400"/>
            <a:ext cx="5515428" cy="228600"/>
          </a:xfrm>
          <a:solidFill>
            <a:srgbClr val="868FE6"/>
          </a:solidFill>
        </p:spPr>
        <p:txBody>
          <a:bodyPr/>
          <a:lstStyle>
            <a:lvl1pPr>
              <a:defRPr b="1">
                <a:solidFill>
                  <a:schemeClr val="tx1"/>
                </a:solidFill>
                <a:latin typeface="Times New Roman" pitchFamily="18" charset="0"/>
                <a:cs typeface="Times New Roman" pitchFamily="18" charset="0"/>
              </a:defRPr>
            </a:lvl1pPr>
          </a:lstStyle>
          <a:p>
            <a:r>
              <a:rPr lang="en-US" dirty="0"/>
              <a:t>Dr. Sibarama Panigrahi, Dept. of CSE, NIT Rourkela</a:t>
            </a:r>
          </a:p>
        </p:txBody>
      </p:sp>
      <p:sp>
        <p:nvSpPr>
          <p:cNvPr id="6" name="Slide Number Placeholder 5"/>
          <p:cNvSpPr>
            <a:spLocks noGrp="1"/>
          </p:cNvSpPr>
          <p:nvPr>
            <p:ph type="sldNum" sz="quarter" idx="12"/>
          </p:nvPr>
        </p:nvSpPr>
        <p:spPr>
          <a:xfrm>
            <a:off x="8128000" y="6629400"/>
            <a:ext cx="4064000" cy="228600"/>
          </a:xfrm>
          <a:solidFill>
            <a:srgbClr val="F8F200"/>
          </a:solidFill>
        </p:spPr>
        <p:txBody>
          <a:bodyPr/>
          <a:lstStyle>
            <a:lvl1pPr>
              <a:defRPr b="1">
                <a:latin typeface="Times New Roman" pitchFamily="18" charset="0"/>
                <a:cs typeface="Times New Roman" pitchFamily="18" charset="0"/>
              </a:defRPr>
            </a:lvl1pPr>
          </a:lstStyle>
          <a:p>
            <a:fld id="{C21BC55B-0FAD-4C3D-BAA3-9C331FD1A725}" type="slidenum">
              <a:rPr lang="en-US" smtClean="0"/>
              <a:pPr/>
              <a:t>‹#›</a:t>
            </a:fld>
            <a:endParaRPr lang="en-US" dirty="0"/>
          </a:p>
        </p:txBody>
      </p:sp>
      <p:sp>
        <p:nvSpPr>
          <p:cNvPr id="7" name="Rectangle 6"/>
          <p:cNvSpPr/>
          <p:nvPr userDrawn="1"/>
        </p:nvSpPr>
        <p:spPr>
          <a:xfrm>
            <a:off x="0" y="0"/>
            <a:ext cx="6096000" cy="304800"/>
          </a:xfrm>
          <a:prstGeom prst="rect">
            <a:avLst/>
          </a:prstGeom>
          <a:solidFill>
            <a:srgbClr val="311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800" dirty="0">
              <a:solidFill>
                <a:schemeClr val="accent6">
                  <a:lumMod val="75000"/>
                </a:schemeClr>
              </a:solidFill>
              <a:latin typeface="Times New Roman" pitchFamily="18" charset="0"/>
              <a:cs typeface="Times New Roman" pitchFamily="18" charset="0"/>
            </a:endParaRPr>
          </a:p>
        </p:txBody>
      </p:sp>
      <p:sp>
        <p:nvSpPr>
          <p:cNvPr id="8" name="Rectangle 7"/>
          <p:cNvSpPr/>
          <p:nvPr userDrawn="1"/>
        </p:nvSpPr>
        <p:spPr>
          <a:xfrm>
            <a:off x="6096000" y="0"/>
            <a:ext cx="6096000" cy="304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Box 8">
            <a:extLst>
              <a:ext uri="{FF2B5EF4-FFF2-40B4-BE49-F238E27FC236}">
                <a16:creationId xmlns:a16="http://schemas.microsoft.com/office/drawing/2014/main" id="{CE53506D-AF0E-5B3A-C728-AD2852DBD698}"/>
              </a:ext>
            </a:extLst>
          </p:cNvPr>
          <p:cNvSpPr txBox="1"/>
          <p:nvPr userDrawn="1"/>
        </p:nvSpPr>
        <p:spPr>
          <a:xfrm>
            <a:off x="1" y="0"/>
            <a:ext cx="6096000" cy="307777"/>
          </a:xfrm>
          <a:prstGeom prst="rect">
            <a:avLst/>
          </a:prstGeom>
          <a:noFill/>
        </p:spPr>
        <p:txBody>
          <a:bodyPr wrap="square" rtlCol="0">
            <a:spAutoFit/>
          </a:bodyPr>
          <a:lstStyle/>
          <a:p>
            <a:pPr algn="r"/>
            <a:r>
              <a:rPr lang="en-IN" sz="1400" b="1" dirty="0">
                <a:solidFill>
                  <a:schemeClr val="bg1">
                    <a:lumMod val="95000"/>
                  </a:schemeClr>
                </a:solidFill>
                <a:latin typeface="Times New Roman" panose="02020603050405020304" pitchFamily="18" charset="0"/>
                <a:cs typeface="Times New Roman" panose="02020603050405020304" pitchFamily="18" charset="0"/>
              </a:rPr>
              <a:t>Introduction to Machine Learning</a:t>
            </a:r>
          </a:p>
        </p:txBody>
      </p:sp>
    </p:spTree>
    <p:extLst>
      <p:ext uri="{BB962C8B-B14F-4D97-AF65-F5344CB8AC3E}">
        <p14:creationId xmlns:p14="http://schemas.microsoft.com/office/powerpoint/2010/main" val="378304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442C93-970F-4D36-9BBD-69C5A839E2BC}" type="datetime1">
              <a:rPr lang="en-US" smtClean="0"/>
              <a:t>2/6/2026</a:t>
            </a:fld>
            <a:endParaRPr lang="en-US"/>
          </a:p>
        </p:txBody>
      </p:sp>
      <p:sp>
        <p:nvSpPr>
          <p:cNvPr id="5" name="Footer Placeholder 4"/>
          <p:cNvSpPr>
            <a:spLocks noGrp="1"/>
          </p:cNvSpPr>
          <p:nvPr>
            <p:ph type="ftr" sz="quarter" idx="11"/>
          </p:nvPr>
        </p:nvSpPr>
        <p:spPr/>
        <p:txBody>
          <a:bodyPr/>
          <a:lstStyle/>
          <a:p>
            <a:r>
              <a:rPr lang="en-US" dirty="0"/>
              <a:t>Dr. Sibarama Panigrahi, Dept. of CSE, NIT Rourkela</a:t>
            </a:r>
          </a:p>
        </p:txBody>
      </p:sp>
      <p:sp>
        <p:nvSpPr>
          <p:cNvPr id="6" name="Slide Number Placeholder 5"/>
          <p:cNvSpPr>
            <a:spLocks noGrp="1"/>
          </p:cNvSpPr>
          <p:nvPr>
            <p:ph type="sldNum" sz="quarter" idx="12"/>
          </p:nvPr>
        </p:nvSpPr>
        <p:spPr/>
        <p:txBody>
          <a:bodyPr/>
          <a:lstStyle/>
          <a:p>
            <a:fld id="{A03BBF96-A7A5-4867-9A4A-2F26A3CC4EC3}" type="slidenum">
              <a:rPr lang="en-US" smtClean="0"/>
              <a:pPr/>
              <a:t>‹#›</a:t>
            </a:fld>
            <a:endParaRPr lang="en-US"/>
          </a:p>
        </p:txBody>
      </p:sp>
    </p:spTree>
    <p:extLst>
      <p:ext uri="{BB962C8B-B14F-4D97-AF65-F5344CB8AC3E}">
        <p14:creationId xmlns:p14="http://schemas.microsoft.com/office/powerpoint/2010/main" val="553228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723921-01DF-4103-9D81-B4713B4B86C0}" type="datetime1">
              <a:rPr lang="en-US" smtClean="0"/>
              <a:t>2/6/2026</a:t>
            </a:fld>
            <a:endParaRPr lang="en-US"/>
          </a:p>
        </p:txBody>
      </p:sp>
      <p:sp>
        <p:nvSpPr>
          <p:cNvPr id="6" name="Footer Placeholder 5"/>
          <p:cNvSpPr>
            <a:spLocks noGrp="1"/>
          </p:cNvSpPr>
          <p:nvPr>
            <p:ph type="ftr" sz="quarter" idx="11"/>
          </p:nvPr>
        </p:nvSpPr>
        <p:spPr/>
        <p:txBody>
          <a:bodyPr/>
          <a:lstStyle/>
          <a:p>
            <a:r>
              <a:rPr lang="en-US" dirty="0"/>
              <a:t>Dr. Sibarama Panigrahi, Dept. of CSE, NIT Rourkela</a:t>
            </a:r>
          </a:p>
        </p:txBody>
      </p:sp>
      <p:sp>
        <p:nvSpPr>
          <p:cNvPr id="7" name="Slide Number Placeholder 6"/>
          <p:cNvSpPr>
            <a:spLocks noGrp="1"/>
          </p:cNvSpPr>
          <p:nvPr>
            <p:ph type="sldNum" sz="quarter" idx="12"/>
          </p:nvPr>
        </p:nvSpPr>
        <p:spPr/>
        <p:txBody>
          <a:bodyPr/>
          <a:lstStyle/>
          <a:p>
            <a:fld id="{A03BBF96-A7A5-4867-9A4A-2F26A3CC4EC3}" type="slidenum">
              <a:rPr lang="en-US" smtClean="0"/>
              <a:pPr/>
              <a:t>‹#›</a:t>
            </a:fld>
            <a:endParaRPr lang="en-US"/>
          </a:p>
        </p:txBody>
      </p:sp>
    </p:spTree>
    <p:extLst>
      <p:ext uri="{BB962C8B-B14F-4D97-AF65-F5344CB8AC3E}">
        <p14:creationId xmlns:p14="http://schemas.microsoft.com/office/powerpoint/2010/main" val="2558225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35B64F5-6094-4214-B544-B43F3AFFB3E0}" type="datetime1">
              <a:rPr lang="en-US" smtClean="0"/>
              <a:t>2/6/2026</a:t>
            </a:fld>
            <a:endParaRPr lang="en-US"/>
          </a:p>
        </p:txBody>
      </p:sp>
      <p:sp>
        <p:nvSpPr>
          <p:cNvPr id="8" name="Footer Placeholder 7"/>
          <p:cNvSpPr>
            <a:spLocks noGrp="1"/>
          </p:cNvSpPr>
          <p:nvPr>
            <p:ph type="ftr" sz="quarter" idx="11"/>
          </p:nvPr>
        </p:nvSpPr>
        <p:spPr/>
        <p:txBody>
          <a:bodyPr/>
          <a:lstStyle/>
          <a:p>
            <a:r>
              <a:rPr lang="en-US" dirty="0"/>
              <a:t>Dr. Sibarama Panigrahi, Dept. of CSE, NIT Rourkela</a:t>
            </a:r>
          </a:p>
        </p:txBody>
      </p:sp>
      <p:sp>
        <p:nvSpPr>
          <p:cNvPr id="9" name="Slide Number Placeholder 8"/>
          <p:cNvSpPr>
            <a:spLocks noGrp="1"/>
          </p:cNvSpPr>
          <p:nvPr>
            <p:ph type="sldNum" sz="quarter" idx="12"/>
          </p:nvPr>
        </p:nvSpPr>
        <p:spPr/>
        <p:txBody>
          <a:bodyPr/>
          <a:lstStyle/>
          <a:p>
            <a:fld id="{A03BBF96-A7A5-4867-9A4A-2F26A3CC4EC3}" type="slidenum">
              <a:rPr lang="en-US" smtClean="0"/>
              <a:pPr/>
              <a:t>‹#›</a:t>
            </a:fld>
            <a:endParaRPr lang="en-US"/>
          </a:p>
        </p:txBody>
      </p:sp>
    </p:spTree>
    <p:extLst>
      <p:ext uri="{BB962C8B-B14F-4D97-AF65-F5344CB8AC3E}">
        <p14:creationId xmlns:p14="http://schemas.microsoft.com/office/powerpoint/2010/main" val="1146092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D2E86D-6A65-4E6B-92D5-AE2CA3D7AEEF}" type="datetime1">
              <a:rPr lang="en-US" smtClean="0"/>
              <a:t>2/6/2026</a:t>
            </a:fld>
            <a:endParaRPr lang="en-US"/>
          </a:p>
        </p:txBody>
      </p:sp>
      <p:sp>
        <p:nvSpPr>
          <p:cNvPr id="4" name="Footer Placeholder 3"/>
          <p:cNvSpPr>
            <a:spLocks noGrp="1"/>
          </p:cNvSpPr>
          <p:nvPr>
            <p:ph type="ftr" sz="quarter" idx="11"/>
          </p:nvPr>
        </p:nvSpPr>
        <p:spPr/>
        <p:txBody>
          <a:bodyPr/>
          <a:lstStyle/>
          <a:p>
            <a:r>
              <a:rPr lang="en-US" dirty="0"/>
              <a:t>Dr. Sibarama Panigrahi, Dept. of CSE, NIT Rourkela</a:t>
            </a:r>
          </a:p>
        </p:txBody>
      </p:sp>
      <p:sp>
        <p:nvSpPr>
          <p:cNvPr id="5" name="Slide Number Placeholder 4"/>
          <p:cNvSpPr>
            <a:spLocks noGrp="1"/>
          </p:cNvSpPr>
          <p:nvPr>
            <p:ph type="sldNum" sz="quarter" idx="12"/>
          </p:nvPr>
        </p:nvSpPr>
        <p:spPr/>
        <p:txBody>
          <a:bodyPr/>
          <a:lstStyle/>
          <a:p>
            <a:fld id="{A03BBF96-A7A5-4867-9A4A-2F26A3CC4EC3}" type="slidenum">
              <a:rPr lang="en-US" smtClean="0"/>
              <a:pPr/>
              <a:t>‹#›</a:t>
            </a:fld>
            <a:endParaRPr lang="en-US"/>
          </a:p>
        </p:txBody>
      </p:sp>
    </p:spTree>
    <p:extLst>
      <p:ext uri="{BB962C8B-B14F-4D97-AF65-F5344CB8AC3E}">
        <p14:creationId xmlns:p14="http://schemas.microsoft.com/office/powerpoint/2010/main" val="2071751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768473-7501-4CC6-A65C-163F176F1A44}" type="datetime1">
              <a:rPr lang="en-US" smtClean="0"/>
              <a:t>2/6/2026</a:t>
            </a:fld>
            <a:endParaRPr lang="en-US"/>
          </a:p>
        </p:txBody>
      </p:sp>
      <p:sp>
        <p:nvSpPr>
          <p:cNvPr id="3" name="Footer Placeholder 2"/>
          <p:cNvSpPr>
            <a:spLocks noGrp="1"/>
          </p:cNvSpPr>
          <p:nvPr>
            <p:ph type="ftr" sz="quarter" idx="11"/>
          </p:nvPr>
        </p:nvSpPr>
        <p:spPr/>
        <p:txBody>
          <a:bodyPr/>
          <a:lstStyle/>
          <a:p>
            <a:r>
              <a:rPr lang="en-US" dirty="0"/>
              <a:t>Dr. Sibarama Panigrahi, Dept. of CSE, NIT Rourkela</a:t>
            </a:r>
          </a:p>
        </p:txBody>
      </p:sp>
      <p:sp>
        <p:nvSpPr>
          <p:cNvPr id="4" name="Slide Number Placeholder 3"/>
          <p:cNvSpPr>
            <a:spLocks noGrp="1"/>
          </p:cNvSpPr>
          <p:nvPr>
            <p:ph type="sldNum" sz="quarter" idx="12"/>
          </p:nvPr>
        </p:nvSpPr>
        <p:spPr/>
        <p:txBody>
          <a:bodyPr/>
          <a:lstStyle/>
          <a:p>
            <a:fld id="{A03BBF96-A7A5-4867-9A4A-2F26A3CC4EC3}" type="slidenum">
              <a:rPr lang="en-US" smtClean="0"/>
              <a:pPr/>
              <a:t>‹#›</a:t>
            </a:fld>
            <a:endParaRPr lang="en-US"/>
          </a:p>
        </p:txBody>
      </p:sp>
    </p:spTree>
    <p:extLst>
      <p:ext uri="{BB962C8B-B14F-4D97-AF65-F5344CB8AC3E}">
        <p14:creationId xmlns:p14="http://schemas.microsoft.com/office/powerpoint/2010/main" val="4090590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7A4384-F11C-456F-8BED-19D0F8D29800}" type="datetime1">
              <a:rPr lang="en-US" smtClean="0"/>
              <a:t>2/6/2026</a:t>
            </a:fld>
            <a:endParaRPr lang="en-US"/>
          </a:p>
        </p:txBody>
      </p:sp>
      <p:sp>
        <p:nvSpPr>
          <p:cNvPr id="6" name="Footer Placeholder 5"/>
          <p:cNvSpPr>
            <a:spLocks noGrp="1"/>
          </p:cNvSpPr>
          <p:nvPr>
            <p:ph type="ftr" sz="quarter" idx="11"/>
          </p:nvPr>
        </p:nvSpPr>
        <p:spPr/>
        <p:txBody>
          <a:bodyPr/>
          <a:lstStyle/>
          <a:p>
            <a:r>
              <a:rPr lang="en-US" dirty="0"/>
              <a:t>Dr. Sibarama Panigrahi, Dept. of CSE, NIT Rourkela</a:t>
            </a:r>
          </a:p>
        </p:txBody>
      </p:sp>
      <p:sp>
        <p:nvSpPr>
          <p:cNvPr id="7" name="Slide Number Placeholder 6"/>
          <p:cNvSpPr>
            <a:spLocks noGrp="1"/>
          </p:cNvSpPr>
          <p:nvPr>
            <p:ph type="sldNum" sz="quarter" idx="12"/>
          </p:nvPr>
        </p:nvSpPr>
        <p:spPr/>
        <p:txBody>
          <a:bodyPr/>
          <a:lstStyle/>
          <a:p>
            <a:fld id="{A03BBF96-A7A5-4867-9A4A-2F26A3CC4EC3}" type="slidenum">
              <a:rPr lang="en-US" smtClean="0"/>
              <a:pPr/>
              <a:t>‹#›</a:t>
            </a:fld>
            <a:endParaRPr lang="en-US"/>
          </a:p>
        </p:txBody>
      </p:sp>
    </p:spTree>
    <p:extLst>
      <p:ext uri="{BB962C8B-B14F-4D97-AF65-F5344CB8AC3E}">
        <p14:creationId xmlns:p14="http://schemas.microsoft.com/office/powerpoint/2010/main" val="3937441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149337-26DE-440F-AD8D-45156F7267CB}" type="datetime1">
              <a:rPr lang="en-US" smtClean="0"/>
              <a:t>2/6/2026</a:t>
            </a:fld>
            <a:endParaRPr lang="en-US"/>
          </a:p>
        </p:txBody>
      </p:sp>
      <p:sp>
        <p:nvSpPr>
          <p:cNvPr id="6" name="Footer Placeholder 5"/>
          <p:cNvSpPr>
            <a:spLocks noGrp="1"/>
          </p:cNvSpPr>
          <p:nvPr>
            <p:ph type="ftr" sz="quarter" idx="11"/>
          </p:nvPr>
        </p:nvSpPr>
        <p:spPr/>
        <p:txBody>
          <a:bodyPr/>
          <a:lstStyle/>
          <a:p>
            <a:r>
              <a:rPr lang="en-US" dirty="0"/>
              <a:t>Dr. Sibarama Panigrahi, Dept. of CSE, NIT Rourkela</a:t>
            </a:r>
          </a:p>
        </p:txBody>
      </p:sp>
      <p:sp>
        <p:nvSpPr>
          <p:cNvPr id="7" name="Slide Number Placeholder 6"/>
          <p:cNvSpPr>
            <a:spLocks noGrp="1"/>
          </p:cNvSpPr>
          <p:nvPr>
            <p:ph type="sldNum" sz="quarter" idx="12"/>
          </p:nvPr>
        </p:nvSpPr>
        <p:spPr/>
        <p:txBody>
          <a:bodyPr/>
          <a:lstStyle/>
          <a:p>
            <a:fld id="{A03BBF96-A7A5-4867-9A4A-2F26A3CC4EC3}" type="slidenum">
              <a:rPr lang="en-US" smtClean="0"/>
              <a:pPr/>
              <a:t>‹#›</a:t>
            </a:fld>
            <a:endParaRPr lang="en-US"/>
          </a:p>
        </p:txBody>
      </p:sp>
    </p:spTree>
    <p:extLst>
      <p:ext uri="{BB962C8B-B14F-4D97-AF65-F5344CB8AC3E}">
        <p14:creationId xmlns:p14="http://schemas.microsoft.com/office/powerpoint/2010/main" val="2310148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9FC55F-4FE0-4FA0-A9A7-F02C9FC8487F}" type="datetime1">
              <a:rPr lang="en-US" smtClean="0"/>
              <a:t>2/6/2026</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Sushree Subhaprada Pradhan, Ph.D. Scholar</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3BBF96-A7A5-4867-9A4A-2F26A3CC4EC3}" type="slidenum">
              <a:rPr lang="en-US" smtClean="0"/>
              <a:pPr/>
              <a:t>‹#›</a:t>
            </a:fld>
            <a:endParaRPr lang="en-US"/>
          </a:p>
        </p:txBody>
      </p:sp>
    </p:spTree>
    <p:extLst>
      <p:ext uri="{BB962C8B-B14F-4D97-AF65-F5344CB8AC3E}">
        <p14:creationId xmlns:p14="http://schemas.microsoft.com/office/powerpoint/2010/main" val="329838438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en.wikipedia.org/wiki/Iris_flower_data_set"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en.wikipedia.org/wiki/Iris_flower_data_set"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plotly.com/python/3d-scatter-plot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7.gif"/><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33.png"/><Relationship Id="rId11" Type="http://schemas.openxmlformats.org/officeDocument/2006/relationships/hyperlink" Target="http://www.pngtree.com/" TargetMode="External"/><Relationship Id="rId5" Type="http://schemas.openxmlformats.org/officeDocument/2006/relationships/image" Target="../media/image32.png"/><Relationship Id="rId10" Type="http://schemas.openxmlformats.org/officeDocument/2006/relationships/hyperlink" Target="https://www.pinclipart.com/" TargetMode="External"/><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4.png"/><Relationship Id="rId11" Type="http://schemas.openxmlformats.org/officeDocument/2006/relationships/image" Target="../media/image37.gif"/><Relationship Id="rId5" Type="http://schemas.openxmlformats.org/officeDocument/2006/relationships/image" Target="../media/image33.png"/><Relationship Id="rId10" Type="http://schemas.openxmlformats.org/officeDocument/2006/relationships/hyperlink" Target="http://www.pngtree.com/" TargetMode="External"/><Relationship Id="rId4" Type="http://schemas.openxmlformats.org/officeDocument/2006/relationships/image" Target="../media/image32.png"/><Relationship Id="rId9" Type="http://schemas.openxmlformats.org/officeDocument/2006/relationships/hyperlink" Target="https://www.pinclipart.com/"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tags" Target="../tags/tag6.xml"/><Relationship Id="rId7" Type="http://schemas.openxmlformats.org/officeDocument/2006/relationships/slideLayout" Target="../slideLayouts/slideLayout2.xml"/><Relationship Id="rId12" Type="http://schemas.openxmlformats.org/officeDocument/2006/relationships/image" Target="../media/image44.png"/><Relationship Id="rId17" Type="http://schemas.openxmlformats.org/officeDocument/2006/relationships/image" Target="../media/image38.png"/><Relationship Id="rId2" Type="http://schemas.openxmlformats.org/officeDocument/2006/relationships/tags" Target="../tags/tag5.xml"/><Relationship Id="rId16" Type="http://schemas.openxmlformats.org/officeDocument/2006/relationships/image" Target="../media/image48.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43.png"/><Relationship Id="rId5" Type="http://schemas.openxmlformats.org/officeDocument/2006/relationships/tags" Target="../tags/tag8.xml"/><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tags" Target="../tags/tag7.xml"/><Relationship Id="rId9" Type="http://schemas.openxmlformats.org/officeDocument/2006/relationships/image" Target="../media/image41.png"/><Relationship Id="rId1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hyperlink" Target="https://learningstatisticswithr.com/book/regression.html" TargetMode="External"/><Relationship Id="rId7"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hyperlink" Target="https://maxstat.d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430.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0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8.png"/><Relationship Id="rId7" Type="http://schemas.openxmlformats.org/officeDocument/2006/relationships/image" Target="../media/image67.emf"/><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chart" Target="../charts/chart5.xml"/><Relationship Id="rId9"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chart" Target="../charts/chart7.xml"/><Relationship Id="rId7" Type="http://schemas.openxmlformats.org/officeDocument/2006/relationships/image" Target="../media/image71.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5.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image" Target="../media/image7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81.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chart" Target="../charts/chart10.xml"/><Relationship Id="rId7"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81.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hart" Target="../charts/chart11.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hart" Target="../charts/chart12.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hart" Target="../charts/chart13.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hart" Target="../charts/chart1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89.png"/><Relationship Id="rId12" Type="http://schemas.openxmlformats.org/officeDocument/2006/relationships/image" Target="../media/image95.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3.png"/><Relationship Id="rId5" Type="http://schemas.openxmlformats.org/officeDocument/2006/relationships/image" Target="../media/image88.png"/><Relationship Id="rId10" Type="http://schemas.openxmlformats.org/officeDocument/2006/relationships/image" Target="../media/image90.png"/><Relationship Id="rId4" Type="http://schemas.openxmlformats.org/officeDocument/2006/relationships/image" Target="../media/image87.png"/><Relationship Id="rId9"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4.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towardsdatascience.com/linear-regression-derivation-d362ea3884c2" TargetMode="Externa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1.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8.png"/></Relationships>
</file>

<file path=ppt/slides/_rels/slide5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7.png"/><Relationship Id="rId4" Type="http://schemas.openxmlformats.org/officeDocument/2006/relationships/image" Target="../media/image113.png"/><Relationship Id="rId9" Type="http://schemas.openxmlformats.org/officeDocument/2006/relationships/hyperlink" Target="https://web.stanford.edu/~mrosenfe/soc_meth_proj3/matrix_OLS_NYU_notes.pdf"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28.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7.png"/><Relationship Id="rId2" Type="http://schemas.openxmlformats.org/officeDocument/2006/relationships/image" Target="../media/image118.png"/><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image" Target="../media/image126.png"/><Relationship Id="rId5" Type="http://schemas.openxmlformats.org/officeDocument/2006/relationships/image" Target="../media/image121.png"/><Relationship Id="rId15" Type="http://schemas.openxmlformats.org/officeDocument/2006/relationships/image" Target="../media/image130.png"/><Relationship Id="rId10" Type="http://schemas.openxmlformats.org/officeDocument/2006/relationships/image" Target="../media/image125.png"/><Relationship Id="rId4" Type="http://schemas.openxmlformats.org/officeDocument/2006/relationships/image" Target="../media/image120.png"/><Relationship Id="rId9" Type="http://schemas.openxmlformats.org/officeDocument/2006/relationships/image" Target="../media/image124.png"/><Relationship Id="rId14" Type="http://schemas.openxmlformats.org/officeDocument/2006/relationships/image" Target="../media/image129.png"/></Relationships>
</file>

<file path=ppt/slides/_rels/slide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10" Type="http://schemas.openxmlformats.org/officeDocument/2006/relationships/image" Target="../media/image143.png"/><Relationship Id="rId4" Type="http://schemas.openxmlformats.org/officeDocument/2006/relationships/image" Target="../media/image139.png"/><Relationship Id="rId9" Type="http://schemas.openxmlformats.org/officeDocument/2006/relationships/image" Target="../media/image101.png"/></Relationships>
</file>

<file path=ppt/slides/_rels/slide56.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5.png"/><Relationship Id="rId7" Type="http://schemas.openxmlformats.org/officeDocument/2006/relationships/image" Target="../media/image148.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01.png"/><Relationship Id="rId10" Type="http://schemas.openxmlformats.org/officeDocument/2006/relationships/image" Target="../media/image151.png"/><Relationship Id="rId4" Type="http://schemas.openxmlformats.org/officeDocument/2006/relationships/image" Target="../media/image146.png"/><Relationship Id="rId9" Type="http://schemas.openxmlformats.org/officeDocument/2006/relationships/image" Target="../media/image150.png"/></Relationships>
</file>

<file path=ppt/slides/_rels/slide5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4.png"/><Relationship Id="rId7" Type="http://schemas.openxmlformats.org/officeDocument/2006/relationships/image" Target="../media/image101.pn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6.png"/><Relationship Id="rId11" Type="http://schemas.openxmlformats.org/officeDocument/2006/relationships/image" Target="../media/image160.png"/><Relationship Id="rId5" Type="http://schemas.openxmlformats.org/officeDocument/2006/relationships/image" Target="../media/image85.png"/><Relationship Id="rId10" Type="http://schemas.openxmlformats.org/officeDocument/2006/relationships/image" Target="../media/image159.png"/><Relationship Id="rId4" Type="http://schemas.openxmlformats.org/officeDocument/2006/relationships/image" Target="../media/image155.png"/><Relationship Id="rId9" Type="http://schemas.openxmlformats.org/officeDocument/2006/relationships/image" Target="../media/image1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6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5.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828800"/>
            <a:ext cx="7772400" cy="5105400"/>
          </a:xfrm>
        </p:spPr>
        <p:txBody>
          <a:bodyPr>
            <a:normAutofit/>
          </a:bodyPr>
          <a:lstStyle/>
          <a:p>
            <a:br>
              <a:rPr lang="en-US" sz="2700" b="1" i="1" dirty="0">
                <a:solidFill>
                  <a:srgbClr val="000000"/>
                </a:solidFill>
                <a:latin typeface="Times New Roman"/>
              </a:rPr>
            </a:br>
            <a:br>
              <a:rPr lang="en-US" sz="2700" b="1" i="1" dirty="0">
                <a:solidFill>
                  <a:srgbClr val="000000"/>
                </a:solidFill>
                <a:latin typeface="Times New Roman"/>
              </a:rPr>
            </a:br>
            <a:br>
              <a:rPr lang="en-US" sz="2700" b="1" i="1" dirty="0">
                <a:solidFill>
                  <a:srgbClr val="000000"/>
                </a:solidFill>
                <a:latin typeface="Times New Roman"/>
              </a:rPr>
            </a:br>
            <a:br>
              <a:rPr lang="en-US" sz="2700" b="1" i="1" dirty="0">
                <a:solidFill>
                  <a:srgbClr val="000000"/>
                </a:solidFill>
                <a:latin typeface="Times New Roman"/>
              </a:rPr>
            </a:br>
            <a:br>
              <a:rPr lang="en-US" sz="2200" dirty="0">
                <a:solidFill>
                  <a:srgbClr val="2312FA"/>
                </a:solidFill>
              </a:rPr>
            </a:br>
            <a:endParaRPr lang="en-US" sz="2200" dirty="0">
              <a:solidFill>
                <a:srgbClr val="2312FA"/>
              </a:solidFill>
            </a:endParaRPr>
          </a:p>
        </p:txBody>
      </p:sp>
      <p:sp>
        <p:nvSpPr>
          <p:cNvPr id="4" name="Rounded Rectangle 3"/>
          <p:cNvSpPr/>
          <p:nvPr/>
        </p:nvSpPr>
        <p:spPr>
          <a:xfrm>
            <a:off x="169333" y="2181576"/>
            <a:ext cx="11819467" cy="1600200"/>
          </a:xfrm>
          <a:prstGeom prst="roundRect">
            <a:avLst/>
          </a:prstGeom>
          <a:solidFill>
            <a:srgbClr val="2312FA"/>
          </a:solid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prstClr val="white"/>
                </a:solidFill>
                <a:latin typeface="Times New Roman" pitchFamily="18" charset="0"/>
                <a:cs typeface="Times New Roman" pitchFamily="18" charset="0"/>
              </a:rPr>
              <a:t>Introduction to Machine Learning</a:t>
            </a:r>
          </a:p>
        </p:txBody>
      </p:sp>
      <p:sp>
        <p:nvSpPr>
          <p:cNvPr id="5" name="Rounded Rectangle 3">
            <a:extLst>
              <a:ext uri="{FF2B5EF4-FFF2-40B4-BE49-F238E27FC236}">
                <a16:creationId xmlns:a16="http://schemas.microsoft.com/office/drawing/2014/main" id="{0D6ED181-B007-4A09-9CED-F9F4795A8C72}"/>
              </a:ext>
            </a:extLst>
          </p:cNvPr>
          <p:cNvSpPr/>
          <p:nvPr/>
        </p:nvSpPr>
        <p:spPr>
          <a:xfrm>
            <a:off x="1519392" y="3680460"/>
            <a:ext cx="9148608" cy="2895600"/>
          </a:xfrm>
          <a:prstGeom prst="roundRect">
            <a:avLst/>
          </a:prstGeom>
          <a:no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rgbClr val="2312FA"/>
              </a:solidFill>
              <a:latin typeface="Times New Roman" pitchFamily="18" charset="0"/>
              <a:cs typeface="Times New Roman" pitchFamily="18" charset="0"/>
            </a:endParaRPr>
          </a:p>
          <a:p>
            <a:pPr algn="ctr"/>
            <a:endParaRPr lang="en-US" sz="2400" b="1" dirty="0">
              <a:solidFill>
                <a:srgbClr val="2312FA"/>
              </a:solidFill>
              <a:latin typeface="Times New Roman" pitchFamily="18" charset="0"/>
              <a:cs typeface="Times New Roman" pitchFamily="18" charset="0"/>
            </a:endParaRPr>
          </a:p>
          <a:p>
            <a:pPr algn="ctr"/>
            <a:endParaRPr lang="en-US" sz="2400" b="1" dirty="0">
              <a:solidFill>
                <a:srgbClr val="2312FA"/>
              </a:solidFill>
              <a:latin typeface="Times New Roman" pitchFamily="18" charset="0"/>
              <a:cs typeface="Times New Roman" pitchFamily="18" charset="0"/>
            </a:endParaRPr>
          </a:p>
          <a:p>
            <a:pPr algn="ctr"/>
            <a:r>
              <a:rPr lang="en-US" sz="2400" b="1" dirty="0">
                <a:solidFill>
                  <a:srgbClr val="2312FA"/>
                </a:solidFill>
                <a:latin typeface="Times New Roman" pitchFamily="18" charset="0"/>
                <a:cs typeface="Times New Roman" pitchFamily="18" charset="0"/>
              </a:rPr>
              <a:t>By</a:t>
            </a:r>
          </a:p>
          <a:p>
            <a:pPr algn="ctr"/>
            <a:r>
              <a:rPr lang="en-US" sz="2400" b="1" dirty="0">
                <a:solidFill>
                  <a:srgbClr val="2312FA"/>
                </a:solidFill>
                <a:latin typeface="Times New Roman" pitchFamily="18" charset="0"/>
                <a:cs typeface="Times New Roman" pitchFamily="18" charset="0"/>
              </a:rPr>
              <a:t>Dr. Sibarama Panigrahi </a:t>
            </a:r>
          </a:p>
          <a:p>
            <a:pPr algn="ctr"/>
            <a:r>
              <a:rPr lang="en-US" sz="2400" b="1" dirty="0">
                <a:solidFill>
                  <a:srgbClr val="990033"/>
                </a:solidFill>
                <a:latin typeface="Times New Roman" pitchFamily="18" charset="0"/>
                <a:cs typeface="Times New Roman" pitchFamily="18" charset="0"/>
              </a:rPr>
              <a:t>Senior Member, IEEE</a:t>
            </a:r>
          </a:p>
          <a:p>
            <a:pPr algn="ctr"/>
            <a:r>
              <a:rPr lang="en-US" sz="2400" dirty="0">
                <a:solidFill>
                  <a:prstClr val="black"/>
                </a:solidFill>
                <a:latin typeface="Times New Roman" pitchFamily="18" charset="0"/>
                <a:cs typeface="Times New Roman" pitchFamily="18" charset="0"/>
              </a:rPr>
              <a:t>Assistant Professor, Department of Computer Sc. &amp; Engineering</a:t>
            </a:r>
          </a:p>
          <a:p>
            <a:pPr algn="ctr"/>
            <a:r>
              <a:rPr lang="en-US" sz="2400" dirty="0">
                <a:solidFill>
                  <a:prstClr val="black"/>
                </a:solidFill>
                <a:latin typeface="Times New Roman" pitchFamily="18" charset="0"/>
                <a:cs typeface="Times New Roman" pitchFamily="18" charset="0"/>
              </a:rPr>
              <a:t>National Institute of Technology, Rourkela, Odisha, 769008, India</a:t>
            </a:r>
          </a:p>
          <a:p>
            <a:pPr algn="ctr"/>
            <a:r>
              <a:rPr lang="en-US" sz="2400" dirty="0">
                <a:solidFill>
                  <a:srgbClr val="3116F6"/>
                </a:solidFill>
                <a:latin typeface="Times New Roman" pitchFamily="18" charset="0"/>
                <a:cs typeface="Times New Roman" pitchFamily="18" charset="0"/>
              </a:rPr>
              <a:t>Mobile No.:</a:t>
            </a:r>
            <a:r>
              <a:rPr lang="en-US" sz="2400" dirty="0">
                <a:solidFill>
                  <a:prstClr val="black"/>
                </a:solidFill>
                <a:latin typeface="Times New Roman" pitchFamily="18" charset="0"/>
                <a:cs typeface="Times New Roman" pitchFamily="18" charset="0"/>
              </a:rPr>
              <a:t> +91-7377302566</a:t>
            </a:r>
          </a:p>
          <a:p>
            <a:pPr algn="ctr"/>
            <a:r>
              <a:rPr lang="en-US" sz="2400" dirty="0">
                <a:solidFill>
                  <a:srgbClr val="3116F6"/>
                </a:solidFill>
                <a:latin typeface="Times New Roman" pitchFamily="18" charset="0"/>
                <a:cs typeface="Times New Roman" pitchFamily="18" charset="0"/>
              </a:rPr>
              <a:t>Email: </a:t>
            </a:r>
            <a:r>
              <a:rPr lang="en-US" sz="2400" dirty="0" err="1">
                <a:solidFill>
                  <a:schemeClr val="tx1"/>
                </a:solidFill>
                <a:latin typeface="Times New Roman" pitchFamily="18" charset="0"/>
                <a:cs typeface="Times New Roman" pitchFamily="18" charset="0"/>
              </a:rPr>
              <a:t>panigrahis</a:t>
            </a:r>
            <a:r>
              <a:rPr lang="en-US" sz="2400" dirty="0">
                <a:solidFill>
                  <a:schemeClr val="tx1"/>
                </a:solidFill>
                <a:latin typeface="Times New Roman" pitchFamily="18" charset="0"/>
                <a:cs typeface="Times New Roman" pitchFamily="18" charset="0"/>
              </a:rPr>
              <a:t>[at]</a:t>
            </a:r>
            <a:r>
              <a:rPr lang="en-US" sz="2400" dirty="0" err="1">
                <a:solidFill>
                  <a:schemeClr val="tx1"/>
                </a:solidFill>
                <a:latin typeface="Times New Roman" pitchFamily="18" charset="0"/>
                <a:cs typeface="Times New Roman" pitchFamily="18" charset="0"/>
              </a:rPr>
              <a:t>nitrkl</a:t>
            </a:r>
            <a:r>
              <a:rPr lang="en-US" sz="2400" dirty="0">
                <a:solidFill>
                  <a:schemeClr val="tx1"/>
                </a:solidFill>
                <a:latin typeface="Times New Roman" pitchFamily="18" charset="0"/>
                <a:cs typeface="Times New Roman" pitchFamily="18" charset="0"/>
              </a:rPr>
              <a:t>[dot]ac[dot]in                            </a:t>
            </a:r>
          </a:p>
          <a:p>
            <a:pPr algn="ct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panigrahi</a:t>
            </a:r>
            <a:r>
              <a:rPr lang="en-US" sz="2400" dirty="0">
                <a:solidFill>
                  <a:schemeClr val="tx1"/>
                </a:solidFill>
                <a:latin typeface="Times New Roman" pitchFamily="18" charset="0"/>
                <a:cs typeface="Times New Roman" pitchFamily="18" charset="0"/>
              </a:rPr>
              <a:t>[dot]</a:t>
            </a:r>
            <a:r>
              <a:rPr lang="en-US" sz="2400" dirty="0" err="1">
                <a:solidFill>
                  <a:schemeClr val="tx1"/>
                </a:solidFill>
                <a:latin typeface="Times New Roman" pitchFamily="18" charset="0"/>
                <a:cs typeface="Times New Roman" pitchFamily="18" charset="0"/>
              </a:rPr>
              <a:t>sibarama</a:t>
            </a:r>
            <a:r>
              <a:rPr lang="en-US" sz="2400" dirty="0">
                <a:solidFill>
                  <a:schemeClr val="tx1"/>
                </a:solidFill>
                <a:latin typeface="Times New Roman" pitchFamily="18" charset="0"/>
                <a:cs typeface="Times New Roman" pitchFamily="18" charset="0"/>
              </a:rPr>
              <a:t>[at]</a:t>
            </a:r>
            <a:r>
              <a:rPr lang="en-US" sz="2400" dirty="0" err="1">
                <a:solidFill>
                  <a:schemeClr val="tx1"/>
                </a:solidFill>
                <a:latin typeface="Times New Roman" pitchFamily="18" charset="0"/>
                <a:cs typeface="Times New Roman" pitchFamily="18" charset="0"/>
              </a:rPr>
              <a:t>gmail</a:t>
            </a:r>
            <a:r>
              <a:rPr lang="en-US" sz="2400" dirty="0">
                <a:solidFill>
                  <a:schemeClr val="tx1"/>
                </a:solidFill>
                <a:latin typeface="Times New Roman" pitchFamily="18" charset="0"/>
                <a:cs typeface="Times New Roman" pitchFamily="18" charset="0"/>
              </a:rPr>
              <a:t>[dot]com</a:t>
            </a:r>
          </a:p>
          <a:p>
            <a:pPr algn="ctr"/>
            <a:endParaRPr lang="en-US" sz="2000" dirty="0">
              <a:solidFill>
                <a:schemeClr val="tx1"/>
              </a:solidFill>
              <a:latin typeface="Times New Roman" pitchFamily="18" charset="0"/>
              <a:cs typeface="Times New Roman" pitchFamily="18" charset="0"/>
            </a:endParaRPr>
          </a:p>
          <a:p>
            <a:pPr algn="ctr"/>
            <a:endParaRPr lang="en-US" sz="2000" dirty="0">
              <a:solidFill>
                <a:prstClr val="black"/>
              </a:solidFill>
              <a:latin typeface="Times New Roman" pitchFamily="18" charset="0"/>
              <a:cs typeface="Times New Roman" pitchFamily="18" charset="0"/>
            </a:endParaRPr>
          </a:p>
        </p:txBody>
      </p:sp>
      <p:sp>
        <p:nvSpPr>
          <p:cNvPr id="7" name="TextBox 6">
            <a:extLst>
              <a:ext uri="{FF2B5EF4-FFF2-40B4-BE49-F238E27FC236}">
                <a16:creationId xmlns:a16="http://schemas.microsoft.com/office/drawing/2014/main" id="{550A3DE1-1C1A-4433-BFF4-0052B4457C43}"/>
              </a:ext>
            </a:extLst>
          </p:cNvPr>
          <p:cNvSpPr txBox="1"/>
          <p:nvPr/>
        </p:nvSpPr>
        <p:spPr>
          <a:xfrm>
            <a:off x="1038578" y="188655"/>
            <a:ext cx="10430933" cy="2154436"/>
          </a:xfrm>
          <a:prstGeom prst="rect">
            <a:avLst/>
          </a:prstGeom>
          <a:noFill/>
        </p:spPr>
        <p:txBody>
          <a:bodyPr wrap="square">
            <a:spAutoFit/>
          </a:bodyPr>
          <a:lstStyle/>
          <a:p>
            <a:pPr algn="ctr"/>
            <a:r>
              <a:rPr lang="en-US" sz="2800" b="1" dirty="0">
                <a:latin typeface="Times New Roman" pitchFamily="18" charset="0"/>
                <a:cs typeface="Times New Roman" pitchFamily="18" charset="0"/>
              </a:rPr>
              <a:t>Faculty Development Program</a:t>
            </a:r>
          </a:p>
          <a:p>
            <a:pPr algn="ctr"/>
            <a:r>
              <a:rPr lang="en-US" sz="2800" b="1" dirty="0">
                <a:latin typeface="Times New Roman" pitchFamily="18" charset="0"/>
                <a:cs typeface="Times New Roman" pitchFamily="18" charset="0"/>
              </a:rPr>
              <a:t>On</a:t>
            </a:r>
          </a:p>
          <a:p>
            <a:pPr algn="ctr"/>
            <a:r>
              <a:rPr lang="en-IN" sz="2600" b="1" dirty="0">
                <a:highlight>
                  <a:srgbClr val="FFFFFF"/>
                </a:highlight>
                <a:latin typeface="Times New Roman" panose="02020603050405020304" pitchFamily="18" charset="0"/>
                <a:cs typeface="Times New Roman" panose="02020603050405020304" pitchFamily="18" charset="0"/>
              </a:rPr>
              <a:t>ARTIFICIAL INTELLIGENCE &amp; MACHINE LEARNING</a:t>
            </a:r>
          </a:p>
          <a:p>
            <a:pPr algn="ctr"/>
            <a:r>
              <a:rPr lang="en-IN" sz="2600" b="1" dirty="0">
                <a:highlight>
                  <a:srgbClr val="FFFFFF"/>
                </a:highlight>
                <a:latin typeface="Times New Roman" panose="02020603050405020304" pitchFamily="18" charset="0"/>
                <a:cs typeface="Times New Roman" panose="02020603050405020304" pitchFamily="18" charset="0"/>
              </a:rPr>
              <a:t>5</a:t>
            </a:r>
            <a:r>
              <a:rPr lang="en-IN" sz="2600" b="1" baseline="30000" dirty="0">
                <a:highlight>
                  <a:srgbClr val="FFFFFF"/>
                </a:highlight>
                <a:latin typeface="Times New Roman" panose="02020603050405020304" pitchFamily="18" charset="0"/>
                <a:cs typeface="Times New Roman" panose="02020603050405020304" pitchFamily="18" charset="0"/>
              </a:rPr>
              <a:t>th</a:t>
            </a:r>
            <a:r>
              <a:rPr lang="en-IN" sz="2600" b="1" dirty="0">
                <a:highlight>
                  <a:srgbClr val="FFFFFF"/>
                </a:highlight>
                <a:latin typeface="Times New Roman" panose="02020603050405020304" pitchFamily="18" charset="0"/>
                <a:cs typeface="Times New Roman" panose="02020603050405020304" pitchFamily="18" charset="0"/>
              </a:rPr>
              <a:t> – 9</a:t>
            </a:r>
            <a:r>
              <a:rPr lang="en-IN" sz="2600" b="1" baseline="30000" dirty="0">
                <a:highlight>
                  <a:srgbClr val="FFFFFF"/>
                </a:highlight>
                <a:latin typeface="Times New Roman" panose="02020603050405020304" pitchFamily="18" charset="0"/>
                <a:cs typeface="Times New Roman" panose="02020603050405020304" pitchFamily="18" charset="0"/>
              </a:rPr>
              <a:t>th</a:t>
            </a:r>
            <a:r>
              <a:rPr lang="en-IN" sz="2600" b="1" dirty="0">
                <a:highlight>
                  <a:srgbClr val="FFFFFF"/>
                </a:highlight>
                <a:latin typeface="Times New Roman" panose="02020603050405020304" pitchFamily="18" charset="0"/>
                <a:cs typeface="Times New Roman" panose="02020603050405020304" pitchFamily="18" charset="0"/>
              </a:rPr>
              <a:t> February</a:t>
            </a:r>
          </a:p>
          <a:p>
            <a:pPr algn="ctr"/>
            <a:endParaRPr lang="en-US" sz="2600" dirty="0">
              <a:latin typeface="Times New Roman" panose="02020603050405020304" pitchFamily="18" charset="0"/>
              <a:cs typeface="Times New Roman"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87" y="-4762"/>
            <a:ext cx="1665113" cy="1665113"/>
          </a:xfrm>
          <a:prstGeom prst="rect">
            <a:avLst/>
          </a:prstGeom>
        </p:spPr>
      </p:pic>
      <p:pic>
        <p:nvPicPr>
          <p:cNvPr id="3" name="Picture 2" descr="IMG">
            <a:extLst>
              <a:ext uri="{FF2B5EF4-FFF2-40B4-BE49-F238E27FC236}">
                <a16:creationId xmlns:a16="http://schemas.microsoft.com/office/drawing/2014/main" id="{C5620C9B-6D28-8A59-E6F2-F4AA852E40D5}"/>
              </a:ext>
            </a:extLst>
          </p:cNvPr>
          <p:cNvPicPr>
            <a:picLocks noChangeAspect="1"/>
          </p:cNvPicPr>
          <p:nvPr/>
        </p:nvPicPr>
        <p:blipFill>
          <a:blip r:embed="rId3"/>
          <a:stretch/>
        </p:blipFill>
        <p:spPr bwMode="auto">
          <a:xfrm>
            <a:off x="10667998" y="0"/>
            <a:ext cx="1512715" cy="1610310"/>
          </a:xfrm>
          <a:prstGeom prst="rect">
            <a:avLst/>
          </a:prstGeom>
          <a:noFill/>
          <a:ln>
            <a:noFill/>
          </a:ln>
        </p:spPr>
      </p:pic>
    </p:spTree>
    <p:extLst>
      <p:ext uri="{BB962C8B-B14F-4D97-AF65-F5344CB8AC3E}">
        <p14:creationId xmlns:p14="http://schemas.microsoft.com/office/powerpoint/2010/main" val="1033536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789A-5C6F-BC94-7890-1027B8D476E9}"/>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84D15639-B795-72AB-2177-99C7A502FBA4}"/>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15B5CA4B-75D2-0746-9294-072496B63E35}"/>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56AE6DA5-5BF1-932D-CCC1-EA4E3ED8121F}"/>
              </a:ext>
            </a:extLst>
          </p:cNvPr>
          <p:cNvSpPr>
            <a:spLocks noGrp="1"/>
          </p:cNvSpPr>
          <p:nvPr>
            <p:ph type="sldNum" sz="quarter" idx="12"/>
          </p:nvPr>
        </p:nvSpPr>
        <p:spPr/>
        <p:txBody>
          <a:bodyPr/>
          <a:lstStyle/>
          <a:p>
            <a:fld id="{C21BC55B-0FAD-4C3D-BAA3-9C331FD1A725}" type="slidenum">
              <a:rPr lang="en-US" smtClean="0"/>
              <a:pPr/>
              <a:t>10</a:t>
            </a:fld>
            <a:endParaRPr lang="en-US" dirty="0"/>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F2AC5E79-E961-60F9-9C5D-F6E947199023}"/>
                  </a:ext>
                </a:extLst>
              </p:cNvPr>
              <p:cNvSpPr txBox="1">
                <a:spLocks/>
              </p:cNvSpPr>
              <p:nvPr/>
            </p:nvSpPr>
            <p:spPr>
              <a:xfrm>
                <a:off x="-74144" y="966618"/>
                <a:ext cx="8534400" cy="5745163"/>
              </a:xfrm>
              <a:prstGeom prst="rect">
                <a:avLst/>
              </a:prstGeom>
            </p:spPr>
            <p:txBody>
              <a:bodyPr vert="horz" lIns="91440" tIns="45720" rIns="91440" bIns="45720" rtlCol="0">
                <a:norm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2400" kern="1200">
                    <a:solidFill>
                      <a:schemeClr val="tx1"/>
                    </a:solidFill>
                    <a:latin typeface="Times New Roman" panose="02020603050405020304"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200" kern="1200">
                    <a:solidFill>
                      <a:schemeClr val="tx1"/>
                    </a:solidFill>
                    <a:latin typeface="Times New Roman" panose="02020603050405020304"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000" kern="1200">
                    <a:solidFill>
                      <a:schemeClr val="tx1"/>
                    </a:solidFill>
                    <a:latin typeface="Times New Roman" panose="02020603050405020304" pitchFamily="18" charset="0"/>
                    <a:ea typeface="+mn-ea"/>
                    <a:cs typeface="Times New Roman" pitchFamily="18" charset="0"/>
                  </a:defRPr>
                </a:lvl3pPr>
                <a:lvl4pPr marL="1600200" indent="-228600" algn="just" defTabSz="914400" rtl="0" eaLnBrk="1" latinLnBrk="0" hangingPunct="1">
                  <a:spcBef>
                    <a:spcPct val="20000"/>
                  </a:spcBef>
                  <a:buClr>
                    <a:srgbClr val="000099"/>
                  </a:buClr>
                  <a:buFont typeface="Arial" pitchFamily="34" charset="0"/>
                  <a:buChar char="–"/>
                  <a:defRPr sz="1800" kern="1200">
                    <a:solidFill>
                      <a:schemeClr val="tx1"/>
                    </a:solidFill>
                    <a:latin typeface="Times New Roman" panose="02020603050405020304"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1600" kern="1200">
                    <a:solidFill>
                      <a:schemeClr val="tx1"/>
                    </a:solidFill>
                    <a:latin typeface="Times New Roman" panose="02020603050405020304"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Dot Product: (In n-D)</a:t>
                </a:r>
              </a:p>
              <a:p>
                <a:pPr lvl="1"/>
                <a14:m>
                  <m:oMath xmlns:m="http://schemas.openxmlformats.org/officeDocument/2006/math">
                    <m:r>
                      <a:rPr lang="en-US" i="1" smtClean="0">
                        <a:latin typeface="Cambria Math" panose="02040503050406030204" pitchFamily="18" charset="0"/>
                      </a:rPr>
                      <m:t>𝑎</m:t>
                    </m:r>
                    <m:r>
                      <a:rPr lang="en-US" i="1" smtClean="0">
                        <a:latin typeface="Cambria Math" panose="02040503050406030204" pitchFamily="18" charset="0"/>
                      </a:rPr>
                      <m:t>.</m:t>
                    </m:r>
                    <m:r>
                      <a:rPr lang="en-US" i="1" smtClean="0">
                        <a:latin typeface="Cambria Math" panose="02040503050406030204" pitchFamily="18" charset="0"/>
                      </a:rPr>
                      <m:t>𝑏</m:t>
                    </m:r>
                    <m:r>
                      <a:rPr lang="en-US"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𝑎</m:t>
                        </m:r>
                      </m:e>
                    </m:d>
                    <m:d>
                      <m:dPr>
                        <m:begChr m:val="‖"/>
                        <m:endChr m:val="‖"/>
                        <m:ctrlPr>
                          <a:rPr lang="en-US" i="1">
                            <a:latin typeface="Cambria Math" panose="02040503050406030204" pitchFamily="18" charset="0"/>
                          </a:rPr>
                        </m:ctrlPr>
                      </m:dPr>
                      <m:e>
                        <m:r>
                          <a:rPr lang="en-US" i="1" smtClean="0">
                            <a:latin typeface="Cambria Math" panose="02040503050406030204" pitchFamily="18" charset="0"/>
                          </a:rPr>
                          <m:t>𝑏</m:t>
                        </m:r>
                      </m:e>
                    </m:d>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cos</m:t>
                        </m:r>
                      </m:fName>
                      <m:e>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𝜃</m:t>
                        </m:r>
                        <m:r>
                          <a:rPr lang="en-US" i="1" smtClean="0">
                            <a:latin typeface="Cambria Math" panose="02040503050406030204" pitchFamily="18" charset="0"/>
                          </a:rPr>
                          <m:t>)</m:t>
                        </m:r>
                      </m:e>
                    </m:func>
                  </m:oMath>
                </a14:m>
                <a:endParaRPr lang="en-IN" i="1" dirty="0"/>
              </a:p>
              <a:p>
                <a:pPr lvl="1"/>
                <a:r>
                  <a:rPr lang="en-US" i="1" dirty="0">
                    <a:latin typeface="Cambria Math" panose="02040503050406030204" pitchFamily="18" charset="0"/>
                  </a:rPr>
                  <a:t>Where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𝑎</m:t>
                        </m:r>
                      </m:e>
                    </m:d>
                    <m:r>
                      <a:rPr lang="en-US" i="1" smtClean="0">
                        <a:latin typeface="Cambria Math" panose="02040503050406030204" pitchFamily="18" charset="0"/>
                      </a:rPr>
                      <m:t>=</m:t>
                    </m:r>
                    <m:rad>
                      <m:radPr>
                        <m:degHide m:val="on"/>
                        <m:ctrlPr>
                          <a:rPr lang="en-US" i="1" smtClean="0">
                            <a:latin typeface="Cambria Math" panose="02040503050406030204" pitchFamily="18" charset="0"/>
                          </a:rPr>
                        </m:ctrlPr>
                      </m:radPr>
                      <m:deg/>
                      <m:e>
                        <m:nary>
                          <m:naryPr>
                            <m:chr m:val="∑"/>
                            <m:ctrlPr>
                              <a:rPr lang="en-US" i="1" smtClean="0">
                                <a:latin typeface="Cambria Math" panose="02040503050406030204" pitchFamily="18" charset="0"/>
                              </a:rPr>
                            </m:ctrlPr>
                          </m:naryPr>
                          <m:sub>
                            <m:r>
                              <m:rPr>
                                <m:brk m:alnAt="23"/>
                              </m:rPr>
                              <a:rPr lang="en-US" i="1" smtClean="0">
                                <a:latin typeface="Cambria Math" panose="02040503050406030204" pitchFamily="18" charset="0"/>
                              </a:rPr>
                              <m:t>𝑖</m:t>
                            </m:r>
                            <m:r>
                              <a:rPr lang="en-US" i="1" smtClean="0">
                                <a:latin typeface="Cambria Math" panose="02040503050406030204" pitchFamily="18" charset="0"/>
                              </a:rPr>
                              <m:t>=1</m:t>
                            </m:r>
                          </m:sub>
                          <m:sup>
                            <m:r>
                              <a:rPr lang="en-US" i="1" smtClean="0">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smtClean="0">
                                    <a:latin typeface="Cambria Math" panose="02040503050406030204" pitchFamily="18" charset="0"/>
                                  </a:rPr>
                                  <m:t>𝑖</m:t>
                                </m:r>
                              </m:sub>
                              <m:sup>
                                <m:r>
                                  <a:rPr lang="en-US" i="1">
                                    <a:latin typeface="Cambria Math" panose="02040503050406030204" pitchFamily="18" charset="0"/>
                                  </a:rPr>
                                  <m:t>2</m:t>
                                </m:r>
                              </m:sup>
                            </m:sSubSup>
                          </m:e>
                        </m:nary>
                      </m:e>
                    </m:rad>
                  </m:oMath>
                </a14:m>
                <a:r>
                  <a:rPr lang="en-US" i="1" dirty="0">
                    <a:latin typeface="Cambria Math" panose="02040503050406030204" pitchFamily="18" charset="0"/>
                  </a:rPr>
                  <a:t>=distance of a from Origin</a:t>
                </a:r>
              </a:p>
              <a:p>
                <a:pPr lvl="1"/>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a:rPr lang="en-US"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smtClean="0">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smtClean="0">
                            <a:latin typeface="Cambria Math" panose="02040503050406030204" pitchFamily="18" charset="0"/>
                          </a:rPr>
                          <m:t>𝑛</m:t>
                        </m:r>
                      </m:sub>
                    </m:sSub>
                  </m:oMath>
                </a14:m>
                <a:r>
                  <a:rPr lang="en-US" dirty="0"/>
                  <a:t>=</a:t>
                </a:r>
                <a14:m>
                  <m:oMath xmlns:m="http://schemas.openxmlformats.org/officeDocument/2006/math">
                    <m:sSub>
                      <m:sSubPr>
                        <m:ctrlPr>
                          <a:rPr lang="en-US" i="1">
                            <a:latin typeface="Cambria Math" panose="02040503050406030204" pitchFamily="18" charset="0"/>
                          </a:rPr>
                        </m:ctrlPr>
                      </m:sSubPr>
                      <m:e>
                        <m:nary>
                          <m:naryPr>
                            <m:chr m:val="∑"/>
                            <m:ctrlPr>
                              <a:rPr lang="en-US" i="1" smtClean="0">
                                <a:latin typeface="Cambria Math" panose="02040503050406030204" pitchFamily="18" charset="0"/>
                              </a:rPr>
                            </m:ctrlPr>
                          </m:naryPr>
                          <m:sub>
                            <m:r>
                              <m:rPr>
                                <m:brk m:alnAt="23"/>
                              </m:rPr>
                              <a:rPr lang="en-US" i="1" smtClean="0">
                                <a:latin typeface="Cambria Math" panose="02040503050406030204" pitchFamily="18" charset="0"/>
                              </a:rPr>
                              <m:t>𝑖</m:t>
                            </m:r>
                            <m:r>
                              <a:rPr lang="en-US" i="1" smtClean="0">
                                <a:latin typeface="Cambria Math" panose="02040503050406030204" pitchFamily="18" charset="0"/>
                              </a:rPr>
                              <m:t>=1</m:t>
                            </m:r>
                          </m:sub>
                          <m:sup>
                            <m:r>
                              <a:rPr lang="en-US" i="1" smtClean="0">
                                <a:latin typeface="Cambria Math" panose="02040503050406030204" pitchFamily="18" charset="0"/>
                              </a:rPr>
                              <m:t>𝑛</m:t>
                            </m:r>
                          </m:sup>
                          <m:e>
                            <m:r>
                              <a:rPr lang="en-US" i="1" smtClean="0">
                                <a:latin typeface="Cambria Math" panose="02040503050406030204" pitchFamily="18" charset="0"/>
                              </a:rPr>
                              <m:t>𝑎</m:t>
                            </m:r>
                          </m:e>
                        </m:nary>
                      </m:e>
                      <m:sub>
                        <m:r>
                          <a:rPr lang="en-US" i="1" smtClean="0">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smtClean="0">
                            <a:latin typeface="Cambria Math" panose="02040503050406030204" pitchFamily="18" charset="0"/>
                          </a:rPr>
                          <m:t>𝑖</m:t>
                        </m:r>
                      </m:sub>
                    </m:sSub>
                  </m:oMath>
                </a14:m>
                <a:endParaRPr lang="en-US" dirty="0"/>
              </a:p>
              <a:p>
                <a:pPr lvl="1"/>
                <a:r>
                  <a:rPr lang="en-US" dirty="0"/>
                  <a:t>The angle between two vectors=</a:t>
                </a:r>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i="1" smtClean="0">
                        <a:latin typeface="Cambria Math" panose="02040503050406030204" pitchFamily="18" charset="0"/>
                        <a:ea typeface="Cambria Math" panose="02040503050406030204" pitchFamily="18" charset="0"/>
                      </a:rPr>
                      <m:t>=</m:t>
                    </m:r>
                    <m:func>
                      <m:funcPr>
                        <m:ctrlPr>
                          <a:rPr lang="en-US" i="1" smtClean="0">
                            <a:latin typeface="Cambria Math" panose="02040503050406030204" pitchFamily="18" charset="0"/>
                            <a:ea typeface="Cambria Math" panose="02040503050406030204" pitchFamily="18" charset="0"/>
                          </a:rPr>
                        </m:ctrlPr>
                      </m:funcPr>
                      <m:fName>
                        <m:sSup>
                          <m:sSupPr>
                            <m:ctrlPr>
                              <a:rPr lang="en-US" i="1" smtClean="0">
                                <a:latin typeface="Cambria Math" panose="02040503050406030204" pitchFamily="18" charset="0"/>
                                <a:ea typeface="Cambria Math" panose="02040503050406030204" pitchFamily="18" charset="0"/>
                              </a:rPr>
                            </m:ctrlPr>
                          </m:sSupPr>
                          <m:e>
                            <m:r>
                              <m:rPr>
                                <m:sty m:val="p"/>
                              </m:rPr>
                              <a:rPr lang="en-US" smtClean="0">
                                <a:latin typeface="Cambria Math" panose="02040503050406030204" pitchFamily="18" charset="0"/>
                                <a:ea typeface="Cambria Math" panose="02040503050406030204" pitchFamily="18" charset="0"/>
                              </a:rPr>
                              <m:t>cos</m:t>
                            </m:r>
                          </m:e>
                          <m:sup>
                            <m:r>
                              <a:rPr lang="en-US" i="1" smtClean="0">
                                <a:latin typeface="Cambria Math" panose="02040503050406030204" pitchFamily="18" charset="0"/>
                                <a:ea typeface="Cambria Math" panose="02040503050406030204" pitchFamily="18" charset="0"/>
                              </a:rPr>
                              <m:t>−1</m:t>
                            </m:r>
                          </m:sup>
                        </m:sSup>
                      </m:fName>
                      <m:e>
                        <m:d>
                          <m:dPr>
                            <m:ctrlPr>
                              <a:rPr lang="en-US" i="1" smtClean="0">
                                <a:latin typeface="Cambria Math" panose="02040503050406030204" pitchFamily="18" charset="0"/>
                                <a:ea typeface="Cambria Math" panose="02040503050406030204" pitchFamily="18" charset="0"/>
                              </a:rPr>
                            </m:ctrlPr>
                          </m:dPr>
                          <m:e>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𝑎</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𝑏</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𝑎</m:t>
                                    </m:r>
                                  </m:e>
                                </m:d>
                                <m:d>
                                  <m:dPr>
                                    <m:begChr m:val="‖"/>
                                    <m:endChr m:val="‖"/>
                                    <m:ctrlPr>
                                      <a:rPr lang="en-US" i="1">
                                        <a:latin typeface="Cambria Math" panose="02040503050406030204" pitchFamily="18" charset="0"/>
                                      </a:rPr>
                                    </m:ctrlPr>
                                  </m:dPr>
                                  <m:e>
                                    <m:r>
                                      <a:rPr lang="en-US" i="1">
                                        <a:latin typeface="Cambria Math" panose="02040503050406030204" pitchFamily="18" charset="0"/>
                                      </a:rPr>
                                      <m:t>𝑏</m:t>
                                    </m:r>
                                  </m:e>
                                </m:d>
                              </m:den>
                            </m:f>
                          </m:e>
                        </m:d>
                      </m:e>
                    </m:func>
                  </m:oMath>
                </a14:m>
                <a:endParaRPr lang="en-US" dirty="0"/>
              </a:p>
              <a:p>
                <a:pPr marL="457200" lvl="1" indent="0">
                  <a:buFont typeface="Arial" pitchFamily="34" charset="0"/>
                  <a:buNone/>
                </a:pP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cos</m:t>
                            </m:r>
                          </m:e>
                          <m:sup>
                            <m:r>
                              <a:rPr lang="en-US" i="1">
                                <a:latin typeface="Cambria Math" panose="02040503050406030204" pitchFamily="18" charset="0"/>
                                <a:ea typeface="Cambria Math" panose="02040503050406030204" pitchFamily="18" charset="0"/>
                              </a:rPr>
                              <m:t>−1</m:t>
                            </m:r>
                          </m:sup>
                        </m:sSup>
                      </m:fName>
                      <m:e>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𝑎</m:t>
                                        </m:r>
                                      </m:e>
                                    </m:nary>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num>
                              <m:den>
                                <m:d>
                                  <m:dPr>
                                    <m:begChr m:val="‖"/>
                                    <m:endChr m:val="‖"/>
                                    <m:ctrlPr>
                                      <a:rPr lang="en-US" i="1">
                                        <a:latin typeface="Cambria Math" panose="02040503050406030204" pitchFamily="18" charset="0"/>
                                      </a:rPr>
                                    </m:ctrlPr>
                                  </m:dPr>
                                  <m:e>
                                    <m:r>
                                      <a:rPr lang="en-US" i="1">
                                        <a:latin typeface="Cambria Math" panose="02040503050406030204" pitchFamily="18" charset="0"/>
                                      </a:rPr>
                                      <m:t>𝑎</m:t>
                                    </m:r>
                                  </m:e>
                                </m:d>
                                <m:d>
                                  <m:dPr>
                                    <m:begChr m:val="‖"/>
                                    <m:endChr m:val="‖"/>
                                    <m:ctrlPr>
                                      <a:rPr lang="en-US" i="1">
                                        <a:latin typeface="Cambria Math" panose="02040503050406030204" pitchFamily="18" charset="0"/>
                                      </a:rPr>
                                    </m:ctrlPr>
                                  </m:dPr>
                                  <m:e>
                                    <m:r>
                                      <a:rPr lang="en-US" i="1">
                                        <a:latin typeface="Cambria Math" panose="02040503050406030204" pitchFamily="18" charset="0"/>
                                      </a:rPr>
                                      <m:t>𝑏</m:t>
                                    </m:r>
                                  </m:e>
                                </m:d>
                              </m:den>
                            </m:f>
                          </m:e>
                        </m:d>
                      </m:e>
                    </m:func>
                  </m:oMath>
                </a14:m>
                <a:br>
                  <a:rPr lang="en-US" dirty="0"/>
                </a:br>
                <a:r>
                  <a:rPr lang="en-US" dirty="0"/>
                  <a:t>  </a:t>
                </a:r>
                <a:br>
                  <a:rPr lang="en-US" dirty="0"/>
                </a:br>
                <a:r>
                  <a:rPr lang="en-US" dirty="0"/>
                  <a:t> </a:t>
                </a:r>
                <a:r>
                  <a:rPr lang="en-IN" i="1" dirty="0">
                    <a:solidFill>
                      <a:srgbClr val="FF0000"/>
                    </a:solidFill>
                  </a:rPr>
                  <a:t>When </a:t>
                </a: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𝜃</m:t>
                    </m:r>
                    <m:r>
                      <a:rPr lang="en-US" i="1">
                        <a:solidFill>
                          <a:srgbClr val="FF0000"/>
                        </a:solidFill>
                        <a:latin typeface="Cambria Math" panose="02040503050406030204" pitchFamily="18" charset="0"/>
                        <a:ea typeface="Cambria Math" panose="02040503050406030204" pitchFamily="18" charset="0"/>
                      </a:rPr>
                      <m:t>=90</m:t>
                    </m:r>
                    <m:r>
                      <a:rPr lang="en-US" i="1" baseline="30000">
                        <a:solidFill>
                          <a:srgbClr val="FF0000"/>
                        </a:solidFill>
                        <a:latin typeface="Cambria Math" panose="02040503050406030204" pitchFamily="18" charset="0"/>
                        <a:ea typeface="Cambria Math" panose="02040503050406030204" pitchFamily="18" charset="0"/>
                      </a:rPr>
                      <m:t>𝑜</m:t>
                    </m:r>
                  </m:oMath>
                </a14:m>
                <a:r>
                  <a:rPr lang="en-IN" i="1" dirty="0">
                    <a:solidFill>
                      <a:srgbClr val="FF0000"/>
                    </a:solidFill>
                    <a:sym typeface="Wingdings" panose="05000000000000000000" pitchFamily="2" charset="2"/>
                  </a:rPr>
                  <a:t></a:t>
                </a:r>
                <a:r>
                  <a:rPr lang="en-IN" i="1" dirty="0">
                    <a:solidFill>
                      <a:srgbClr val="FF0000"/>
                    </a:solidFill>
                  </a:rPr>
                  <a:t>	</a:t>
                </a:r>
                <a14:m>
                  <m:oMath xmlns:m="http://schemas.openxmlformats.org/officeDocument/2006/math">
                    <m:func>
                      <m:funcPr>
                        <m:ctrlPr>
                          <a:rPr lang="en-US" i="1">
                            <a:solidFill>
                              <a:srgbClr val="FF0000"/>
                            </a:solidFill>
                            <a:latin typeface="Cambria Math" panose="02040503050406030204" pitchFamily="18" charset="0"/>
                          </a:rPr>
                        </m:ctrlPr>
                      </m:funcPr>
                      <m:fName>
                        <m:r>
                          <m:rPr>
                            <m:sty m:val="p"/>
                          </m:rPr>
                          <a:rPr lang="en-US">
                            <a:solidFill>
                              <a:srgbClr val="FF0000"/>
                            </a:solidFill>
                            <a:latin typeface="Cambria Math" panose="02040503050406030204" pitchFamily="18" charset="0"/>
                          </a:rPr>
                          <m:t>cos</m:t>
                        </m:r>
                      </m:fName>
                      <m:e>
                        <m:d>
                          <m:dPr>
                            <m:ctrlPr>
                              <a:rPr lang="en-US" i="1">
                                <a:solidFill>
                                  <a:srgbClr val="FF0000"/>
                                </a:solidFill>
                                <a:latin typeface="Cambria Math" panose="02040503050406030204" pitchFamily="18" charset="0"/>
                                <a:ea typeface="Cambria Math" panose="02040503050406030204" pitchFamily="18" charset="0"/>
                              </a:rPr>
                            </m:ctrlPr>
                          </m:dPr>
                          <m:e>
                            <m:r>
                              <a:rPr lang="en-US" i="1">
                                <a:solidFill>
                                  <a:srgbClr val="FF0000"/>
                                </a:solidFill>
                                <a:latin typeface="Cambria Math" panose="02040503050406030204" pitchFamily="18" charset="0"/>
                                <a:ea typeface="Cambria Math" panose="02040503050406030204" pitchFamily="18" charset="0"/>
                              </a:rPr>
                              <m:t>90</m:t>
                            </m:r>
                          </m:e>
                        </m:d>
                        <m:r>
                          <a:rPr lang="en-US" i="1">
                            <a:solidFill>
                              <a:srgbClr val="FF0000"/>
                            </a:solidFill>
                            <a:latin typeface="Cambria Math" panose="02040503050406030204" pitchFamily="18" charset="0"/>
                          </a:rPr>
                          <m:t>=0</m:t>
                        </m:r>
                      </m:e>
                    </m:func>
                  </m:oMath>
                </a14:m>
                <a:r>
                  <a:rPr lang="en-IN" i="1" dirty="0">
                    <a:solidFill>
                      <a:srgbClr val="FF0000"/>
                    </a:solidFill>
                    <a:sym typeface="Wingdings" panose="05000000000000000000" pitchFamily="2" charset="2"/>
                  </a:rPr>
                  <a:t> </a:t>
                </a:r>
                <a:r>
                  <a:rPr lang="en-IN" i="1" dirty="0" err="1">
                    <a:solidFill>
                      <a:srgbClr val="FF0000"/>
                    </a:solidFill>
                    <a:sym typeface="Wingdings" panose="05000000000000000000" pitchFamily="2" charset="2"/>
                  </a:rPr>
                  <a:t>a.b</a:t>
                </a:r>
                <a:r>
                  <a:rPr lang="en-IN" i="1" dirty="0">
                    <a:solidFill>
                      <a:srgbClr val="FF0000"/>
                    </a:solidFill>
                    <a:sym typeface="Wingdings" panose="05000000000000000000" pitchFamily="2" charset="2"/>
                  </a:rPr>
                  <a:t>=0</a:t>
                </a:r>
              </a:p>
              <a:p>
                <a:pPr marL="457200" lvl="1" indent="0">
                  <a:buFont typeface="Arial" pitchFamily="34" charset="0"/>
                  <a:buNone/>
                </a:pPr>
                <a14:m>
                  <m:oMathPara xmlns:m="http://schemas.openxmlformats.org/officeDocument/2006/math">
                    <m:oMathParaPr>
                      <m:jc m:val="left"/>
                    </m:oMathParaPr>
                    <m:oMath xmlns:m="http://schemas.openxmlformats.org/officeDocument/2006/math">
                      <m:r>
                        <a:rPr lang="en-US" i="1" smtClean="0">
                          <a:solidFill>
                            <a:srgbClr val="FF0000"/>
                          </a:solidFill>
                          <a:latin typeface="Cambria Math" panose="02040503050406030204" pitchFamily="18" charset="0"/>
                        </a:rPr>
                        <m:t>𝑎</m:t>
                      </m:r>
                      <m:r>
                        <a:rPr lang="en-US" i="1" smtClean="0">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𝑎</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𝑎</m:t>
                          </m:r>
                        </m:e>
                        <m:sub>
                          <m:r>
                            <a:rPr lang="en-US" i="1">
                              <a:solidFill>
                                <a:srgbClr val="FF0000"/>
                              </a:solidFill>
                              <a:latin typeface="Cambria Math" panose="02040503050406030204" pitchFamily="18" charset="0"/>
                            </a:rPr>
                            <m:t>1</m:t>
                          </m:r>
                        </m:sub>
                      </m:sSub>
                      <m:sSub>
                        <m:sSubPr>
                          <m:ctrlPr>
                            <a:rPr lang="en-US" i="1">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rPr>
                            <m:t>𝑎</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𝑎</m:t>
                          </m:r>
                        </m:e>
                        <m:sub>
                          <m:r>
                            <a:rPr lang="en-US" i="1">
                              <a:solidFill>
                                <a:srgbClr val="FF0000"/>
                              </a:solidFill>
                              <a:latin typeface="Cambria Math" panose="02040503050406030204" pitchFamily="18" charset="0"/>
                            </a:rPr>
                            <m:t>2</m:t>
                          </m:r>
                        </m:sub>
                      </m:sSub>
                      <m:sSub>
                        <m:sSubPr>
                          <m:ctrlPr>
                            <a:rPr lang="en-US" i="1">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rPr>
                            <m:t>𝑎</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𝑎</m:t>
                          </m:r>
                        </m:e>
                        <m:sub>
                          <m:r>
                            <a:rPr lang="en-US" i="1" smtClean="0">
                              <a:solidFill>
                                <a:srgbClr val="FF0000"/>
                              </a:solidFill>
                              <a:latin typeface="Cambria Math" panose="02040503050406030204" pitchFamily="18" charset="0"/>
                            </a:rPr>
                            <m:t>𝑛</m:t>
                          </m:r>
                        </m:sub>
                      </m:sSub>
                      <m:sSub>
                        <m:sSubPr>
                          <m:ctrlPr>
                            <a:rPr lang="en-US" i="1">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rPr>
                            <m:t>𝑎</m:t>
                          </m:r>
                        </m:e>
                        <m:sub>
                          <m:r>
                            <a:rPr lang="en-US" i="1" smtClean="0">
                              <a:solidFill>
                                <a:srgbClr val="FF0000"/>
                              </a:solidFill>
                              <a:latin typeface="Cambria Math" panose="02040503050406030204" pitchFamily="18" charset="0"/>
                            </a:rPr>
                            <m:t>𝑛</m:t>
                          </m:r>
                        </m:sub>
                      </m:sSub>
                      <m:r>
                        <a:rPr lang="en-US" i="1" smtClean="0">
                          <a:solidFill>
                            <a:srgbClr val="FF0000"/>
                          </a:solidFill>
                          <a:latin typeface="Cambria Math" panose="02040503050406030204" pitchFamily="18" charset="0"/>
                        </a:rPr>
                        <m:t>=</m:t>
                      </m:r>
                      <m:nary>
                        <m:naryPr>
                          <m:chr m:val="∑"/>
                          <m:ctrlPr>
                            <a:rPr lang="en-US" i="1">
                              <a:solidFill>
                                <a:srgbClr val="FF0000"/>
                              </a:solidFill>
                              <a:latin typeface="Cambria Math" panose="02040503050406030204" pitchFamily="18" charset="0"/>
                            </a:rPr>
                          </m:ctrlPr>
                        </m:naryPr>
                        <m:sub>
                          <m:r>
                            <m:rPr>
                              <m:brk m:alnAt="23"/>
                            </m:rP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up>
                          <m:r>
                            <a:rPr lang="en-US" i="1">
                              <a:solidFill>
                                <a:srgbClr val="FF0000"/>
                              </a:solidFill>
                              <a:latin typeface="Cambria Math" panose="02040503050406030204" pitchFamily="18" charset="0"/>
                            </a:rPr>
                            <m:t>𝑛</m:t>
                          </m:r>
                        </m:sup>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𝑎</m:t>
                              </m:r>
                            </m:e>
                            <m:sub>
                              <m:r>
                                <a:rPr lang="en-US" i="1">
                                  <a:solidFill>
                                    <a:srgbClr val="FF0000"/>
                                  </a:solidFill>
                                  <a:latin typeface="Cambria Math" panose="02040503050406030204" pitchFamily="18" charset="0"/>
                                </a:rPr>
                                <m:t>𝑖</m:t>
                              </m:r>
                            </m:sub>
                            <m:sup>
                              <m:r>
                                <a:rPr lang="en-US" i="1">
                                  <a:solidFill>
                                    <a:srgbClr val="FF0000"/>
                                  </a:solidFill>
                                  <a:latin typeface="Cambria Math" panose="02040503050406030204" pitchFamily="18" charset="0"/>
                                </a:rPr>
                                <m:t>2</m:t>
                              </m:r>
                            </m:sup>
                          </m:sSubSup>
                        </m:e>
                      </m:nary>
                      <m:r>
                        <a:rPr lang="en-US" i="1" smtClean="0">
                          <a:solidFill>
                            <a:srgbClr val="FF0000"/>
                          </a:solidFill>
                          <a:latin typeface="Cambria Math" panose="02040503050406030204" pitchFamily="18" charset="0"/>
                        </a:rPr>
                        <m:t>=</m:t>
                      </m:r>
                      <m:sSup>
                        <m:sSupPr>
                          <m:ctrlPr>
                            <a:rPr lang="en-US" i="1" smtClean="0">
                              <a:solidFill>
                                <a:srgbClr val="FF0000"/>
                              </a:solidFill>
                              <a:latin typeface="Cambria Math" panose="02040503050406030204" pitchFamily="18" charset="0"/>
                            </a:rPr>
                          </m:ctrlPr>
                        </m:sSupPr>
                        <m:e>
                          <m:d>
                            <m:dPr>
                              <m:begChr m:val="‖"/>
                              <m:endChr m:val="‖"/>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𝑎</m:t>
                              </m:r>
                            </m:e>
                          </m:d>
                        </m:e>
                        <m:sup>
                          <m:r>
                            <a:rPr lang="en-US" i="1" smtClean="0">
                              <a:solidFill>
                                <a:srgbClr val="FF0000"/>
                              </a:solidFill>
                              <a:latin typeface="Cambria Math" panose="02040503050406030204" pitchFamily="18" charset="0"/>
                            </a:rPr>
                            <m:t>2</m:t>
                          </m:r>
                        </m:sup>
                      </m:sSup>
                    </m:oMath>
                  </m:oMathPara>
                </a14:m>
                <a:endParaRPr lang="en-IN" i="1" dirty="0">
                  <a:sym typeface="Wingdings" panose="05000000000000000000" pitchFamily="2" charset="2"/>
                </a:endParaRPr>
              </a:p>
              <a:p>
                <a:pPr marL="457200" lvl="1" indent="0">
                  <a:buFont typeface="Arial" pitchFamily="34" charset="0"/>
                  <a:buNone/>
                </a:pPr>
                <a:r>
                  <a:rPr lang="en-US" i="1" dirty="0">
                    <a:solidFill>
                      <a:srgbClr val="FF0000"/>
                    </a:solidFill>
                    <a:sym typeface="Wingdings" panose="05000000000000000000" pitchFamily="2" charset="2"/>
                  </a:rPr>
                  <a:t>Dot product between two same vectors =(distance from Origin)</a:t>
                </a:r>
                <a:r>
                  <a:rPr lang="en-US" i="1" baseline="30000" dirty="0">
                    <a:solidFill>
                      <a:srgbClr val="FF0000"/>
                    </a:solidFill>
                    <a:sym typeface="Wingdings" panose="05000000000000000000" pitchFamily="2" charset="2"/>
                  </a:rPr>
                  <a:t>2</a:t>
                </a:r>
                <a:endParaRPr lang="en-IN" i="1" baseline="30000" dirty="0">
                  <a:solidFill>
                    <a:srgbClr val="FF0000"/>
                  </a:solidFill>
                  <a:sym typeface="Wingdings" panose="05000000000000000000" pitchFamily="2" charset="2"/>
                </a:endParaRPr>
              </a:p>
              <a:p>
                <a:pPr marL="457200" lvl="1" indent="0">
                  <a:buFont typeface="Arial" pitchFamily="34" charset="0"/>
                  <a:buNone/>
                </a:pPr>
                <a:endParaRPr lang="en-US" i="1" dirty="0">
                  <a:solidFill>
                    <a:srgbClr val="FF0000"/>
                  </a:solidFill>
                  <a:sym typeface="Wingdings" panose="05000000000000000000" pitchFamily="2" charset="2"/>
                </a:endParaRPr>
              </a:p>
              <a:p>
                <a:pPr marL="457200" lvl="1" indent="0">
                  <a:buFont typeface="Arial" pitchFamily="34" charset="0"/>
                  <a:buNone/>
                </a:pPr>
                <a:endParaRPr lang="en-IN" i="1" dirty="0">
                  <a:solidFill>
                    <a:srgbClr val="FF0000"/>
                  </a:solidFill>
                </a:endParaRPr>
              </a:p>
              <a:p>
                <a:pPr marL="457200" lvl="1" indent="0">
                  <a:buFont typeface="Arial" pitchFamily="34" charset="0"/>
                  <a:buNone/>
                </a:pPr>
                <a:endParaRPr lang="en-IN" dirty="0"/>
              </a:p>
            </p:txBody>
          </p:sp>
        </mc:Choice>
        <mc:Fallback xmlns="">
          <p:sp>
            <p:nvSpPr>
              <p:cNvPr id="7" name="Content Placeholder 1">
                <a:extLst>
                  <a:ext uri="{FF2B5EF4-FFF2-40B4-BE49-F238E27FC236}">
                    <a16:creationId xmlns:a16="http://schemas.microsoft.com/office/drawing/2014/main" id="{F2AC5E79-E961-60F9-9C5D-F6E947199023}"/>
                  </a:ext>
                </a:extLst>
              </p:cNvPr>
              <p:cNvSpPr txBox="1">
                <a:spLocks noRot="1" noChangeAspect="1" noMove="1" noResize="1" noEditPoints="1" noAdjustHandles="1" noChangeArrowheads="1" noChangeShapeType="1" noTextEdit="1"/>
              </p:cNvSpPr>
              <p:nvPr/>
            </p:nvSpPr>
            <p:spPr>
              <a:xfrm>
                <a:off x="-74144" y="966618"/>
                <a:ext cx="8534400" cy="5745163"/>
              </a:xfrm>
              <a:prstGeom prst="rect">
                <a:avLst/>
              </a:prstGeom>
              <a:blipFill>
                <a:blip r:embed="rId2"/>
                <a:stretch>
                  <a:fillRect t="-1592"/>
                </a:stretch>
              </a:blipFill>
            </p:spPr>
            <p:txBody>
              <a:bodyPr/>
              <a:lstStyle/>
              <a:p>
                <a:r>
                  <a:rPr lang="en-IN">
                    <a:noFill/>
                  </a:rPr>
                  <a:t> </a:t>
                </a:r>
              </a:p>
            </p:txBody>
          </p:sp>
        </mc:Fallback>
      </mc:AlternateContent>
      <p:sp>
        <p:nvSpPr>
          <p:cNvPr id="8" name="Title 2">
            <a:extLst>
              <a:ext uri="{FF2B5EF4-FFF2-40B4-BE49-F238E27FC236}">
                <a16:creationId xmlns:a16="http://schemas.microsoft.com/office/drawing/2014/main" id="{1AEA2C0D-72A6-DE4B-7326-C07C4EFC31CD}"/>
              </a:ext>
            </a:extLst>
          </p:cNvPr>
          <p:cNvSpPr txBox="1">
            <a:spLocks/>
          </p:cNvSpPr>
          <p:nvPr/>
        </p:nvSpPr>
        <p:spPr>
          <a:xfrm>
            <a:off x="0" y="304800"/>
            <a:ext cx="12192000" cy="685800"/>
          </a:xfrm>
          <a:prstGeom prst="rect">
            <a:avLst/>
          </a:prstGeom>
          <a:solidFill>
            <a:srgbClr val="FFFF00"/>
          </a:solidFill>
        </p:spPr>
        <p:txBody>
          <a:bodyPr vert="horz" lIns="91440" tIns="45720" rIns="91440" bIns="45720" rtlCol="0" anchor="ctr">
            <a:normAutofit/>
          </a:bodyPr>
          <a:lstStyle>
            <a:lvl1pPr marL="228600" indent="0" algn="l" defTabSz="914400" rtl="0" eaLnBrk="1" latinLnBrk="0" hangingPunct="1">
              <a:spcBef>
                <a:spcPct val="0"/>
              </a:spcBef>
              <a:buNone/>
              <a:defRPr sz="2800" kern="1200">
                <a:solidFill>
                  <a:schemeClr val="tx1"/>
                </a:solidFill>
                <a:latin typeface="Times New Roman" pitchFamily="18" charset="0"/>
                <a:ea typeface="+mj-ea"/>
                <a:cs typeface="Times New Roman" pitchFamily="18" charset="0"/>
              </a:defRPr>
            </a:lvl1pPr>
          </a:lstStyle>
          <a:p>
            <a:r>
              <a:rPr lang="en-US"/>
              <a:t>Vector Operations</a:t>
            </a:r>
            <a:endParaRPr lang="en-IN" dirty="0"/>
          </a:p>
        </p:txBody>
      </p:sp>
      <p:sp>
        <p:nvSpPr>
          <p:cNvPr id="9" name="TextBox 5">
            <a:extLst>
              <a:ext uri="{FF2B5EF4-FFF2-40B4-BE49-F238E27FC236}">
                <a16:creationId xmlns:a16="http://schemas.microsoft.com/office/drawing/2014/main" id="{05911887-1F4E-5DA6-5D6D-C349EDDB5866}"/>
              </a:ext>
            </a:extLst>
          </p:cNvPr>
          <p:cNvSpPr txBox="1"/>
          <p:nvPr/>
        </p:nvSpPr>
        <p:spPr>
          <a:xfrm>
            <a:off x="8123667" y="6575844"/>
            <a:ext cx="27432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Line, Plane,…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574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wipe(left)">
                                      <p:cBhvr>
                                        <p:cTn id="7" dur="500"/>
                                        <p:tgtEl>
                                          <p:spTgt spid="7">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wipe(left)">
                                      <p:cBhvr>
                                        <p:cTn id="12" dur="500"/>
                                        <p:tgtEl>
                                          <p:spTgt spid="7">
                                            <p:txEl>
                                              <p:pRg st="6" end="6"/>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xEl>
                                              <p:pRg st="7" end="7"/>
                                            </p:txEl>
                                          </p:spTgt>
                                        </p:tgtEl>
                                        <p:attrNameLst>
                                          <p:attrName>style.visibility</p:attrName>
                                        </p:attrNameLst>
                                      </p:cBhvr>
                                      <p:to>
                                        <p:strVal val="visible"/>
                                      </p:to>
                                    </p:set>
                                    <p:animEffect transition="in" filter="wipe(left)">
                                      <p:cBhvr>
                                        <p:cTn id="16"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8CFE8-1991-2C8E-B803-2B12A330B686}"/>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65E9BDE0-BDDC-6034-25A9-7CC1BB6E1C83}"/>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34CFD4AD-1F15-04B4-A9F3-676057333F8D}"/>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39919658-3487-A3C7-9BB1-DC78F4B70136}"/>
              </a:ext>
            </a:extLst>
          </p:cNvPr>
          <p:cNvSpPr>
            <a:spLocks noGrp="1"/>
          </p:cNvSpPr>
          <p:nvPr>
            <p:ph type="sldNum" sz="quarter" idx="12"/>
          </p:nvPr>
        </p:nvSpPr>
        <p:spPr/>
        <p:txBody>
          <a:bodyPr/>
          <a:lstStyle/>
          <a:p>
            <a:fld id="{C21BC55B-0FAD-4C3D-BAA3-9C331FD1A725}" type="slidenum">
              <a:rPr lang="en-US" smtClean="0"/>
              <a:pPr/>
              <a:t>11</a:t>
            </a:fld>
            <a:endParaRPr lang="en-US" dirty="0"/>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CF22D4B4-9849-A34E-F8DC-348817849D1E}"/>
                  </a:ext>
                </a:extLst>
              </p:cNvPr>
              <p:cNvSpPr txBox="1">
                <a:spLocks/>
              </p:cNvSpPr>
              <p:nvPr/>
            </p:nvSpPr>
            <p:spPr>
              <a:xfrm>
                <a:off x="3396046" y="1032522"/>
                <a:ext cx="8210336" cy="5592763"/>
              </a:xfrm>
              <a:prstGeom prst="rect">
                <a:avLst/>
              </a:prstGeom>
            </p:spPr>
            <p:txBody>
              <a:bodyPr vert="horz" lIns="91440" tIns="45720" rIns="91440" bIns="45720" rtlCol="0">
                <a:norm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2400" kern="1200">
                    <a:solidFill>
                      <a:schemeClr val="tx1"/>
                    </a:solidFill>
                    <a:latin typeface="Times New Roman" panose="02020603050405020304"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200" kern="1200">
                    <a:solidFill>
                      <a:schemeClr val="tx1"/>
                    </a:solidFill>
                    <a:latin typeface="Times New Roman" panose="02020603050405020304"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000" kern="1200">
                    <a:solidFill>
                      <a:schemeClr val="tx1"/>
                    </a:solidFill>
                    <a:latin typeface="Times New Roman" panose="02020603050405020304" pitchFamily="18" charset="0"/>
                    <a:ea typeface="+mn-ea"/>
                    <a:cs typeface="Times New Roman" pitchFamily="18" charset="0"/>
                  </a:defRPr>
                </a:lvl3pPr>
                <a:lvl4pPr marL="1600200" indent="-228600" algn="just" defTabSz="914400" rtl="0" eaLnBrk="1" latinLnBrk="0" hangingPunct="1">
                  <a:spcBef>
                    <a:spcPct val="20000"/>
                  </a:spcBef>
                  <a:buClr>
                    <a:srgbClr val="000099"/>
                  </a:buClr>
                  <a:buFont typeface="Arial" pitchFamily="34" charset="0"/>
                  <a:buChar char="–"/>
                  <a:defRPr sz="1800" kern="1200">
                    <a:solidFill>
                      <a:schemeClr val="tx1"/>
                    </a:solidFill>
                    <a:latin typeface="Times New Roman" panose="02020603050405020304"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1600" kern="1200">
                    <a:solidFill>
                      <a:schemeClr val="tx1"/>
                    </a:solidFill>
                    <a:latin typeface="Times New Roman" panose="02020603050405020304"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2-D:Line</a:t>
                </a:r>
                <a14:m>
                  <m:oMath xmlns:m="http://schemas.openxmlformats.org/officeDocument/2006/math">
                    <m:r>
                      <a:rPr lang="en-US" smtClean="0">
                        <a:latin typeface="Cambria Math" panose="02040503050406030204" pitchFamily="18" charset="0"/>
                      </a:rPr>
                      <m:t>:</m:t>
                    </m:r>
                    <m:r>
                      <a:rPr lang="en-US" i="1" smtClean="0">
                        <a:latin typeface="Cambria Math" panose="02040503050406030204" pitchFamily="18" charset="0"/>
                      </a:rPr>
                      <m:t>𝑦</m:t>
                    </m:r>
                    <m:r>
                      <a:rPr lang="en-US" i="1" smtClean="0">
                        <a:latin typeface="Cambria Math" panose="02040503050406030204" pitchFamily="18" charset="0"/>
                      </a:rPr>
                      <m:t>=</m:t>
                    </m:r>
                    <m:r>
                      <a:rPr lang="en-US" i="1" smtClean="0">
                        <a:latin typeface="Cambria Math" panose="02040503050406030204" pitchFamily="18" charset="0"/>
                      </a:rPr>
                      <m:t>𝑚𝑥</m:t>
                    </m:r>
                    <m:r>
                      <a:rPr lang="en-US" i="1" smtClean="0">
                        <a:latin typeface="Cambria Math" panose="02040503050406030204" pitchFamily="18" charset="0"/>
                      </a:rPr>
                      <m:t>+</m:t>
                    </m:r>
                    <m:r>
                      <a:rPr lang="en-US" i="1" smtClean="0">
                        <a:latin typeface="Cambria Math" panose="02040503050406030204" pitchFamily="18" charset="0"/>
                      </a:rPr>
                      <m:t>𝑐</m:t>
                    </m:r>
                  </m:oMath>
                </a14:m>
                <a:endParaRPr lang="en-US" dirty="0"/>
              </a:p>
              <a:p>
                <a:pPr marL="0" indent="0">
                  <a:buFont typeface="Times New Roman" pitchFamily="18" charset="0"/>
                  <a:buNone/>
                </a:pPr>
                <a:r>
                  <a:rPr lang="en-US" dirty="0"/>
                  <a:t>                   </a:t>
                </a:r>
                <a14:m>
                  <m:oMath xmlns:m="http://schemas.openxmlformats.org/officeDocument/2006/math">
                    <m:r>
                      <a:rPr lang="en-US" i="1" smtClean="0">
                        <a:latin typeface="Cambria Math" panose="02040503050406030204" pitchFamily="18" charset="0"/>
                      </a:rPr>
                      <m:t>𝑎𝑥</m:t>
                    </m:r>
                    <m:r>
                      <a:rPr lang="en-US" i="1" smtClean="0">
                        <a:latin typeface="Cambria Math" panose="02040503050406030204" pitchFamily="18" charset="0"/>
                      </a:rPr>
                      <m:t>+</m:t>
                    </m:r>
                    <m:r>
                      <a:rPr lang="en-US" i="1" smtClean="0">
                        <a:latin typeface="Cambria Math" panose="02040503050406030204" pitchFamily="18" charset="0"/>
                      </a:rPr>
                      <m:t>𝑏𝑦</m:t>
                    </m:r>
                    <m:r>
                      <a:rPr lang="en-US" i="1" smtClean="0">
                        <a:latin typeface="Cambria Math" panose="02040503050406030204" pitchFamily="18" charset="0"/>
                      </a:rPr>
                      <m:t>+</m:t>
                    </m:r>
                    <m:r>
                      <a:rPr lang="en-US" i="1" smtClean="0">
                        <a:latin typeface="Cambria Math" panose="02040503050406030204" pitchFamily="18" charset="0"/>
                      </a:rPr>
                      <m:t>𝑐</m:t>
                    </m:r>
                    <m:r>
                      <a:rPr lang="en-US" i="1" smtClean="0">
                        <a:latin typeface="Cambria Math" panose="02040503050406030204" pitchFamily="18" charset="0"/>
                      </a:rPr>
                      <m:t>=0</m:t>
                    </m:r>
                  </m:oMath>
                </a14:m>
                <a:endParaRPr lang="en-US" dirty="0"/>
              </a:p>
              <a:p>
                <a:pPr marL="0" indent="0">
                  <a:buFont typeface="Times New Roman" pitchFamily="18" charset="0"/>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𝑤</m:t>
                        </m:r>
                      </m:e>
                      <m:sub>
                        <m:r>
                          <a:rPr lang="en-US" i="1" smtClean="0">
                            <a:latin typeface="Cambria Math" panose="02040503050406030204" pitchFamily="18" charset="0"/>
                          </a:rPr>
                          <m:t>1</m:t>
                        </m:r>
                      </m:sub>
                    </m:sSub>
                    <m:sSub>
                      <m:sSubPr>
                        <m:ctrlPr>
                          <a:rPr lang="en-US" i="1">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smtClean="0">
                            <a:latin typeface="Cambria Math" panose="02040503050406030204" pitchFamily="18" charset="0"/>
                          </a:rPr>
                          <m:t>0</m:t>
                        </m:r>
                      </m:sub>
                    </m:sSub>
                    <m:r>
                      <a:rPr lang="en-US" i="1">
                        <a:latin typeface="Cambria Math" panose="02040503050406030204" pitchFamily="18" charset="0"/>
                      </a:rPr>
                      <m:t>=0</m:t>
                    </m:r>
                  </m:oMath>
                </a14:m>
                <a:endParaRPr lang="en-US" dirty="0"/>
              </a:p>
              <a:p>
                <a:pPr marL="0" indent="0">
                  <a:buFont typeface="Times New Roman" pitchFamily="18" charset="0"/>
                  <a:buNone/>
                </a:pPr>
                <a:r>
                  <a:rPr lang="en-US" b="1" dirty="0"/>
                  <a:t>Note: </a:t>
                </a:r>
                <a:r>
                  <a:rPr lang="en-US" i="1" dirty="0"/>
                  <a:t>When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=0</m:t>
                    </m:r>
                  </m:oMath>
                </a14:m>
                <a:r>
                  <a:rPr lang="en-US" i="1" dirty="0"/>
                  <a:t>, the line passes through the origin.</a:t>
                </a:r>
              </a:p>
              <a:p>
                <a:r>
                  <a:rPr lang="en-US" dirty="0"/>
                  <a:t>3-D: Plane:</a:t>
                </a:r>
              </a:p>
              <a:p>
                <a:pPr marL="0" indent="0">
                  <a:buFont typeface="Times New Roman" pitchFamily="18" charset="0"/>
                  <a:buNone/>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smtClean="0">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=0</m:t>
                    </m:r>
                  </m:oMath>
                </a14:m>
                <a:endParaRPr lang="en-US" dirty="0"/>
              </a:p>
              <a:p>
                <a:pPr marL="0" indent="0">
                  <a:buFont typeface="Times New Roman" pitchFamily="18" charset="0"/>
                  <a:buNone/>
                </a:pPr>
                <a:endParaRPr lang="en-US" dirty="0"/>
              </a:p>
              <a:p>
                <a:pPr marL="0" indent="0">
                  <a:buFont typeface="Times New Roman" pitchFamily="18" charset="0"/>
                  <a:buNone/>
                </a:pPr>
                <a:endParaRPr lang="en-US" dirty="0"/>
              </a:p>
              <a:p>
                <a:r>
                  <a:rPr lang="en-US" dirty="0" err="1"/>
                  <a:t>n-D:Hyperplane</a:t>
                </a:r>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smtClean="0">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smtClean="0">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=0</m:t>
                    </m:r>
                  </m:oMath>
                </a14:m>
                <a:endParaRPr lang="en-US" dirty="0"/>
              </a:p>
              <a:p>
                <a:pPr marL="0" indent="0">
                  <a:buFont typeface="Times New Roman" pitchFamily="18" charset="0"/>
                  <a:buNone/>
                </a:pPr>
                <a:r>
                  <a:rPr lang="en-US" dirty="0"/>
                  <a:t>         </a:t>
                </a:r>
                <a14:m>
                  <m:oMath xmlns:m="http://schemas.openxmlformats.org/officeDocument/2006/math">
                    <m:r>
                      <a:rPr lang="en-US" i="1" smtClean="0">
                        <a:latin typeface="Cambria Math" panose="02040503050406030204" pitchFamily="18" charset="0"/>
                      </a:rPr>
                      <m:t>𝑤</m:t>
                    </m:r>
                    <m:r>
                      <a:rPr lang="en-US" i="1"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=0</m:t>
                    </m:r>
                  </m:oMath>
                </a14:m>
                <a:endParaRPr lang="en-US" dirty="0"/>
              </a:p>
              <a:p>
                <a:pPr marL="0" indent="0">
                  <a:buFont typeface="Times New Roman" pitchFamily="18" charset="0"/>
                  <a:buNone/>
                </a:pPr>
                <a:r>
                  <a:rPr lang="en-US" dirty="0"/>
                  <a:t>When</a:t>
                </a:r>
                <a14:m>
                  <m:oMath xmlns:m="http://schemas.openxmlformats.org/officeDocument/2006/math">
                    <m:r>
                      <a:rPr lang="en-US"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=0</m:t>
                    </m:r>
                  </m:oMath>
                </a14:m>
                <a:r>
                  <a:rPr lang="en-US" dirty="0"/>
                  <a:t>, the </a:t>
                </a:r>
                <a:r>
                  <a:rPr lang="en-US" dirty="0" err="1"/>
                  <a:t>hyperplane</a:t>
                </a:r>
                <a:r>
                  <a:rPr lang="en-US" dirty="0"/>
                  <a:t> passes through origin.                  </a:t>
                </a:r>
                <a:endParaRPr lang="en-IN" dirty="0"/>
              </a:p>
            </p:txBody>
          </p:sp>
        </mc:Choice>
        <mc:Fallback xmlns="">
          <p:sp>
            <p:nvSpPr>
              <p:cNvPr id="7" name="Content Placeholder 1">
                <a:extLst>
                  <a:ext uri="{FF2B5EF4-FFF2-40B4-BE49-F238E27FC236}">
                    <a16:creationId xmlns:a16="http://schemas.microsoft.com/office/drawing/2014/main" id="{CF22D4B4-9849-A34E-F8DC-348817849D1E}"/>
                  </a:ext>
                </a:extLst>
              </p:cNvPr>
              <p:cNvSpPr txBox="1">
                <a:spLocks noRot="1" noChangeAspect="1" noMove="1" noResize="1" noEditPoints="1" noAdjustHandles="1" noChangeArrowheads="1" noChangeShapeType="1" noTextEdit="1"/>
              </p:cNvSpPr>
              <p:nvPr/>
            </p:nvSpPr>
            <p:spPr>
              <a:xfrm>
                <a:off x="3396046" y="1032522"/>
                <a:ext cx="8210336" cy="5592763"/>
              </a:xfrm>
              <a:prstGeom prst="rect">
                <a:avLst/>
              </a:prstGeom>
              <a:blipFill>
                <a:blip r:embed="rId2"/>
                <a:stretch>
                  <a:fillRect l="-1114" t="-1525"/>
                </a:stretch>
              </a:blipFill>
            </p:spPr>
            <p:txBody>
              <a:bodyPr/>
              <a:lstStyle/>
              <a:p>
                <a:r>
                  <a:rPr lang="en-IN">
                    <a:noFill/>
                  </a:rPr>
                  <a:t> </a:t>
                </a:r>
              </a:p>
            </p:txBody>
          </p:sp>
        </mc:Fallback>
      </mc:AlternateContent>
      <p:sp>
        <p:nvSpPr>
          <p:cNvPr id="8" name="Title 2">
            <a:extLst>
              <a:ext uri="{FF2B5EF4-FFF2-40B4-BE49-F238E27FC236}">
                <a16:creationId xmlns:a16="http://schemas.microsoft.com/office/drawing/2014/main" id="{B851A9FD-9D88-F06E-7F94-8C38F3AD542D}"/>
              </a:ext>
            </a:extLst>
          </p:cNvPr>
          <p:cNvSpPr txBox="1">
            <a:spLocks/>
          </p:cNvSpPr>
          <p:nvPr/>
        </p:nvSpPr>
        <p:spPr>
          <a:xfrm>
            <a:off x="0" y="304800"/>
            <a:ext cx="12192000" cy="685800"/>
          </a:xfrm>
          <a:prstGeom prst="rect">
            <a:avLst/>
          </a:prstGeom>
          <a:solidFill>
            <a:srgbClr val="FFFF00"/>
          </a:solidFill>
        </p:spPr>
        <p:txBody>
          <a:bodyPr vert="horz" lIns="91440" tIns="45720" rIns="91440" bIns="45720" rtlCol="0" anchor="ctr">
            <a:normAutofit/>
          </a:bodyPr>
          <a:lstStyle>
            <a:lvl1pPr marL="228600" indent="0" algn="l" defTabSz="914400" rtl="0" eaLnBrk="1" latinLnBrk="0" hangingPunct="1">
              <a:spcBef>
                <a:spcPct val="0"/>
              </a:spcBef>
              <a:buNone/>
              <a:defRPr sz="2800" kern="1200">
                <a:solidFill>
                  <a:schemeClr val="tx1"/>
                </a:solidFill>
                <a:latin typeface="Times New Roman" pitchFamily="18" charset="0"/>
                <a:ea typeface="+mj-ea"/>
                <a:cs typeface="Times New Roman" pitchFamily="18" charset="0"/>
              </a:defRPr>
            </a:lvl1pPr>
          </a:lstStyle>
          <a:p>
            <a:r>
              <a:rPr lang="en-US"/>
              <a:t>Line (2-D), Plane (3-D) &amp; Hyperplane(n-D)</a:t>
            </a:r>
            <a:endParaRPr lang="en-IN" dirty="0"/>
          </a:p>
        </p:txBody>
      </p:sp>
      <p:pic>
        <p:nvPicPr>
          <p:cNvPr id="9" name="Picture 8">
            <a:extLst>
              <a:ext uri="{FF2B5EF4-FFF2-40B4-BE49-F238E27FC236}">
                <a16:creationId xmlns:a16="http://schemas.microsoft.com/office/drawing/2014/main" id="{09F4AB82-B0FB-CE83-95C5-77BC719A3F48}"/>
              </a:ext>
            </a:extLst>
          </p:cNvPr>
          <p:cNvPicPr>
            <a:picLocks noChangeAspect="1"/>
          </p:cNvPicPr>
          <p:nvPr/>
        </p:nvPicPr>
        <p:blipFill>
          <a:blip r:embed="rId3"/>
          <a:stretch>
            <a:fillRect/>
          </a:stretch>
        </p:blipFill>
        <p:spPr>
          <a:xfrm>
            <a:off x="195647" y="1066800"/>
            <a:ext cx="2295525" cy="1552576"/>
          </a:xfrm>
          <a:prstGeom prst="rect">
            <a:avLst/>
          </a:prstGeom>
        </p:spPr>
      </p:pic>
      <p:pic>
        <p:nvPicPr>
          <p:cNvPr id="10" name="Picture 9">
            <a:extLst>
              <a:ext uri="{FF2B5EF4-FFF2-40B4-BE49-F238E27FC236}">
                <a16:creationId xmlns:a16="http://schemas.microsoft.com/office/drawing/2014/main" id="{4F57D819-07F2-99BC-3A7E-F0F7445FB54E}"/>
              </a:ext>
            </a:extLst>
          </p:cNvPr>
          <p:cNvPicPr>
            <a:picLocks noChangeAspect="1"/>
          </p:cNvPicPr>
          <p:nvPr/>
        </p:nvPicPr>
        <p:blipFill>
          <a:blip r:embed="rId4"/>
          <a:stretch>
            <a:fillRect/>
          </a:stretch>
        </p:blipFill>
        <p:spPr>
          <a:xfrm>
            <a:off x="133733" y="2619376"/>
            <a:ext cx="2357438" cy="2090823"/>
          </a:xfrm>
          <a:prstGeom prst="rect">
            <a:avLst/>
          </a:prstGeom>
        </p:spPr>
      </p:pic>
      <p:pic>
        <p:nvPicPr>
          <p:cNvPr id="11" name="Picture 10">
            <a:extLst>
              <a:ext uri="{FF2B5EF4-FFF2-40B4-BE49-F238E27FC236}">
                <a16:creationId xmlns:a16="http://schemas.microsoft.com/office/drawing/2014/main" id="{556F2757-5AF4-5FB8-2FB4-87B3750DBE75}"/>
              </a:ext>
            </a:extLst>
          </p:cNvPr>
          <p:cNvPicPr>
            <a:picLocks noChangeAspect="1"/>
          </p:cNvPicPr>
          <p:nvPr/>
        </p:nvPicPr>
        <p:blipFill>
          <a:blip r:embed="rId5"/>
          <a:stretch>
            <a:fillRect/>
          </a:stretch>
        </p:blipFill>
        <p:spPr>
          <a:xfrm>
            <a:off x="301374" y="4652731"/>
            <a:ext cx="2027873" cy="1958346"/>
          </a:xfrm>
          <a:prstGeom prst="rect">
            <a:avLst/>
          </a:prstGeom>
        </p:spPr>
      </p:pic>
      <p:cxnSp>
        <p:nvCxnSpPr>
          <p:cNvPr id="12" name="Straight Connector 11">
            <a:extLst>
              <a:ext uri="{FF2B5EF4-FFF2-40B4-BE49-F238E27FC236}">
                <a16:creationId xmlns:a16="http://schemas.microsoft.com/office/drawing/2014/main" id="{B2700555-C04F-4D3C-B795-24E638A69070}"/>
              </a:ext>
            </a:extLst>
          </p:cNvPr>
          <p:cNvCxnSpPr/>
          <p:nvPr/>
        </p:nvCxnSpPr>
        <p:spPr>
          <a:xfrm flipV="1">
            <a:off x="301374" y="1462708"/>
            <a:ext cx="1409301" cy="826708"/>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E92217-7C88-50C4-9A61-8CBF1C9A2C7C}"/>
              </a:ext>
            </a:extLst>
          </p:cNvPr>
          <p:cNvSpPr/>
          <p:nvPr/>
        </p:nvSpPr>
        <p:spPr>
          <a:xfrm rot="1640637">
            <a:off x="729046" y="3451854"/>
            <a:ext cx="1066800" cy="662946"/>
          </a:xfrm>
          <a:prstGeom prst="rect">
            <a:avLst/>
          </a:prstGeom>
          <a:solidFill>
            <a:srgbClr val="002060">
              <a:alpha val="38000"/>
            </a:srgbClr>
          </a:solidFill>
          <a:ln>
            <a:solidFill>
              <a:srgbClr val="002060">
                <a:alpha val="3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Magnetic Disk 13">
            <a:extLst>
              <a:ext uri="{FF2B5EF4-FFF2-40B4-BE49-F238E27FC236}">
                <a16:creationId xmlns:a16="http://schemas.microsoft.com/office/drawing/2014/main" id="{5CBE2517-16D0-3664-C204-C606C2568CD0}"/>
              </a:ext>
            </a:extLst>
          </p:cNvPr>
          <p:cNvSpPr/>
          <p:nvPr/>
        </p:nvSpPr>
        <p:spPr>
          <a:xfrm rot="1675483">
            <a:off x="652846" y="5181600"/>
            <a:ext cx="990600" cy="533400"/>
          </a:xfrm>
          <a:prstGeom prst="flowChartMagneticDisk">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Brace 14">
            <a:extLst>
              <a:ext uri="{FF2B5EF4-FFF2-40B4-BE49-F238E27FC236}">
                <a16:creationId xmlns:a16="http://schemas.microsoft.com/office/drawing/2014/main" id="{978C43A0-CFD3-47C5-1CC8-F66D833EA179}"/>
              </a:ext>
            </a:extLst>
          </p:cNvPr>
          <p:cNvSpPr/>
          <p:nvPr/>
        </p:nvSpPr>
        <p:spPr>
          <a:xfrm>
            <a:off x="500446" y="2188192"/>
            <a:ext cx="219628" cy="228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6" name="TextBox 15">
            <a:extLst>
              <a:ext uri="{FF2B5EF4-FFF2-40B4-BE49-F238E27FC236}">
                <a16:creationId xmlns:a16="http://schemas.microsoft.com/office/drawing/2014/main" id="{481DD8AD-887F-36E3-5423-B1FE191ABEC0}"/>
              </a:ext>
            </a:extLst>
          </p:cNvPr>
          <p:cNvSpPr txBox="1"/>
          <p:nvPr/>
        </p:nvSpPr>
        <p:spPr>
          <a:xfrm>
            <a:off x="720074" y="2104749"/>
            <a:ext cx="282450" cy="369332"/>
          </a:xfrm>
          <a:prstGeom prst="rect">
            <a:avLst/>
          </a:prstGeom>
          <a:noFill/>
        </p:spPr>
        <p:txBody>
          <a:bodyPr wrap="none" rtlCol="0">
            <a:spAutoFit/>
          </a:bodyPr>
          <a:lstStyle/>
          <a:p>
            <a:r>
              <a:rPr lang="en-US" dirty="0"/>
              <a:t>c</a:t>
            </a:r>
            <a:endParaRPr lang="en-IN" dirty="0"/>
          </a:p>
        </p:txBody>
      </p:sp>
      <p:sp>
        <p:nvSpPr>
          <p:cNvPr id="18" name="TextBox 5">
            <a:extLst>
              <a:ext uri="{FF2B5EF4-FFF2-40B4-BE49-F238E27FC236}">
                <a16:creationId xmlns:a16="http://schemas.microsoft.com/office/drawing/2014/main" id="{3AF11E2B-E469-5F02-66B1-0964079F1CD8}"/>
              </a:ext>
            </a:extLst>
          </p:cNvPr>
          <p:cNvSpPr txBox="1"/>
          <p:nvPr/>
        </p:nvSpPr>
        <p:spPr>
          <a:xfrm>
            <a:off x="8123670" y="6558592"/>
            <a:ext cx="27432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Interpretation</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893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wipe(left)">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wipe(left)">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animEffect transition="in" filter="wipe(left)">
                                      <p:cBhvr>
                                        <p:cTn id="17" dur="500"/>
                                        <p:tgtEl>
                                          <p:spTgt spid="7">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9" end="9"/>
                                            </p:txEl>
                                          </p:spTgt>
                                        </p:tgtEl>
                                        <p:attrNameLst>
                                          <p:attrName>style.visibility</p:attrName>
                                        </p:attrNameLst>
                                      </p:cBhvr>
                                      <p:to>
                                        <p:strVal val="visible"/>
                                      </p:to>
                                    </p:set>
                                    <p:animEffect transition="in" filter="wipe(left)">
                                      <p:cBhvr>
                                        <p:cTn id="22" dur="500"/>
                                        <p:tgtEl>
                                          <p:spTgt spid="7">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animEffect transition="in" filter="wipe(left)">
                                      <p:cBhvr>
                                        <p:cTn id="27" dur="500"/>
                                        <p:tgtEl>
                                          <p:spTgt spid="7">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xEl>
                                              <p:pRg st="11" end="11"/>
                                            </p:txEl>
                                          </p:spTgt>
                                        </p:tgtEl>
                                        <p:attrNameLst>
                                          <p:attrName>style.visibility</p:attrName>
                                        </p:attrNameLst>
                                      </p:cBhvr>
                                      <p:to>
                                        <p:strVal val="visible"/>
                                      </p:to>
                                    </p:set>
                                    <p:animEffect transition="in" filter="wipe(left)">
                                      <p:cBhvr>
                                        <p:cTn id="32"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2F9D8-62C7-FBB9-C7F2-607152615AB9}"/>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D01A8CC6-944F-034B-17EF-4AADFBEC8055}"/>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C0E68C10-A697-3ED5-BDF8-EA3A4B6AAE1C}"/>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189CC978-660A-AC4B-4FDB-304B4BA41161}"/>
              </a:ext>
            </a:extLst>
          </p:cNvPr>
          <p:cNvSpPr>
            <a:spLocks noGrp="1"/>
          </p:cNvSpPr>
          <p:nvPr>
            <p:ph type="sldNum" sz="quarter" idx="12"/>
          </p:nvPr>
        </p:nvSpPr>
        <p:spPr/>
        <p:txBody>
          <a:bodyPr/>
          <a:lstStyle/>
          <a:p>
            <a:fld id="{C21BC55B-0FAD-4C3D-BAA3-9C331FD1A725}" type="slidenum">
              <a:rPr lang="en-US" smtClean="0"/>
              <a:pPr/>
              <a:t>12</a:t>
            </a:fld>
            <a:endParaRPr lang="en-US" dirty="0"/>
          </a:p>
        </p:txBody>
      </p:sp>
      <p:sp>
        <p:nvSpPr>
          <p:cNvPr id="7" name="Content Placeholder 1">
            <a:extLst>
              <a:ext uri="{FF2B5EF4-FFF2-40B4-BE49-F238E27FC236}">
                <a16:creationId xmlns:a16="http://schemas.microsoft.com/office/drawing/2014/main" id="{3A4926A4-4915-3056-DB4A-1202033FF9C9}"/>
              </a:ext>
            </a:extLst>
          </p:cNvPr>
          <p:cNvSpPr txBox="1">
            <a:spLocks/>
          </p:cNvSpPr>
          <p:nvPr/>
        </p:nvSpPr>
        <p:spPr>
          <a:xfrm>
            <a:off x="0" y="1140942"/>
            <a:ext cx="12192000" cy="5562600"/>
          </a:xfrm>
          <a:prstGeom prst="rect">
            <a:avLst/>
          </a:prstGeom>
        </p:spPr>
        <p:txBody>
          <a:bodyPr vert="horz" lIns="91440" tIns="45720" rIns="91440" bIns="45720" rtlCol="0">
            <a:norm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2400" kern="1200">
                <a:solidFill>
                  <a:schemeClr val="tx1"/>
                </a:solidFill>
                <a:latin typeface="Times New Roman" panose="02020603050405020304"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200" kern="1200">
                <a:solidFill>
                  <a:schemeClr val="tx1"/>
                </a:solidFill>
                <a:latin typeface="Times New Roman" panose="02020603050405020304"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000" kern="1200">
                <a:solidFill>
                  <a:schemeClr val="tx1"/>
                </a:solidFill>
                <a:latin typeface="Times New Roman" panose="02020603050405020304" pitchFamily="18" charset="0"/>
                <a:ea typeface="+mn-ea"/>
                <a:cs typeface="Times New Roman" pitchFamily="18" charset="0"/>
              </a:defRPr>
            </a:lvl3pPr>
            <a:lvl4pPr marL="1600200" indent="-228600" algn="just" defTabSz="914400" rtl="0" eaLnBrk="1" latinLnBrk="0" hangingPunct="1">
              <a:spcBef>
                <a:spcPct val="20000"/>
              </a:spcBef>
              <a:buClr>
                <a:srgbClr val="000099"/>
              </a:buClr>
              <a:buFont typeface="Arial" pitchFamily="34" charset="0"/>
              <a:buChar char="–"/>
              <a:defRPr sz="1800" kern="1200">
                <a:solidFill>
                  <a:schemeClr val="tx1"/>
                </a:solidFill>
                <a:latin typeface="Times New Roman" panose="02020603050405020304"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1600" kern="1200">
                <a:solidFill>
                  <a:schemeClr val="tx1"/>
                </a:solidFill>
                <a:latin typeface="Times New Roman" panose="02020603050405020304"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plane breaks a plane into two half-spaces one </a:t>
            </a:r>
          </a:p>
          <a:p>
            <a:pPr marL="0" indent="0">
              <a:buFont typeface="Times New Roman" pitchFamily="18" charset="0"/>
              <a:buNone/>
            </a:pPr>
            <a:r>
              <a:rPr lang="en-US" dirty="0"/>
              <a:t>     above the plane and one below the plane</a:t>
            </a:r>
          </a:p>
          <a:p>
            <a:endParaRPr lang="en-US" dirty="0"/>
          </a:p>
          <a:p>
            <a:r>
              <a:rPr lang="en-US" dirty="0"/>
              <a:t>If the dot product of plane (w) and point (p)</a:t>
            </a:r>
          </a:p>
          <a:p>
            <a:pPr marL="0" indent="0">
              <a:buFont typeface="Times New Roman" pitchFamily="18" charset="0"/>
              <a:buNone/>
            </a:pPr>
            <a:r>
              <a:rPr lang="en-US" dirty="0"/>
              <a:t>    is positive then the point p is lying in the same </a:t>
            </a:r>
          </a:p>
          <a:p>
            <a:pPr marL="0" indent="0">
              <a:buFont typeface="Times New Roman" pitchFamily="18" charset="0"/>
              <a:buNone/>
            </a:pPr>
            <a:r>
              <a:rPr lang="en-US" dirty="0"/>
              <a:t>    half plane as that of w otherwise it is lying in </a:t>
            </a:r>
          </a:p>
          <a:p>
            <a:pPr marL="0" indent="0">
              <a:buFont typeface="Times New Roman" pitchFamily="18" charset="0"/>
              <a:buNone/>
            </a:pPr>
            <a:r>
              <a:rPr lang="en-US" dirty="0"/>
              <a:t>    the other half plane (i.e. opposite direction to w)</a:t>
            </a:r>
          </a:p>
          <a:p>
            <a:endParaRPr lang="en-US" dirty="0"/>
          </a:p>
        </p:txBody>
      </p:sp>
      <p:sp>
        <p:nvSpPr>
          <p:cNvPr id="8" name="Title 2">
            <a:extLst>
              <a:ext uri="{FF2B5EF4-FFF2-40B4-BE49-F238E27FC236}">
                <a16:creationId xmlns:a16="http://schemas.microsoft.com/office/drawing/2014/main" id="{FDDFD9E5-030F-F9B3-9D28-A4081B266238}"/>
              </a:ext>
            </a:extLst>
          </p:cNvPr>
          <p:cNvSpPr txBox="1">
            <a:spLocks/>
          </p:cNvSpPr>
          <p:nvPr/>
        </p:nvSpPr>
        <p:spPr>
          <a:xfrm>
            <a:off x="0" y="304800"/>
            <a:ext cx="12192000" cy="685800"/>
          </a:xfrm>
          <a:prstGeom prst="rect">
            <a:avLst/>
          </a:prstGeom>
          <a:solidFill>
            <a:srgbClr val="FFFF00"/>
          </a:solidFill>
        </p:spPr>
        <p:txBody>
          <a:bodyPr vert="horz" lIns="91440" tIns="45720" rIns="91440" bIns="45720" rtlCol="0" anchor="ctr">
            <a:normAutofit/>
          </a:bodyPr>
          <a:lstStyle>
            <a:lvl1pPr marL="228600" indent="0" algn="l" defTabSz="914400" rtl="0" eaLnBrk="1" latinLnBrk="0" hangingPunct="1">
              <a:spcBef>
                <a:spcPct val="0"/>
              </a:spcBef>
              <a:buNone/>
              <a:defRPr sz="2800" kern="1200">
                <a:solidFill>
                  <a:schemeClr val="tx1"/>
                </a:solidFill>
                <a:latin typeface="Times New Roman" pitchFamily="18" charset="0"/>
                <a:ea typeface="+mj-ea"/>
                <a:cs typeface="Times New Roman" pitchFamily="18" charset="0"/>
              </a:defRPr>
            </a:lvl1pPr>
          </a:lstStyle>
          <a:p>
            <a:r>
              <a:rPr lang="en-US"/>
              <a:t>Line (2-D), Plane (3-D) &amp; Hyperplane(n-D)</a:t>
            </a:r>
            <a:endParaRPr lang="en-US" dirty="0"/>
          </a:p>
        </p:txBody>
      </p:sp>
      <p:pic>
        <p:nvPicPr>
          <p:cNvPr id="9" name="Picture 8">
            <a:extLst>
              <a:ext uri="{FF2B5EF4-FFF2-40B4-BE49-F238E27FC236}">
                <a16:creationId xmlns:a16="http://schemas.microsoft.com/office/drawing/2014/main" id="{06A644B0-22D1-FEF4-1C9D-8DA8EFE518BF}"/>
              </a:ext>
            </a:extLst>
          </p:cNvPr>
          <p:cNvPicPr>
            <a:picLocks noChangeAspect="1"/>
          </p:cNvPicPr>
          <p:nvPr/>
        </p:nvPicPr>
        <p:blipFill>
          <a:blip r:embed="rId2"/>
          <a:stretch>
            <a:fillRect/>
          </a:stretch>
        </p:blipFill>
        <p:spPr>
          <a:xfrm>
            <a:off x="8158162" y="1064743"/>
            <a:ext cx="2357438" cy="2090823"/>
          </a:xfrm>
          <a:prstGeom prst="rect">
            <a:avLst/>
          </a:prstGeom>
        </p:spPr>
      </p:pic>
      <p:sp>
        <p:nvSpPr>
          <p:cNvPr id="10" name="Rectangle 9">
            <a:extLst>
              <a:ext uri="{FF2B5EF4-FFF2-40B4-BE49-F238E27FC236}">
                <a16:creationId xmlns:a16="http://schemas.microsoft.com/office/drawing/2014/main" id="{A393ACB1-7C98-C7C1-100B-485438BEF8DA}"/>
              </a:ext>
            </a:extLst>
          </p:cNvPr>
          <p:cNvSpPr/>
          <p:nvPr/>
        </p:nvSpPr>
        <p:spPr>
          <a:xfrm rot="1640637">
            <a:off x="8753475" y="1897221"/>
            <a:ext cx="1066800" cy="662946"/>
          </a:xfrm>
          <a:prstGeom prst="rect">
            <a:avLst/>
          </a:prstGeom>
          <a:solidFill>
            <a:srgbClr val="002060">
              <a:alpha val="38000"/>
            </a:srgbClr>
          </a:solidFill>
          <a:ln>
            <a:solidFill>
              <a:srgbClr val="002060">
                <a:alpha val="3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3B9E7A9A-C298-BFE9-9335-23727EBCFD31}"/>
              </a:ext>
            </a:extLst>
          </p:cNvPr>
          <p:cNvSpPr/>
          <p:nvPr/>
        </p:nvSpPr>
        <p:spPr>
          <a:xfrm>
            <a:off x="9448800" y="1689250"/>
            <a:ext cx="76200" cy="137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DB30DBEE-931A-C506-B0B3-D76D2ADAA0A5}"/>
              </a:ext>
            </a:extLst>
          </p:cNvPr>
          <p:cNvSpPr/>
          <p:nvPr/>
        </p:nvSpPr>
        <p:spPr>
          <a:xfrm>
            <a:off x="9601200" y="1841650"/>
            <a:ext cx="76200" cy="137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E6DC163C-E8AA-0BCF-1F82-AD7D7A81FB43}"/>
              </a:ext>
            </a:extLst>
          </p:cNvPr>
          <p:cNvSpPr/>
          <p:nvPr/>
        </p:nvSpPr>
        <p:spPr>
          <a:xfrm>
            <a:off x="9753600" y="1598142"/>
            <a:ext cx="76200" cy="137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54A496DF-0A69-7045-0C0E-74325D08D268}"/>
              </a:ext>
            </a:extLst>
          </p:cNvPr>
          <p:cNvSpPr/>
          <p:nvPr/>
        </p:nvSpPr>
        <p:spPr>
          <a:xfrm>
            <a:off x="9829800" y="1826742"/>
            <a:ext cx="76200" cy="137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F93BAE2E-A315-4644-C927-B4C54A1E65F8}"/>
              </a:ext>
            </a:extLst>
          </p:cNvPr>
          <p:cNvSpPr/>
          <p:nvPr/>
        </p:nvSpPr>
        <p:spPr>
          <a:xfrm>
            <a:off x="9525000" y="1445742"/>
            <a:ext cx="76200" cy="137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E6A92544-464A-4F23-2E61-AC606C7FCB43}"/>
              </a:ext>
            </a:extLst>
          </p:cNvPr>
          <p:cNvSpPr/>
          <p:nvPr/>
        </p:nvSpPr>
        <p:spPr>
          <a:xfrm>
            <a:off x="9144000" y="2679850"/>
            <a:ext cx="76200" cy="13749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FDF60DCD-A7D9-A7E4-5107-BBF0731BC50F}"/>
              </a:ext>
            </a:extLst>
          </p:cNvPr>
          <p:cNvSpPr/>
          <p:nvPr/>
        </p:nvSpPr>
        <p:spPr>
          <a:xfrm>
            <a:off x="8991600" y="2832250"/>
            <a:ext cx="76200" cy="13749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CFB70488-8ED5-02BD-7AA6-DA99A8094276}"/>
              </a:ext>
            </a:extLst>
          </p:cNvPr>
          <p:cNvSpPr/>
          <p:nvPr/>
        </p:nvSpPr>
        <p:spPr>
          <a:xfrm>
            <a:off x="8686800" y="2360142"/>
            <a:ext cx="76200" cy="13749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755433F3-3970-0794-6F91-D2EA9CBE6299}"/>
              </a:ext>
            </a:extLst>
          </p:cNvPr>
          <p:cNvSpPr/>
          <p:nvPr/>
        </p:nvSpPr>
        <p:spPr>
          <a:xfrm>
            <a:off x="8534400" y="2512542"/>
            <a:ext cx="76200" cy="13749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FE7059C7-7D30-9B5A-6B30-1EFE26AFE754}"/>
              </a:ext>
            </a:extLst>
          </p:cNvPr>
          <p:cNvSpPr/>
          <p:nvPr/>
        </p:nvSpPr>
        <p:spPr>
          <a:xfrm>
            <a:off x="8991600" y="2512542"/>
            <a:ext cx="76200" cy="13749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55908BBB-762C-952D-F294-8AAADA5A0041}"/>
              </a:ext>
            </a:extLst>
          </p:cNvPr>
          <p:cNvSpPr/>
          <p:nvPr/>
        </p:nvSpPr>
        <p:spPr>
          <a:xfrm>
            <a:off x="8839200" y="2664942"/>
            <a:ext cx="76200" cy="13749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5">
            <a:extLst>
              <a:ext uri="{FF2B5EF4-FFF2-40B4-BE49-F238E27FC236}">
                <a16:creationId xmlns:a16="http://schemas.microsoft.com/office/drawing/2014/main" id="{B286DABF-32FF-D120-4D21-E9C1CD9AF874}"/>
              </a:ext>
            </a:extLst>
          </p:cNvPr>
          <p:cNvSpPr txBox="1"/>
          <p:nvPr/>
        </p:nvSpPr>
        <p:spPr>
          <a:xfrm>
            <a:off x="8098954" y="6575844"/>
            <a:ext cx="27432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IRIS Dataset</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7206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6263" y="884238"/>
            <a:ext cx="11326483" cy="4525963"/>
          </a:xfrm>
        </p:spPr>
        <p:txBody>
          <a:bodyPr>
            <a:normAutofit/>
          </a:bodyPr>
          <a:lstStyle/>
          <a:p>
            <a:r>
              <a:rPr lang="en-US" dirty="0"/>
              <a:t>Iris Dataset: </a:t>
            </a:r>
            <a:r>
              <a:rPr lang="en-US" dirty="0">
                <a:hlinkClick r:id="rId2"/>
              </a:rPr>
              <a:t>https://en.wikipedia.org/wiki/Iris_flower_data_set</a:t>
            </a:r>
            <a:r>
              <a:rPr lang="en-US" dirty="0"/>
              <a:t>  </a:t>
            </a:r>
          </a:p>
          <a:p>
            <a:pPr lvl="1"/>
            <a:r>
              <a:rPr lang="en-US" dirty="0"/>
              <a:t>Dataset is collected in 1936 by Ronald Fisher.</a:t>
            </a:r>
          </a:p>
          <a:p>
            <a:pPr lvl="1"/>
            <a:r>
              <a:rPr lang="en-US" dirty="0"/>
              <a:t>3 flowers of Iris species.</a:t>
            </a:r>
          </a:p>
          <a:p>
            <a:pPr lvl="2"/>
            <a:r>
              <a:rPr lang="en-US" dirty="0"/>
              <a:t>50 flowers of each class. Total 150 flowers. </a:t>
            </a:r>
          </a:p>
          <a:p>
            <a:pPr lvl="1"/>
            <a:r>
              <a:rPr lang="en-US" dirty="0"/>
              <a:t>Petal (length &amp; width) and Sepal (length &amp; width)</a:t>
            </a:r>
          </a:p>
          <a:p>
            <a:pPr marL="0" indent="0">
              <a:buNone/>
            </a:pPr>
            <a:endParaRPr lang="en-IN" dirty="0"/>
          </a:p>
        </p:txBody>
      </p:sp>
      <p:sp>
        <p:nvSpPr>
          <p:cNvPr id="3" name="Title 2"/>
          <p:cNvSpPr>
            <a:spLocks noGrp="1"/>
          </p:cNvSpPr>
          <p:nvPr>
            <p:ph type="title"/>
          </p:nvPr>
        </p:nvSpPr>
        <p:spPr/>
        <p:txBody>
          <a:bodyPr/>
          <a:lstStyle/>
          <a:p>
            <a:r>
              <a:rPr lang="en-US" dirty="0"/>
              <a:t>IRIS Flower Dataset</a:t>
            </a:r>
            <a:endParaRPr lang="en-IN" dirty="0"/>
          </a:p>
        </p:txBody>
      </p:sp>
      <p:pic>
        <p:nvPicPr>
          <p:cNvPr id="4" name="Picture 3"/>
          <p:cNvPicPr>
            <a:picLocks noChangeAspect="1"/>
          </p:cNvPicPr>
          <p:nvPr/>
        </p:nvPicPr>
        <p:blipFill>
          <a:blip r:embed="rId3"/>
          <a:stretch>
            <a:fillRect/>
          </a:stretch>
        </p:blipFill>
        <p:spPr>
          <a:xfrm>
            <a:off x="8924720" y="1054443"/>
            <a:ext cx="1749142" cy="5574958"/>
          </a:xfrm>
          <a:prstGeom prst="rect">
            <a:avLst/>
          </a:prstGeom>
        </p:spPr>
      </p:pic>
      <p:sp>
        <p:nvSpPr>
          <p:cNvPr id="5" name="Rectangle 4"/>
          <p:cNvSpPr/>
          <p:nvPr/>
        </p:nvSpPr>
        <p:spPr>
          <a:xfrm>
            <a:off x="8924720" y="3122142"/>
            <a:ext cx="166708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Setosa</a:t>
            </a:r>
            <a:endParaRPr lang="en-IN" dirty="0"/>
          </a:p>
        </p:txBody>
      </p:sp>
      <p:sp>
        <p:nvSpPr>
          <p:cNvPr id="6" name="Rectangle 5"/>
          <p:cNvSpPr/>
          <p:nvPr/>
        </p:nvSpPr>
        <p:spPr>
          <a:xfrm>
            <a:off x="8915400" y="4648200"/>
            <a:ext cx="166708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Versicolor</a:t>
            </a:r>
            <a:endParaRPr lang="en-IN" dirty="0"/>
          </a:p>
        </p:txBody>
      </p:sp>
      <p:sp>
        <p:nvSpPr>
          <p:cNvPr id="7" name="Rectangle 6"/>
          <p:cNvSpPr/>
          <p:nvPr/>
        </p:nvSpPr>
        <p:spPr>
          <a:xfrm>
            <a:off x="8915400" y="6400800"/>
            <a:ext cx="166708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Virginica</a:t>
            </a:r>
            <a:endParaRPr lang="en-IN" dirty="0"/>
          </a:p>
        </p:txBody>
      </p:sp>
      <p:pic>
        <p:nvPicPr>
          <p:cNvPr id="12" name="Picture 11"/>
          <p:cNvPicPr>
            <a:picLocks noChangeAspect="1"/>
          </p:cNvPicPr>
          <p:nvPr/>
        </p:nvPicPr>
        <p:blipFill>
          <a:blip r:embed="rId4"/>
          <a:stretch>
            <a:fillRect/>
          </a:stretch>
        </p:blipFill>
        <p:spPr>
          <a:xfrm>
            <a:off x="4024313" y="3467100"/>
            <a:ext cx="2314575" cy="1943100"/>
          </a:xfrm>
          <a:prstGeom prst="rect">
            <a:avLst/>
          </a:prstGeom>
        </p:spPr>
      </p:pic>
      <p:cxnSp>
        <p:nvCxnSpPr>
          <p:cNvPr id="14" name="Straight Connector 13"/>
          <p:cNvCxnSpPr/>
          <p:nvPr/>
        </p:nvCxnSpPr>
        <p:spPr>
          <a:xfrm>
            <a:off x="4419600" y="4202723"/>
            <a:ext cx="228600" cy="457200"/>
          </a:xfrm>
          <a:prstGeom prst="line">
            <a:avLst/>
          </a:prstGeom>
          <a:ln w="41275"/>
        </p:spPr>
        <p:style>
          <a:lnRef idx="1">
            <a:schemeClr val="accent1"/>
          </a:lnRef>
          <a:fillRef idx="0">
            <a:schemeClr val="accent1"/>
          </a:fillRef>
          <a:effectRef idx="0">
            <a:schemeClr val="accent1"/>
          </a:effectRef>
          <a:fontRef idx="minor">
            <a:schemeClr val="tx1"/>
          </a:fontRef>
        </p:style>
      </p:cxnSp>
      <p:sp>
        <p:nvSpPr>
          <p:cNvPr id="15" name="Rectangular Callout 14"/>
          <p:cNvSpPr/>
          <p:nvPr/>
        </p:nvSpPr>
        <p:spPr>
          <a:xfrm>
            <a:off x="4419600" y="5943600"/>
            <a:ext cx="1143000" cy="304800"/>
          </a:xfrm>
          <a:prstGeom prst="wedgeRectCallout">
            <a:avLst>
              <a:gd name="adj1" fmla="val -30064"/>
              <a:gd name="adj2" fmla="val -4836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Width</a:t>
            </a:r>
            <a:endParaRPr lang="en-IN" dirty="0"/>
          </a:p>
        </p:txBody>
      </p:sp>
      <p:cxnSp>
        <p:nvCxnSpPr>
          <p:cNvPr id="16" name="Straight Connector 15"/>
          <p:cNvCxnSpPr/>
          <p:nvPr/>
        </p:nvCxnSpPr>
        <p:spPr>
          <a:xfrm flipV="1">
            <a:off x="4191000" y="4343400"/>
            <a:ext cx="800100" cy="30480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ular Callout 16"/>
          <p:cNvSpPr/>
          <p:nvPr/>
        </p:nvSpPr>
        <p:spPr>
          <a:xfrm>
            <a:off x="5767387" y="5943600"/>
            <a:ext cx="1143000" cy="304800"/>
          </a:xfrm>
          <a:prstGeom prst="wedgeRectCallout">
            <a:avLst>
              <a:gd name="adj1" fmla="val -136294"/>
              <a:gd name="adj2" fmla="val -54267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Length</a:t>
            </a:r>
            <a:endParaRPr lang="en-IN" dirty="0"/>
          </a:p>
        </p:txBody>
      </p:sp>
      <p:sp>
        <p:nvSpPr>
          <p:cNvPr id="13" name="TextBox 12"/>
          <p:cNvSpPr txBox="1"/>
          <p:nvPr/>
        </p:nvSpPr>
        <p:spPr>
          <a:xfrm>
            <a:off x="7772400" y="6553200"/>
            <a:ext cx="27432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Objective</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8" name="Date Placeholder 3">
            <a:extLst>
              <a:ext uri="{FF2B5EF4-FFF2-40B4-BE49-F238E27FC236}">
                <a16:creationId xmlns:a16="http://schemas.microsoft.com/office/drawing/2014/main" id="{21A61488-6A43-B20C-AF4A-BF15746FDCBE}"/>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9" name="Footer Placeholder 4">
            <a:extLst>
              <a:ext uri="{FF2B5EF4-FFF2-40B4-BE49-F238E27FC236}">
                <a16:creationId xmlns:a16="http://schemas.microsoft.com/office/drawing/2014/main" id="{DC0741E6-2A34-A55E-C327-CF2D8B3BA571}"/>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10" name="Slide Number Placeholder 5">
            <a:extLst>
              <a:ext uri="{FF2B5EF4-FFF2-40B4-BE49-F238E27FC236}">
                <a16:creationId xmlns:a16="http://schemas.microsoft.com/office/drawing/2014/main" id="{D1DE0149-1924-CFCA-4F62-A97031310150}"/>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13</a:t>
            </a:fld>
            <a:endParaRPr lang="en-US" dirty="0"/>
          </a:p>
        </p:txBody>
      </p:sp>
      <p:sp>
        <p:nvSpPr>
          <p:cNvPr id="11" name="TextBox 5">
            <a:extLst>
              <a:ext uri="{FF2B5EF4-FFF2-40B4-BE49-F238E27FC236}">
                <a16:creationId xmlns:a16="http://schemas.microsoft.com/office/drawing/2014/main" id="{4664E8A4-B3B6-9EAB-3863-16FE0322A9EB}"/>
              </a:ext>
            </a:extLst>
          </p:cNvPr>
          <p:cNvSpPr txBox="1"/>
          <p:nvPr/>
        </p:nvSpPr>
        <p:spPr>
          <a:xfrm>
            <a:off x="8173092" y="6575844"/>
            <a:ext cx="3663309"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Objective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498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884238"/>
            <a:ext cx="8924720" cy="4525963"/>
          </a:xfrm>
        </p:spPr>
        <p:txBody>
          <a:bodyPr>
            <a:normAutofit/>
          </a:bodyPr>
          <a:lstStyle/>
          <a:p>
            <a:r>
              <a:rPr lang="en-US" dirty="0"/>
              <a:t>Iris Dataset: </a:t>
            </a:r>
            <a:r>
              <a:rPr lang="en-US" dirty="0">
                <a:hlinkClick r:id="rId2"/>
              </a:rPr>
              <a:t>https://en.wikipedia.org/wiki/Iris_flower_data_set</a:t>
            </a:r>
            <a:r>
              <a:rPr lang="en-US" dirty="0"/>
              <a:t>  </a:t>
            </a:r>
          </a:p>
          <a:p>
            <a:r>
              <a:rPr lang="en-US" dirty="0"/>
              <a:t>Petal (length &amp; width) and Sepal (length &amp; width)</a:t>
            </a:r>
          </a:p>
          <a:p>
            <a:r>
              <a:rPr lang="en-US" b="1" dirty="0"/>
              <a:t>Objective: </a:t>
            </a:r>
            <a:r>
              <a:rPr lang="en-US" b="1" i="1" dirty="0">
                <a:solidFill>
                  <a:srgbClr val="0000FF"/>
                </a:solidFill>
              </a:rPr>
              <a:t>Classify</a:t>
            </a:r>
            <a:r>
              <a:rPr lang="en-US" dirty="0"/>
              <a:t> a </a:t>
            </a:r>
            <a:r>
              <a:rPr lang="en-US" i="1" dirty="0">
                <a:solidFill>
                  <a:srgbClr val="FF0000"/>
                </a:solidFill>
              </a:rPr>
              <a:t>new flower as belonging to one of the 3 classes</a:t>
            </a:r>
            <a:r>
              <a:rPr lang="en-US" dirty="0"/>
              <a:t> </a:t>
            </a:r>
            <a:r>
              <a:rPr lang="en-US" dirty="0">
                <a:solidFill>
                  <a:srgbClr val="00B0F0"/>
                </a:solidFill>
              </a:rPr>
              <a:t>given the 4 features.</a:t>
            </a:r>
          </a:p>
          <a:p>
            <a:pPr marL="0" indent="0">
              <a:buNone/>
            </a:pPr>
            <a:endParaRPr lang="en-IN" dirty="0"/>
          </a:p>
        </p:txBody>
      </p:sp>
      <p:sp>
        <p:nvSpPr>
          <p:cNvPr id="3" name="Title 2"/>
          <p:cNvSpPr>
            <a:spLocks noGrp="1"/>
          </p:cNvSpPr>
          <p:nvPr>
            <p:ph type="title"/>
          </p:nvPr>
        </p:nvSpPr>
        <p:spPr/>
        <p:txBody>
          <a:bodyPr/>
          <a:lstStyle/>
          <a:p>
            <a:r>
              <a:rPr lang="en-US" dirty="0"/>
              <a:t>IRIS Flower Dataset</a:t>
            </a:r>
            <a:endParaRPr lang="en-IN" dirty="0"/>
          </a:p>
        </p:txBody>
      </p:sp>
      <p:pic>
        <p:nvPicPr>
          <p:cNvPr id="4" name="Picture 3"/>
          <p:cNvPicPr>
            <a:picLocks noChangeAspect="1"/>
          </p:cNvPicPr>
          <p:nvPr/>
        </p:nvPicPr>
        <p:blipFill>
          <a:blip r:embed="rId3"/>
          <a:stretch>
            <a:fillRect/>
          </a:stretch>
        </p:blipFill>
        <p:spPr>
          <a:xfrm>
            <a:off x="8924720" y="990599"/>
            <a:ext cx="1749142" cy="5638801"/>
          </a:xfrm>
          <a:prstGeom prst="rect">
            <a:avLst/>
          </a:prstGeom>
        </p:spPr>
      </p:pic>
      <p:sp>
        <p:nvSpPr>
          <p:cNvPr id="5" name="Rectangle 4"/>
          <p:cNvSpPr/>
          <p:nvPr/>
        </p:nvSpPr>
        <p:spPr>
          <a:xfrm>
            <a:off x="8932958" y="3080952"/>
            <a:ext cx="166708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Setosa</a:t>
            </a:r>
            <a:endParaRPr lang="en-IN" dirty="0"/>
          </a:p>
        </p:txBody>
      </p:sp>
      <p:sp>
        <p:nvSpPr>
          <p:cNvPr id="6" name="Rectangle 5"/>
          <p:cNvSpPr/>
          <p:nvPr/>
        </p:nvSpPr>
        <p:spPr>
          <a:xfrm>
            <a:off x="8915400" y="4648200"/>
            <a:ext cx="166708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Versicolor</a:t>
            </a:r>
            <a:endParaRPr lang="en-IN" dirty="0"/>
          </a:p>
        </p:txBody>
      </p:sp>
      <p:sp>
        <p:nvSpPr>
          <p:cNvPr id="7" name="Rectangle 6"/>
          <p:cNvSpPr/>
          <p:nvPr/>
        </p:nvSpPr>
        <p:spPr>
          <a:xfrm>
            <a:off x="8915400" y="6400800"/>
            <a:ext cx="166708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Virginica</a:t>
            </a:r>
            <a:endParaRPr lang="en-IN" dirty="0"/>
          </a:p>
        </p:txBody>
      </p:sp>
      <p:pic>
        <p:nvPicPr>
          <p:cNvPr id="8" name="Picture 7"/>
          <p:cNvPicPr>
            <a:picLocks noChangeAspect="1"/>
          </p:cNvPicPr>
          <p:nvPr/>
        </p:nvPicPr>
        <p:blipFill>
          <a:blip r:embed="rId4"/>
          <a:stretch>
            <a:fillRect/>
          </a:stretch>
        </p:blipFill>
        <p:spPr>
          <a:xfrm>
            <a:off x="1683594" y="3057171"/>
            <a:ext cx="5181600" cy="2066925"/>
          </a:xfrm>
          <a:prstGeom prst="rect">
            <a:avLst/>
          </a:prstGeom>
        </p:spPr>
      </p:pic>
      <p:sp>
        <p:nvSpPr>
          <p:cNvPr id="9" name="Rectangular Callout 8"/>
          <p:cNvSpPr/>
          <p:nvPr/>
        </p:nvSpPr>
        <p:spPr>
          <a:xfrm>
            <a:off x="2140794" y="5276495"/>
            <a:ext cx="6019800" cy="533400"/>
          </a:xfrm>
          <a:prstGeom prst="wedgeRectCallout">
            <a:avLst>
              <a:gd name="adj1" fmla="val -51082"/>
              <a:gd name="adj2" fmla="val -887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Each Column is a Feature/ Attribute</a:t>
            </a:r>
          </a:p>
          <a:p>
            <a:pPr algn="ctr"/>
            <a:r>
              <a:rPr lang="en-US" dirty="0">
                <a:latin typeface="Times New Roman" panose="02020603050405020304" pitchFamily="18" charset="0"/>
                <a:cs typeface="Times New Roman" panose="02020603050405020304" pitchFamily="18" charset="0"/>
              </a:rPr>
              <a:t>4 input (independent) features, 1 target (dependent) class label </a:t>
            </a:r>
            <a:endParaRPr lang="en-IN" dirty="0">
              <a:latin typeface="Times New Roman" panose="02020603050405020304" pitchFamily="18" charset="0"/>
              <a:cs typeface="Times New Roman" panose="02020603050405020304" pitchFamily="18" charset="0"/>
            </a:endParaRPr>
          </a:p>
        </p:txBody>
      </p:sp>
      <p:sp>
        <p:nvSpPr>
          <p:cNvPr id="10" name="Rounded Rectangle 9"/>
          <p:cNvSpPr/>
          <p:nvPr/>
        </p:nvSpPr>
        <p:spPr>
          <a:xfrm>
            <a:off x="1531194" y="3752495"/>
            <a:ext cx="5486400" cy="304800"/>
          </a:xfrm>
          <a:prstGeom prst="roundRect">
            <a:avLst/>
          </a:prstGeom>
          <a:solidFill>
            <a:schemeClr val="accent1">
              <a:alpha val="21000"/>
            </a:schemeClr>
          </a:solidFill>
          <a:ln>
            <a:solidFill>
              <a:schemeClr val="accent1">
                <a:shade val="50000"/>
                <a:alpha val="1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ular Callout 10"/>
          <p:cNvSpPr/>
          <p:nvPr/>
        </p:nvSpPr>
        <p:spPr>
          <a:xfrm>
            <a:off x="6874514" y="4133495"/>
            <a:ext cx="1514680" cy="533400"/>
          </a:xfrm>
          <a:prstGeom prst="wedgeRectCallout">
            <a:avLst>
              <a:gd name="adj1" fmla="val -42730"/>
              <a:gd name="adj2" fmla="val -84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Instance/ Object</a:t>
            </a:r>
            <a:endParaRPr lang="en-IN"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7772400" y="6553200"/>
            <a:ext cx="27432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2-D Scatter plot </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3" name="Date Placeholder 3">
            <a:extLst>
              <a:ext uri="{FF2B5EF4-FFF2-40B4-BE49-F238E27FC236}">
                <a16:creationId xmlns:a16="http://schemas.microsoft.com/office/drawing/2014/main" id="{4A74CCA2-9448-A36E-9D4A-9EA6326070C5}"/>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14" name="Footer Placeholder 4">
            <a:extLst>
              <a:ext uri="{FF2B5EF4-FFF2-40B4-BE49-F238E27FC236}">
                <a16:creationId xmlns:a16="http://schemas.microsoft.com/office/drawing/2014/main" id="{4722B25C-0CB2-DF8E-DEDC-67691E714E3E}"/>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15" name="Slide Number Placeholder 5">
            <a:extLst>
              <a:ext uri="{FF2B5EF4-FFF2-40B4-BE49-F238E27FC236}">
                <a16:creationId xmlns:a16="http://schemas.microsoft.com/office/drawing/2014/main" id="{71039989-1E13-74BF-372E-CCDA28CA9B2C}"/>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14</a:t>
            </a:fld>
            <a:endParaRPr lang="en-US" dirty="0"/>
          </a:p>
        </p:txBody>
      </p:sp>
      <p:sp>
        <p:nvSpPr>
          <p:cNvPr id="16" name="TextBox 5">
            <a:extLst>
              <a:ext uri="{FF2B5EF4-FFF2-40B4-BE49-F238E27FC236}">
                <a16:creationId xmlns:a16="http://schemas.microsoft.com/office/drawing/2014/main" id="{0F64F3AD-F109-4E6B-2592-66D308C7F732}"/>
              </a:ext>
            </a:extLst>
          </p:cNvPr>
          <p:cNvSpPr txBox="1"/>
          <p:nvPr/>
        </p:nvSpPr>
        <p:spPr>
          <a:xfrm>
            <a:off x="8173092" y="6575844"/>
            <a:ext cx="3663309"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2-D scatter Plot</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2672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87752"/>
            <a:ext cx="5867400" cy="4525963"/>
          </a:xfrm>
        </p:spPr>
        <p:txBody>
          <a:bodyPr/>
          <a:lstStyle/>
          <a:p>
            <a:r>
              <a:rPr lang="en-US" b="1" dirty="0"/>
              <a:t>Observations:</a:t>
            </a:r>
          </a:p>
          <a:p>
            <a:pPr lvl="1" algn="just"/>
            <a:r>
              <a:rPr lang="en-US" dirty="0"/>
              <a:t>Using </a:t>
            </a:r>
            <a:r>
              <a:rPr lang="en-US" dirty="0" err="1">
                <a:solidFill>
                  <a:srgbClr val="0033CC"/>
                </a:solidFill>
              </a:rPr>
              <a:t>sepal_length</a:t>
            </a:r>
            <a:r>
              <a:rPr lang="en-US" dirty="0">
                <a:solidFill>
                  <a:srgbClr val="0033CC"/>
                </a:solidFill>
              </a:rPr>
              <a:t> and </a:t>
            </a:r>
            <a:r>
              <a:rPr lang="en-US" dirty="0" err="1">
                <a:solidFill>
                  <a:srgbClr val="0033CC"/>
                </a:solidFill>
              </a:rPr>
              <a:t>sepal_width</a:t>
            </a:r>
            <a:r>
              <a:rPr lang="en-US" dirty="0">
                <a:solidFill>
                  <a:srgbClr val="0033CC"/>
                </a:solidFill>
              </a:rPr>
              <a:t> features</a:t>
            </a:r>
            <a:r>
              <a:rPr lang="en-US" dirty="0"/>
              <a:t>, we can </a:t>
            </a:r>
            <a:r>
              <a:rPr lang="en-US" dirty="0">
                <a:solidFill>
                  <a:srgbClr val="FF0000"/>
                </a:solidFill>
              </a:rPr>
              <a:t>distinguish </a:t>
            </a:r>
            <a:r>
              <a:rPr lang="en-US" dirty="0" err="1">
                <a:solidFill>
                  <a:srgbClr val="FF0000"/>
                </a:solidFill>
              </a:rPr>
              <a:t>Setosa</a:t>
            </a:r>
            <a:r>
              <a:rPr lang="en-US" dirty="0">
                <a:solidFill>
                  <a:srgbClr val="FF0000"/>
                </a:solidFill>
              </a:rPr>
              <a:t> flowers</a:t>
            </a:r>
            <a:r>
              <a:rPr lang="en-US" dirty="0"/>
              <a:t> from others. </a:t>
            </a:r>
            <a:r>
              <a:rPr lang="en-US" b="1" dirty="0"/>
              <a:t>[Linearly Separable]</a:t>
            </a:r>
          </a:p>
          <a:p>
            <a:pPr lvl="1" algn="just"/>
            <a:r>
              <a:rPr lang="en-US" dirty="0" err="1">
                <a:solidFill>
                  <a:srgbClr val="0000FF"/>
                </a:solidFill>
              </a:rPr>
              <a:t>Seperating</a:t>
            </a:r>
            <a:r>
              <a:rPr lang="en-US" dirty="0">
                <a:solidFill>
                  <a:srgbClr val="0000FF"/>
                </a:solidFill>
              </a:rPr>
              <a:t> Versicolor from </a:t>
            </a:r>
            <a:r>
              <a:rPr lang="en-US" dirty="0" err="1">
                <a:solidFill>
                  <a:srgbClr val="0000FF"/>
                </a:solidFill>
              </a:rPr>
              <a:t>Viginica</a:t>
            </a:r>
            <a:r>
              <a:rPr lang="en-US" dirty="0"/>
              <a:t> </a:t>
            </a:r>
            <a:r>
              <a:rPr lang="en-US" dirty="0">
                <a:solidFill>
                  <a:srgbClr val="0000FF"/>
                </a:solidFill>
              </a:rPr>
              <a:t>is much harder </a:t>
            </a:r>
            <a:r>
              <a:rPr lang="en-US" dirty="0"/>
              <a:t>as they have considerable overlap.</a:t>
            </a:r>
          </a:p>
          <a:p>
            <a:pPr lvl="1" algn="just"/>
            <a:endParaRPr lang="en-US" dirty="0"/>
          </a:p>
          <a:p>
            <a:pPr lvl="1" algn="just"/>
            <a:endParaRPr lang="en-US" dirty="0"/>
          </a:p>
          <a:p>
            <a:pPr marL="685800" lvl="1" indent="0" algn="just">
              <a:buNone/>
            </a:pPr>
            <a:r>
              <a:rPr lang="en-US" dirty="0">
                <a:hlinkClick r:id="rId2"/>
              </a:rPr>
              <a:t>3d scatter plots in Python (plotly.com)</a:t>
            </a:r>
            <a:endParaRPr lang="en-US" dirty="0"/>
          </a:p>
          <a:p>
            <a:pPr marL="685800" lvl="1" indent="0" algn="just">
              <a:buNone/>
            </a:pPr>
            <a:endParaRPr lang="en-US" dirty="0"/>
          </a:p>
          <a:p>
            <a:pPr lvl="1"/>
            <a:endParaRPr lang="en-IN" b="1" dirty="0"/>
          </a:p>
        </p:txBody>
      </p:sp>
      <p:sp>
        <p:nvSpPr>
          <p:cNvPr id="3" name="Title 2"/>
          <p:cNvSpPr>
            <a:spLocks noGrp="1"/>
          </p:cNvSpPr>
          <p:nvPr>
            <p:ph type="title"/>
          </p:nvPr>
        </p:nvSpPr>
        <p:spPr/>
        <p:txBody>
          <a:bodyPr/>
          <a:lstStyle/>
          <a:p>
            <a:r>
              <a:rPr lang="en-US" dirty="0"/>
              <a:t>2-D Scatter Plot with Color Coding</a:t>
            </a:r>
            <a:endParaRPr lang="en-IN" dirty="0"/>
          </a:p>
        </p:txBody>
      </p:sp>
      <p:pic>
        <p:nvPicPr>
          <p:cNvPr id="4" name="Picture 3"/>
          <p:cNvPicPr>
            <a:picLocks noChangeAspect="1"/>
          </p:cNvPicPr>
          <p:nvPr/>
        </p:nvPicPr>
        <p:blipFill>
          <a:blip r:embed="rId3"/>
          <a:stretch>
            <a:fillRect/>
          </a:stretch>
        </p:blipFill>
        <p:spPr>
          <a:xfrm>
            <a:off x="6386386" y="1040760"/>
            <a:ext cx="4724400" cy="3724275"/>
          </a:xfrm>
          <a:prstGeom prst="rect">
            <a:avLst/>
          </a:prstGeom>
        </p:spPr>
      </p:pic>
      <p:cxnSp>
        <p:nvCxnSpPr>
          <p:cNvPr id="6" name="Straight Connector 5"/>
          <p:cNvCxnSpPr/>
          <p:nvPr/>
        </p:nvCxnSpPr>
        <p:spPr>
          <a:xfrm flipV="1">
            <a:off x="7072186" y="1305697"/>
            <a:ext cx="1676400" cy="28194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772400" y="6553200"/>
            <a:ext cx="27432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3-D Scatter plot</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5" name="Date Placeholder 3">
            <a:extLst>
              <a:ext uri="{FF2B5EF4-FFF2-40B4-BE49-F238E27FC236}">
                <a16:creationId xmlns:a16="http://schemas.microsoft.com/office/drawing/2014/main" id="{F8B50609-E3E8-156B-9805-33AC610DB0F6}"/>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7" name="Footer Placeholder 4">
            <a:extLst>
              <a:ext uri="{FF2B5EF4-FFF2-40B4-BE49-F238E27FC236}">
                <a16:creationId xmlns:a16="http://schemas.microsoft.com/office/drawing/2014/main" id="{1B9E4933-CD3D-B7ED-1FDF-07F8E68B37E5}"/>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8" name="Slide Number Placeholder 5">
            <a:extLst>
              <a:ext uri="{FF2B5EF4-FFF2-40B4-BE49-F238E27FC236}">
                <a16:creationId xmlns:a16="http://schemas.microsoft.com/office/drawing/2014/main" id="{FCC43F93-135B-BD47-A787-E65C4DD6FA09}"/>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15</a:t>
            </a:fld>
            <a:endParaRPr lang="en-US" dirty="0"/>
          </a:p>
        </p:txBody>
      </p:sp>
      <p:sp>
        <p:nvSpPr>
          <p:cNvPr id="9" name="TextBox 5">
            <a:extLst>
              <a:ext uri="{FF2B5EF4-FFF2-40B4-BE49-F238E27FC236}">
                <a16:creationId xmlns:a16="http://schemas.microsoft.com/office/drawing/2014/main" id="{CBD00A02-54C2-4C7D-97FE-3C6E58078817}"/>
              </a:ext>
            </a:extLst>
          </p:cNvPr>
          <p:cNvSpPr txBox="1"/>
          <p:nvPr/>
        </p:nvSpPr>
        <p:spPr>
          <a:xfrm>
            <a:off x="8173092" y="6575844"/>
            <a:ext cx="3663309"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Learning</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01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263" y="1013636"/>
            <a:ext cx="8753475" cy="4525963"/>
          </a:xfrm>
        </p:spPr>
        <p:txBody>
          <a:bodyPr/>
          <a:lstStyle/>
          <a:p>
            <a:r>
              <a:rPr lang="en-US" dirty="0"/>
              <a:t>Learning = Improving with experience at some task</a:t>
            </a:r>
          </a:p>
          <a:p>
            <a:pPr lvl="1"/>
            <a:r>
              <a:rPr lang="en-IN" dirty="0"/>
              <a:t>Improve over task T</a:t>
            </a:r>
          </a:p>
          <a:p>
            <a:pPr lvl="1"/>
            <a:r>
              <a:rPr lang="en-US" dirty="0"/>
              <a:t>with respect to performance measure P</a:t>
            </a:r>
          </a:p>
          <a:p>
            <a:pPr lvl="1"/>
            <a:r>
              <a:rPr lang="en-IN" dirty="0"/>
              <a:t>based on experience E</a:t>
            </a:r>
            <a:endParaRPr lang="en-US" dirty="0"/>
          </a:p>
          <a:p>
            <a:pPr lvl="1"/>
            <a:endParaRPr lang="en-US" dirty="0"/>
          </a:p>
          <a:p>
            <a:r>
              <a:rPr lang="en-US" dirty="0"/>
              <a:t>E.g.</a:t>
            </a:r>
          </a:p>
          <a:p>
            <a:pPr lvl="1"/>
            <a:r>
              <a:rPr lang="en-IN" dirty="0"/>
              <a:t>Task T = Predicting the Gender of a Person from a Photo </a:t>
            </a:r>
          </a:p>
          <a:p>
            <a:pPr lvl="1"/>
            <a:r>
              <a:rPr lang="en-US" dirty="0"/>
              <a:t>Performance measure=Classification Accuracy</a:t>
            </a:r>
          </a:p>
          <a:p>
            <a:pPr lvl="1"/>
            <a:r>
              <a:rPr lang="en-IN" dirty="0"/>
              <a:t>Experience E</a:t>
            </a:r>
            <a:endParaRPr lang="en-US" dirty="0"/>
          </a:p>
          <a:p>
            <a:pPr marL="457200" lvl="1" indent="0">
              <a:buNone/>
            </a:pPr>
            <a:endParaRPr lang="en-IN" dirty="0"/>
          </a:p>
        </p:txBody>
      </p:sp>
      <p:sp>
        <p:nvSpPr>
          <p:cNvPr id="3" name="Title 2"/>
          <p:cNvSpPr>
            <a:spLocks noGrp="1"/>
          </p:cNvSpPr>
          <p:nvPr>
            <p:ph type="title"/>
          </p:nvPr>
        </p:nvSpPr>
        <p:spPr/>
        <p:txBody>
          <a:bodyPr/>
          <a:lstStyle/>
          <a:p>
            <a:r>
              <a:rPr lang="en-US" dirty="0"/>
              <a:t>Learning</a:t>
            </a:r>
            <a:endParaRPr lang="en-IN" dirty="0"/>
          </a:p>
        </p:txBody>
      </p:sp>
      <p:sp>
        <p:nvSpPr>
          <p:cNvPr id="7" name="TextBox 6"/>
          <p:cNvSpPr txBox="1"/>
          <p:nvPr/>
        </p:nvSpPr>
        <p:spPr>
          <a:xfrm>
            <a:off x="8382000" y="6568190"/>
            <a:ext cx="20574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Machine Learning</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602D1D28-B1D0-780F-F413-0101BEEA6D35}"/>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DBDFCD00-1AA7-2F79-710E-A58CFA1619ED}"/>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C976420D-327C-FAFF-6857-F74732F10F78}"/>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16</a:t>
            </a:fld>
            <a:endParaRPr lang="en-US" dirty="0"/>
          </a:p>
        </p:txBody>
      </p:sp>
      <p:sp>
        <p:nvSpPr>
          <p:cNvPr id="8" name="TextBox 7">
            <a:extLst>
              <a:ext uri="{FF2B5EF4-FFF2-40B4-BE49-F238E27FC236}">
                <a16:creationId xmlns:a16="http://schemas.microsoft.com/office/drawing/2014/main" id="{7ADA480D-3A51-E424-49B0-3910208AA7F9}"/>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Machine Learning</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887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fade">
                                      <p:cBhvr>
                                        <p:cTn id="37" dur="500"/>
                                        <p:tgtEl>
                                          <p:spTgt spid="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Effect transition="in" filter="fade">
                                      <p:cBhvr>
                                        <p:cTn id="4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626" y="961875"/>
            <a:ext cx="12192000" cy="5667180"/>
          </a:xfrm>
        </p:spPr>
        <p:txBody>
          <a:bodyPr/>
          <a:lstStyle/>
          <a:p>
            <a:r>
              <a:rPr lang="en-US" dirty="0"/>
              <a:t>“field of study that gives computers the ability to learn without being explicitly programmed” (Samuel 1959)</a:t>
            </a:r>
          </a:p>
        </p:txBody>
      </p:sp>
      <p:sp>
        <p:nvSpPr>
          <p:cNvPr id="3" name="Title 2"/>
          <p:cNvSpPr>
            <a:spLocks noGrp="1"/>
          </p:cNvSpPr>
          <p:nvPr>
            <p:ph type="title"/>
          </p:nvPr>
        </p:nvSpPr>
        <p:spPr/>
        <p:txBody>
          <a:bodyPr/>
          <a:lstStyle/>
          <a:p>
            <a:r>
              <a:rPr lang="en-US" dirty="0"/>
              <a:t>Machine Learning (ML)</a:t>
            </a:r>
            <a:endParaRPr lang="en-IN" dirty="0"/>
          </a:p>
        </p:txBody>
      </p:sp>
      <p:sp>
        <p:nvSpPr>
          <p:cNvPr id="7" name="TextBox 6"/>
          <p:cNvSpPr txBox="1"/>
          <p:nvPr/>
        </p:nvSpPr>
        <p:spPr>
          <a:xfrm>
            <a:off x="8382000" y="6568190"/>
            <a:ext cx="20574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Taxonomy of ML</a:t>
            </a:r>
            <a:endParaRPr lang="en-IN" sz="1600"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090863" y="2037272"/>
            <a:ext cx="6010275" cy="2076450"/>
          </a:xfrm>
          <a:prstGeom prst="rect">
            <a:avLst/>
          </a:prstGeom>
        </p:spPr>
      </p:pic>
      <p:pic>
        <p:nvPicPr>
          <p:cNvPr id="5" name="Picture 4"/>
          <p:cNvPicPr>
            <a:picLocks noChangeAspect="1"/>
          </p:cNvPicPr>
          <p:nvPr/>
        </p:nvPicPr>
        <p:blipFill>
          <a:blip r:embed="rId3"/>
          <a:stretch>
            <a:fillRect/>
          </a:stretch>
        </p:blipFill>
        <p:spPr>
          <a:xfrm>
            <a:off x="3038474" y="4361373"/>
            <a:ext cx="6334125" cy="2124075"/>
          </a:xfrm>
          <a:prstGeom prst="rect">
            <a:avLst/>
          </a:prstGeom>
        </p:spPr>
      </p:pic>
      <p:sp>
        <p:nvSpPr>
          <p:cNvPr id="6" name="Date Placeholder 3">
            <a:extLst>
              <a:ext uri="{FF2B5EF4-FFF2-40B4-BE49-F238E27FC236}">
                <a16:creationId xmlns:a16="http://schemas.microsoft.com/office/drawing/2014/main" id="{0B25C3E7-16B8-60FC-735A-9FBDF84AB88B}"/>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8" name="Footer Placeholder 4">
            <a:extLst>
              <a:ext uri="{FF2B5EF4-FFF2-40B4-BE49-F238E27FC236}">
                <a16:creationId xmlns:a16="http://schemas.microsoft.com/office/drawing/2014/main" id="{4799C0B0-C2EA-4D0F-87F8-7D018701E893}"/>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9" name="Slide Number Placeholder 5">
            <a:extLst>
              <a:ext uri="{FF2B5EF4-FFF2-40B4-BE49-F238E27FC236}">
                <a16:creationId xmlns:a16="http://schemas.microsoft.com/office/drawing/2014/main" id="{BFA13F73-617E-BFF5-5A9A-FA609030DDA6}"/>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17</a:t>
            </a:fld>
            <a:endParaRPr lang="en-US" dirty="0"/>
          </a:p>
        </p:txBody>
      </p:sp>
      <p:sp>
        <p:nvSpPr>
          <p:cNvPr id="10" name="TextBox 9">
            <a:extLst>
              <a:ext uri="{FF2B5EF4-FFF2-40B4-BE49-F238E27FC236}">
                <a16:creationId xmlns:a16="http://schemas.microsoft.com/office/drawing/2014/main" id="{37E70CF3-F573-D1E1-8FFA-F1757E4CD2E5}"/>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Taxonomy of ML</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256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a:extLst>
              <a:ext uri="{FF2B5EF4-FFF2-40B4-BE49-F238E27FC236}">
                <a16:creationId xmlns:a16="http://schemas.microsoft.com/office/drawing/2014/main" id="{FE2FDF5E-2EFD-40E5-812B-E4D393F2B13B}"/>
              </a:ext>
            </a:extLst>
          </p:cNvPr>
          <p:cNvSpPr>
            <a:spLocks noChangeAspect="1"/>
          </p:cNvSpPr>
          <p:nvPr/>
        </p:nvSpPr>
        <p:spPr>
          <a:xfrm>
            <a:off x="5268722" y="3159877"/>
            <a:ext cx="1231200" cy="1231200"/>
          </a:xfrm>
          <a:prstGeom prst="ellipse">
            <a:avLst/>
          </a:prstGeom>
          <a:solidFill>
            <a:srgbClr val="FF9900"/>
          </a:solidFill>
          <a:ln w="0">
            <a:solidFill>
              <a:srgbClr val="3465A4"/>
            </a:solidFill>
          </a:ln>
        </p:spPr>
        <p:style>
          <a:lnRef idx="0">
            <a:scrgbClr r="0" g="0" b="0"/>
          </a:lnRef>
          <a:fillRef idx="0">
            <a:scrgbClr r="0" g="0" b="0"/>
          </a:fillRef>
          <a:effectRef idx="0">
            <a:scrgbClr r="0" g="0" b="0"/>
          </a:effectRef>
          <a:fontRef idx="minor"/>
        </p:style>
        <p:txBody>
          <a:bodyPr>
            <a:noAutofit/>
          </a:bodyPr>
          <a:lstStyle/>
          <a:p>
            <a:endParaRPr lang="en-IN" sz="1350">
              <a:latin typeface="Times New Roman" panose="02020603050405020304" pitchFamily="18" charset="0"/>
              <a:cs typeface="Times New Roman" panose="02020603050405020304" pitchFamily="18" charset="0"/>
            </a:endParaRPr>
          </a:p>
        </p:txBody>
      </p:sp>
      <p:sp>
        <p:nvSpPr>
          <p:cNvPr id="5" name="TextShape 2">
            <a:extLst>
              <a:ext uri="{FF2B5EF4-FFF2-40B4-BE49-F238E27FC236}">
                <a16:creationId xmlns:a16="http://schemas.microsoft.com/office/drawing/2014/main" id="{E642F54F-393E-4868-BA3B-20BA9E34448B}"/>
              </a:ext>
            </a:extLst>
          </p:cNvPr>
          <p:cNvSpPr txBox="1">
            <a:spLocks noChangeAspect="1"/>
          </p:cNvSpPr>
          <p:nvPr/>
        </p:nvSpPr>
        <p:spPr>
          <a:xfrm>
            <a:off x="5368171" y="3466642"/>
            <a:ext cx="972120" cy="522903"/>
          </a:xfrm>
          <a:prstGeom prst="rect">
            <a:avLst/>
          </a:prstGeom>
          <a:noFill/>
          <a:ln w="0">
            <a:noFill/>
          </a:ln>
        </p:spPr>
        <p:txBody>
          <a:bodyPr lIns="67500" tIns="33750" rIns="67500" bIns="33750">
            <a:noAutofit/>
          </a:bodyPr>
          <a:lstStyle/>
          <a:p>
            <a:pPr algn="ctr"/>
            <a:r>
              <a:rPr lang="en-IN" sz="1600" spc="-1" dirty="0">
                <a:latin typeface="Times New Roman" panose="02020603050405020304" pitchFamily="18" charset="0"/>
                <a:cs typeface="Times New Roman" panose="02020603050405020304" pitchFamily="18" charset="0"/>
              </a:rPr>
              <a:t>Machine Learning</a:t>
            </a:r>
          </a:p>
        </p:txBody>
      </p:sp>
      <p:sp>
        <p:nvSpPr>
          <p:cNvPr id="6" name="CustomShape 3">
            <a:extLst>
              <a:ext uri="{FF2B5EF4-FFF2-40B4-BE49-F238E27FC236}">
                <a16:creationId xmlns:a16="http://schemas.microsoft.com/office/drawing/2014/main" id="{13D48D48-1420-4889-A0A5-210808D495AE}"/>
              </a:ext>
            </a:extLst>
          </p:cNvPr>
          <p:cNvSpPr>
            <a:spLocks noChangeAspect="1"/>
          </p:cNvSpPr>
          <p:nvPr/>
        </p:nvSpPr>
        <p:spPr>
          <a:xfrm>
            <a:off x="4049038" y="2362200"/>
            <a:ext cx="1203652" cy="1066800"/>
          </a:xfrm>
          <a:prstGeom prst="ellipse">
            <a:avLst/>
          </a:prstGeom>
          <a:solidFill>
            <a:srgbClr val="3399FF"/>
          </a:solidFill>
          <a:ln w="0">
            <a:solidFill>
              <a:srgbClr val="3465A4"/>
            </a:solidFill>
          </a:ln>
        </p:spPr>
        <p:style>
          <a:lnRef idx="0">
            <a:scrgbClr r="0" g="0" b="0"/>
          </a:lnRef>
          <a:fillRef idx="0">
            <a:scrgbClr r="0" g="0" b="0"/>
          </a:fillRef>
          <a:effectRef idx="0">
            <a:scrgbClr r="0" g="0" b="0"/>
          </a:effectRef>
          <a:fontRef idx="minor"/>
        </p:style>
        <p:txBody>
          <a:bodyPr>
            <a:noAutofit/>
          </a:bodyPr>
          <a:lstStyle/>
          <a:p>
            <a:endParaRPr lang="en-IN" sz="1350">
              <a:latin typeface="Times New Roman" panose="02020603050405020304" pitchFamily="18" charset="0"/>
              <a:cs typeface="Times New Roman" panose="02020603050405020304" pitchFamily="18" charset="0"/>
            </a:endParaRPr>
          </a:p>
        </p:txBody>
      </p:sp>
      <p:sp>
        <p:nvSpPr>
          <p:cNvPr id="7" name="TextShape 4">
            <a:extLst>
              <a:ext uri="{FF2B5EF4-FFF2-40B4-BE49-F238E27FC236}">
                <a16:creationId xmlns:a16="http://schemas.microsoft.com/office/drawing/2014/main" id="{6C66BB42-517D-47DE-939E-FC314EAA2AD2}"/>
              </a:ext>
            </a:extLst>
          </p:cNvPr>
          <p:cNvSpPr txBox="1">
            <a:spLocks noChangeAspect="1"/>
          </p:cNvSpPr>
          <p:nvPr/>
        </p:nvSpPr>
        <p:spPr>
          <a:xfrm>
            <a:off x="4056637" y="2589839"/>
            <a:ext cx="1257436" cy="453601"/>
          </a:xfrm>
          <a:prstGeom prst="rect">
            <a:avLst/>
          </a:prstGeom>
          <a:noFill/>
          <a:ln w="0">
            <a:noFill/>
          </a:ln>
        </p:spPr>
        <p:txBody>
          <a:bodyPr lIns="67500" tIns="33750" rIns="67500" bIns="33750">
            <a:noAutofit/>
          </a:bodyPr>
          <a:lstStyle/>
          <a:p>
            <a:pPr algn="ctr"/>
            <a:r>
              <a:rPr lang="en-IN" sz="1600" spc="-1" dirty="0">
                <a:latin typeface="Times New Roman" panose="02020603050405020304" pitchFamily="18" charset="0"/>
                <a:cs typeface="Times New Roman" panose="02020603050405020304" pitchFamily="18" charset="0"/>
              </a:rPr>
              <a:t>Supervised </a:t>
            </a:r>
          </a:p>
          <a:p>
            <a:pPr algn="ctr"/>
            <a:r>
              <a:rPr lang="en-IN" sz="1600" spc="-1" dirty="0">
                <a:latin typeface="Times New Roman" panose="02020603050405020304" pitchFamily="18" charset="0"/>
                <a:cs typeface="Times New Roman" panose="02020603050405020304" pitchFamily="18" charset="0"/>
              </a:rPr>
              <a:t>  Learning</a:t>
            </a:r>
          </a:p>
        </p:txBody>
      </p:sp>
      <p:sp>
        <p:nvSpPr>
          <p:cNvPr id="8" name="CustomShape 5">
            <a:extLst>
              <a:ext uri="{FF2B5EF4-FFF2-40B4-BE49-F238E27FC236}">
                <a16:creationId xmlns:a16="http://schemas.microsoft.com/office/drawing/2014/main" id="{5B5F21C0-38C7-4CB8-AFEE-159B7E60EEBA}"/>
              </a:ext>
            </a:extLst>
          </p:cNvPr>
          <p:cNvSpPr>
            <a:spLocks noChangeAspect="1"/>
          </p:cNvSpPr>
          <p:nvPr/>
        </p:nvSpPr>
        <p:spPr>
          <a:xfrm>
            <a:off x="6606750" y="2502180"/>
            <a:ext cx="1389488" cy="1066800"/>
          </a:xfrm>
          <a:prstGeom prst="ellipse">
            <a:avLst/>
          </a:prstGeom>
          <a:solidFill>
            <a:srgbClr val="009933"/>
          </a:solidFill>
          <a:ln w="0">
            <a:solidFill>
              <a:srgbClr val="3465A4"/>
            </a:solidFill>
          </a:ln>
        </p:spPr>
        <p:style>
          <a:lnRef idx="0">
            <a:scrgbClr r="0" g="0" b="0"/>
          </a:lnRef>
          <a:fillRef idx="0">
            <a:scrgbClr r="0" g="0" b="0"/>
          </a:fillRef>
          <a:effectRef idx="0">
            <a:scrgbClr r="0" g="0" b="0"/>
          </a:effectRef>
          <a:fontRef idx="minor"/>
        </p:style>
        <p:txBody>
          <a:bodyPr>
            <a:noAutofit/>
          </a:bodyPr>
          <a:lstStyle/>
          <a:p>
            <a:endParaRPr lang="en-IN" sz="1350">
              <a:latin typeface="Times New Roman" panose="02020603050405020304" pitchFamily="18" charset="0"/>
              <a:cs typeface="Times New Roman" panose="02020603050405020304" pitchFamily="18" charset="0"/>
            </a:endParaRPr>
          </a:p>
        </p:txBody>
      </p:sp>
      <p:sp>
        <p:nvSpPr>
          <p:cNvPr id="10" name="CustomShape 7">
            <a:extLst>
              <a:ext uri="{FF2B5EF4-FFF2-40B4-BE49-F238E27FC236}">
                <a16:creationId xmlns:a16="http://schemas.microsoft.com/office/drawing/2014/main" id="{11C5435D-FAB8-4050-85FC-21E9FDF6531C}"/>
              </a:ext>
            </a:extLst>
          </p:cNvPr>
          <p:cNvSpPr>
            <a:spLocks noChangeAspect="1"/>
          </p:cNvSpPr>
          <p:nvPr/>
        </p:nvSpPr>
        <p:spPr>
          <a:xfrm>
            <a:off x="5153177" y="4669646"/>
            <a:ext cx="1389488" cy="1078843"/>
          </a:xfrm>
          <a:prstGeom prst="ellipse">
            <a:avLst/>
          </a:prstGeom>
          <a:solidFill>
            <a:srgbClr val="FF6666"/>
          </a:solidFill>
          <a:ln w="0">
            <a:solidFill>
              <a:srgbClr val="3465A4"/>
            </a:solidFill>
          </a:ln>
        </p:spPr>
        <p:style>
          <a:lnRef idx="0">
            <a:scrgbClr r="0" g="0" b="0"/>
          </a:lnRef>
          <a:fillRef idx="0">
            <a:scrgbClr r="0" g="0" b="0"/>
          </a:fillRef>
          <a:effectRef idx="0">
            <a:scrgbClr r="0" g="0" b="0"/>
          </a:effectRef>
          <a:fontRef idx="minor"/>
        </p:style>
        <p:txBody>
          <a:bodyPr>
            <a:noAutofit/>
          </a:bodyPr>
          <a:lstStyle/>
          <a:p>
            <a:endParaRPr lang="en-IN" sz="1350">
              <a:latin typeface="Times New Roman" panose="02020603050405020304" pitchFamily="18" charset="0"/>
              <a:cs typeface="Times New Roman" panose="02020603050405020304" pitchFamily="18" charset="0"/>
            </a:endParaRPr>
          </a:p>
        </p:txBody>
      </p:sp>
      <p:sp>
        <p:nvSpPr>
          <p:cNvPr id="11" name="TextShape 8">
            <a:extLst>
              <a:ext uri="{FF2B5EF4-FFF2-40B4-BE49-F238E27FC236}">
                <a16:creationId xmlns:a16="http://schemas.microsoft.com/office/drawing/2014/main" id="{2E850BFC-0FD7-4D7B-A70D-EDF8B931E935}"/>
              </a:ext>
            </a:extLst>
          </p:cNvPr>
          <p:cNvSpPr txBox="1">
            <a:spLocks noChangeAspect="1"/>
          </p:cNvSpPr>
          <p:nvPr/>
        </p:nvSpPr>
        <p:spPr>
          <a:xfrm>
            <a:off x="5105401" y="4861321"/>
            <a:ext cx="1539813" cy="518384"/>
          </a:xfrm>
          <a:prstGeom prst="rect">
            <a:avLst/>
          </a:prstGeom>
          <a:noFill/>
          <a:ln w="0">
            <a:noFill/>
          </a:ln>
        </p:spPr>
        <p:txBody>
          <a:bodyPr lIns="67500" tIns="33750" rIns="67500" bIns="33750">
            <a:noAutofit/>
          </a:bodyPr>
          <a:lstStyle/>
          <a:p>
            <a:pPr algn="ctr"/>
            <a:r>
              <a:rPr lang="en-IN" sz="1600" spc="-1" dirty="0">
                <a:latin typeface="Times New Roman" panose="02020603050405020304" pitchFamily="18" charset="0"/>
                <a:cs typeface="Times New Roman" panose="02020603050405020304" pitchFamily="18" charset="0"/>
              </a:rPr>
              <a:t>     Reinforcement   Learning</a:t>
            </a:r>
          </a:p>
        </p:txBody>
      </p:sp>
      <p:sp>
        <p:nvSpPr>
          <p:cNvPr id="13" name="CustomShape 9">
            <a:extLst>
              <a:ext uri="{FF2B5EF4-FFF2-40B4-BE49-F238E27FC236}">
                <a16:creationId xmlns:a16="http://schemas.microsoft.com/office/drawing/2014/main" id="{EEC63181-3556-41EA-B8B3-721046F6EEDB}"/>
              </a:ext>
            </a:extLst>
          </p:cNvPr>
          <p:cNvSpPr>
            <a:spLocks noChangeAspect="1"/>
          </p:cNvSpPr>
          <p:nvPr/>
        </p:nvSpPr>
        <p:spPr>
          <a:xfrm rot="8555400">
            <a:off x="6340399" y="3187275"/>
            <a:ext cx="333882" cy="113400"/>
          </a:xfrm>
          <a:custGeom>
            <a:avLst/>
            <a:gdLst/>
            <a:ahLst/>
            <a:cxnLst/>
            <a:rect l="0" t="0" r="r" b="b"/>
            <a:pathLst>
              <a:path w="2063" h="701">
                <a:moveTo>
                  <a:pt x="2062" y="175"/>
                </a:moveTo>
                <a:lnTo>
                  <a:pt x="515" y="174"/>
                </a:lnTo>
                <a:lnTo>
                  <a:pt x="515" y="0"/>
                </a:lnTo>
                <a:lnTo>
                  <a:pt x="0" y="350"/>
                </a:lnTo>
                <a:lnTo>
                  <a:pt x="515" y="700"/>
                </a:lnTo>
                <a:lnTo>
                  <a:pt x="515" y="524"/>
                </a:lnTo>
                <a:lnTo>
                  <a:pt x="2061" y="525"/>
                </a:lnTo>
                <a:lnTo>
                  <a:pt x="2062" y="175"/>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a:noAutofit/>
          </a:bodyPr>
          <a:lstStyle/>
          <a:p>
            <a:endParaRPr lang="en-IN" sz="1350">
              <a:latin typeface="Times New Roman" panose="02020603050405020304" pitchFamily="18" charset="0"/>
              <a:cs typeface="Times New Roman" panose="02020603050405020304" pitchFamily="18" charset="0"/>
            </a:endParaRPr>
          </a:p>
        </p:txBody>
      </p:sp>
      <p:sp>
        <p:nvSpPr>
          <p:cNvPr id="14" name="CustomShape 10">
            <a:extLst>
              <a:ext uri="{FF2B5EF4-FFF2-40B4-BE49-F238E27FC236}">
                <a16:creationId xmlns:a16="http://schemas.microsoft.com/office/drawing/2014/main" id="{ED6301C5-DBF5-42C6-95BA-D54969D880F2}"/>
              </a:ext>
            </a:extLst>
          </p:cNvPr>
          <p:cNvSpPr>
            <a:spLocks noChangeAspect="1"/>
          </p:cNvSpPr>
          <p:nvPr/>
        </p:nvSpPr>
        <p:spPr>
          <a:xfrm rot="1941600">
            <a:off x="5048209" y="3290586"/>
            <a:ext cx="333882" cy="113400"/>
          </a:xfrm>
          <a:custGeom>
            <a:avLst/>
            <a:gdLst/>
            <a:ahLst/>
            <a:cxnLst/>
            <a:rect l="0" t="0" r="r" b="b"/>
            <a:pathLst>
              <a:path w="2063" h="702">
                <a:moveTo>
                  <a:pt x="2062" y="174"/>
                </a:moveTo>
                <a:lnTo>
                  <a:pt x="515" y="175"/>
                </a:lnTo>
                <a:lnTo>
                  <a:pt x="514" y="0"/>
                </a:lnTo>
                <a:lnTo>
                  <a:pt x="0" y="351"/>
                </a:lnTo>
                <a:lnTo>
                  <a:pt x="515" y="701"/>
                </a:lnTo>
                <a:lnTo>
                  <a:pt x="515" y="526"/>
                </a:lnTo>
                <a:lnTo>
                  <a:pt x="2062" y="525"/>
                </a:lnTo>
                <a:lnTo>
                  <a:pt x="2062" y="174"/>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a:noAutofit/>
          </a:bodyPr>
          <a:lstStyle/>
          <a:p>
            <a:endParaRPr lang="en-IN" sz="1350">
              <a:latin typeface="Times New Roman" panose="02020603050405020304" pitchFamily="18" charset="0"/>
              <a:cs typeface="Times New Roman" panose="02020603050405020304" pitchFamily="18" charset="0"/>
            </a:endParaRPr>
          </a:p>
        </p:txBody>
      </p:sp>
      <p:sp>
        <p:nvSpPr>
          <p:cNvPr id="15" name="CustomShape 11">
            <a:extLst>
              <a:ext uri="{FF2B5EF4-FFF2-40B4-BE49-F238E27FC236}">
                <a16:creationId xmlns:a16="http://schemas.microsoft.com/office/drawing/2014/main" id="{47F4D668-8D9B-4E51-AF5E-D8F5A4F7105A}"/>
              </a:ext>
            </a:extLst>
          </p:cNvPr>
          <p:cNvSpPr>
            <a:spLocks noChangeAspect="1"/>
          </p:cNvSpPr>
          <p:nvPr/>
        </p:nvSpPr>
        <p:spPr>
          <a:xfrm rot="16240800">
            <a:off x="5665126" y="4456738"/>
            <a:ext cx="285768" cy="113400"/>
          </a:xfrm>
          <a:custGeom>
            <a:avLst/>
            <a:gdLst/>
            <a:ahLst/>
            <a:cxnLst/>
            <a:rect l="0" t="0" r="r" b="b"/>
            <a:pathLst>
              <a:path w="1766" h="702">
                <a:moveTo>
                  <a:pt x="1765" y="174"/>
                </a:moveTo>
                <a:lnTo>
                  <a:pt x="441" y="175"/>
                </a:lnTo>
                <a:lnTo>
                  <a:pt x="441" y="0"/>
                </a:lnTo>
                <a:lnTo>
                  <a:pt x="0" y="351"/>
                </a:lnTo>
                <a:lnTo>
                  <a:pt x="441" y="701"/>
                </a:lnTo>
                <a:lnTo>
                  <a:pt x="441" y="525"/>
                </a:lnTo>
                <a:lnTo>
                  <a:pt x="1765" y="524"/>
                </a:lnTo>
                <a:lnTo>
                  <a:pt x="1765" y="174"/>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a:noAutofit/>
          </a:bodyPr>
          <a:lstStyle/>
          <a:p>
            <a:endParaRPr lang="en-IN" sz="1350">
              <a:latin typeface="Times New Roman" panose="02020603050405020304" pitchFamily="18" charset="0"/>
              <a:cs typeface="Times New Roman" panose="02020603050405020304" pitchFamily="18" charset="0"/>
            </a:endParaRPr>
          </a:p>
        </p:txBody>
      </p:sp>
      <p:sp>
        <p:nvSpPr>
          <p:cNvPr id="16" name="CustomShape 12">
            <a:extLst>
              <a:ext uri="{FF2B5EF4-FFF2-40B4-BE49-F238E27FC236}">
                <a16:creationId xmlns:a16="http://schemas.microsoft.com/office/drawing/2014/main" id="{74AD465A-438C-4CFB-A90D-DA4634600F33}"/>
              </a:ext>
            </a:extLst>
          </p:cNvPr>
          <p:cNvSpPr>
            <a:spLocks noChangeAspect="1"/>
          </p:cNvSpPr>
          <p:nvPr/>
        </p:nvSpPr>
        <p:spPr>
          <a:xfrm>
            <a:off x="1648896" y="1828800"/>
            <a:ext cx="1891415" cy="1561632"/>
          </a:xfrm>
          <a:prstGeom prst="wedgeRoundRectCallout">
            <a:avLst>
              <a:gd name="adj1" fmla="val 76774"/>
              <a:gd name="adj2" fmla="val 24761"/>
              <a:gd name="adj3" fmla="val 16667"/>
            </a:avLst>
          </a:prstGeom>
          <a:solidFill>
            <a:srgbClr val="FFFFFF"/>
          </a:solidFill>
          <a:ln w="38160">
            <a:solidFill>
              <a:srgbClr val="000000"/>
            </a:solidFill>
            <a:round/>
          </a:ln>
        </p:spPr>
        <p:style>
          <a:lnRef idx="0">
            <a:scrgbClr r="0" g="0" b="0"/>
          </a:lnRef>
          <a:fillRef idx="0">
            <a:scrgbClr r="0" g="0" b="0"/>
          </a:fillRef>
          <a:effectRef idx="0">
            <a:scrgbClr r="0" g="0" b="0"/>
          </a:effectRef>
          <a:fontRef idx="minor"/>
        </p:style>
        <p:txBody>
          <a:bodyPr wrap="none" lIns="81810" tIns="48060" rIns="81810" bIns="48060" anchor="ctr">
            <a:noAutofit/>
          </a:bodyPr>
          <a:lstStyle/>
          <a:p>
            <a:r>
              <a:rPr lang="en-IN" sz="1600" spc="-1" dirty="0">
                <a:latin typeface="Times New Roman" panose="02020603050405020304" pitchFamily="18" charset="0"/>
                <a:cs typeface="Times New Roman" panose="02020603050405020304" pitchFamily="18" charset="0"/>
              </a:rPr>
              <a:t>Some examples of</a:t>
            </a:r>
          </a:p>
          <a:p>
            <a:r>
              <a:rPr lang="en-IN" sz="1600" spc="-1" dirty="0">
                <a:latin typeface="Times New Roman" panose="02020603050405020304" pitchFamily="18" charset="0"/>
                <a:cs typeface="Times New Roman" panose="02020603050405020304" pitchFamily="18" charset="0"/>
              </a:rPr>
              <a:t>supervised </a:t>
            </a:r>
          </a:p>
          <a:p>
            <a:r>
              <a:rPr lang="en-IN" sz="1600" spc="-1" dirty="0">
                <a:latin typeface="Times New Roman" panose="02020603050405020304" pitchFamily="18" charset="0"/>
                <a:cs typeface="Times New Roman" panose="02020603050405020304" pitchFamily="18" charset="0"/>
              </a:rPr>
              <a:t>learning problems:</a:t>
            </a:r>
          </a:p>
          <a:p>
            <a:pPr marL="128588" indent="-128588">
              <a:buFont typeface="Wingdings" panose="05000000000000000000" pitchFamily="2" charset="2"/>
              <a:buChar char="§"/>
            </a:pPr>
            <a:r>
              <a:rPr lang="en-IN" sz="1600" spc="-1" dirty="0">
                <a:latin typeface="Times New Roman" panose="02020603050405020304" pitchFamily="18" charset="0"/>
                <a:cs typeface="Times New Roman" panose="02020603050405020304" pitchFamily="18" charset="0"/>
              </a:rPr>
              <a:t>Classification</a:t>
            </a:r>
          </a:p>
          <a:p>
            <a:pPr marL="128588" indent="-128588">
              <a:buFont typeface="Wingdings" panose="05000000000000000000" pitchFamily="2" charset="2"/>
              <a:buChar char="§"/>
            </a:pPr>
            <a:r>
              <a:rPr lang="en-IN" sz="1600" spc="-1" dirty="0">
                <a:latin typeface="Times New Roman" panose="02020603050405020304" pitchFamily="18" charset="0"/>
                <a:cs typeface="Times New Roman" panose="02020603050405020304" pitchFamily="18" charset="0"/>
              </a:rPr>
              <a:t>Regression</a:t>
            </a:r>
          </a:p>
          <a:p>
            <a:pPr marL="128588" indent="-128588">
              <a:buFont typeface="Wingdings" panose="05000000000000000000" pitchFamily="2" charset="2"/>
              <a:buChar char="§"/>
            </a:pPr>
            <a:r>
              <a:rPr lang="en-IN" sz="1600" spc="-1" dirty="0">
                <a:latin typeface="Times New Roman" panose="02020603050405020304" pitchFamily="18" charset="0"/>
                <a:cs typeface="Times New Roman" panose="02020603050405020304" pitchFamily="18" charset="0"/>
              </a:rPr>
              <a:t>Ranking</a:t>
            </a:r>
          </a:p>
        </p:txBody>
      </p:sp>
      <p:sp>
        <p:nvSpPr>
          <p:cNvPr id="17" name="CustomShape 13">
            <a:extLst>
              <a:ext uri="{FF2B5EF4-FFF2-40B4-BE49-F238E27FC236}">
                <a16:creationId xmlns:a16="http://schemas.microsoft.com/office/drawing/2014/main" id="{CC8F8ACF-25A7-480D-8779-0B023D709681}"/>
              </a:ext>
            </a:extLst>
          </p:cNvPr>
          <p:cNvSpPr>
            <a:spLocks noChangeAspect="1"/>
          </p:cNvSpPr>
          <p:nvPr/>
        </p:nvSpPr>
        <p:spPr>
          <a:xfrm>
            <a:off x="8047712" y="2510974"/>
            <a:ext cx="2542103" cy="1547899"/>
          </a:xfrm>
          <a:prstGeom prst="wedgeRoundRectCallout">
            <a:avLst>
              <a:gd name="adj1" fmla="val -68032"/>
              <a:gd name="adj2" fmla="val 6479"/>
              <a:gd name="adj3" fmla="val 16667"/>
            </a:avLst>
          </a:prstGeom>
          <a:solidFill>
            <a:srgbClr val="FFFFFF"/>
          </a:solidFill>
          <a:ln w="38160">
            <a:solidFill>
              <a:srgbClr val="000000"/>
            </a:solidFill>
            <a:round/>
          </a:ln>
        </p:spPr>
        <p:style>
          <a:lnRef idx="0">
            <a:scrgbClr r="0" g="0" b="0"/>
          </a:lnRef>
          <a:fillRef idx="0">
            <a:scrgbClr r="0" g="0" b="0"/>
          </a:fillRef>
          <a:effectRef idx="0">
            <a:scrgbClr r="0" g="0" b="0"/>
          </a:effectRef>
          <a:fontRef idx="minor"/>
        </p:style>
        <p:txBody>
          <a:bodyPr wrap="none" lIns="81810" tIns="48060" rIns="81810" bIns="48060" anchor="ctr">
            <a:noAutofit/>
          </a:bodyPr>
          <a:lstStyle/>
          <a:p>
            <a:r>
              <a:rPr lang="en-IN" sz="1500" spc="-1" dirty="0">
                <a:latin typeface="Times New Roman" panose="02020603050405020304" pitchFamily="18" charset="0"/>
                <a:cs typeface="Times New Roman" panose="02020603050405020304" pitchFamily="18" charset="0"/>
              </a:rPr>
              <a:t>Some examples of</a:t>
            </a:r>
          </a:p>
          <a:p>
            <a:r>
              <a:rPr lang="en-IN" sz="1500" spc="-1" dirty="0">
                <a:latin typeface="Times New Roman" panose="02020603050405020304" pitchFamily="18" charset="0"/>
                <a:cs typeface="Times New Roman" panose="02020603050405020304" pitchFamily="18" charset="0"/>
              </a:rPr>
              <a:t>unsupervised learning </a:t>
            </a:r>
          </a:p>
          <a:p>
            <a:r>
              <a:rPr lang="en-IN" sz="1500" spc="-1" dirty="0">
                <a:latin typeface="Times New Roman" panose="02020603050405020304" pitchFamily="18" charset="0"/>
                <a:cs typeface="Times New Roman" panose="02020603050405020304" pitchFamily="18" charset="0"/>
              </a:rPr>
              <a:t>Problems:</a:t>
            </a:r>
          </a:p>
          <a:p>
            <a:pPr marL="128588" indent="-128588">
              <a:buFont typeface="Wingdings" panose="05000000000000000000" pitchFamily="2" charset="2"/>
              <a:buChar char="§"/>
            </a:pPr>
            <a:r>
              <a:rPr lang="en-IN" sz="1500" spc="-1" dirty="0">
                <a:latin typeface="Times New Roman" panose="02020603050405020304" pitchFamily="18" charset="0"/>
                <a:cs typeface="Times New Roman" panose="02020603050405020304" pitchFamily="18" charset="0"/>
              </a:rPr>
              <a:t>Clustering</a:t>
            </a:r>
          </a:p>
          <a:p>
            <a:pPr marL="128588" indent="-128588">
              <a:buFont typeface="Wingdings" panose="05000000000000000000" pitchFamily="2" charset="2"/>
              <a:buChar char="§"/>
            </a:pPr>
            <a:r>
              <a:rPr lang="en-IN" sz="1500" spc="-1" dirty="0">
                <a:latin typeface="Times New Roman" panose="02020603050405020304" pitchFamily="18" charset="0"/>
                <a:cs typeface="Times New Roman" panose="02020603050405020304" pitchFamily="18" charset="0"/>
              </a:rPr>
              <a:t>Dimensionality Reduction</a:t>
            </a:r>
          </a:p>
        </p:txBody>
      </p:sp>
      <p:sp>
        <p:nvSpPr>
          <p:cNvPr id="18" name="TextShape 14">
            <a:extLst>
              <a:ext uri="{FF2B5EF4-FFF2-40B4-BE49-F238E27FC236}">
                <a16:creationId xmlns:a16="http://schemas.microsoft.com/office/drawing/2014/main" id="{061DF09D-AD50-4F27-BBC6-A9FBCEFF2CDD}"/>
              </a:ext>
            </a:extLst>
          </p:cNvPr>
          <p:cNvSpPr txBox="1">
            <a:spLocks noChangeAspect="1"/>
          </p:cNvSpPr>
          <p:nvPr/>
        </p:nvSpPr>
        <p:spPr>
          <a:xfrm>
            <a:off x="6950011" y="4102208"/>
            <a:ext cx="4385098" cy="2298592"/>
          </a:xfrm>
          <a:prstGeom prst="rect">
            <a:avLst/>
          </a:prstGeom>
          <a:noFill/>
          <a:ln w="0">
            <a:noFill/>
          </a:ln>
        </p:spPr>
        <p:txBody>
          <a:bodyPr lIns="67500" tIns="33750" rIns="67500" bIns="33750">
            <a:noAutofit/>
          </a:bodyPr>
          <a:lstStyle/>
          <a:p>
            <a:r>
              <a:rPr lang="en-IN" sz="1500" spc="-1" dirty="0">
                <a:solidFill>
                  <a:srgbClr val="000000"/>
                </a:solidFill>
                <a:latin typeface="Times New Roman" panose="02020603050405020304" pitchFamily="18" charset="0"/>
                <a:cs typeface="Times New Roman" panose="02020603050405020304" pitchFamily="18" charset="0"/>
              </a:rPr>
              <a:t>Many other specialized </a:t>
            </a:r>
            <a:r>
              <a:rPr lang="en-IN" sz="1500" spc="-1" dirty="0" err="1">
                <a:solidFill>
                  <a:srgbClr val="000000"/>
                </a:solidFill>
                <a:latin typeface="Times New Roman" panose="02020603050405020304" pitchFamily="18" charset="0"/>
                <a:cs typeface="Times New Roman" panose="02020603050405020304" pitchFamily="18" charset="0"/>
              </a:rPr>
              <a:t>flavors</a:t>
            </a:r>
            <a:r>
              <a:rPr lang="en-IN" sz="1500" spc="-1" dirty="0">
                <a:solidFill>
                  <a:srgbClr val="000000"/>
                </a:solidFill>
                <a:latin typeface="Times New Roman" panose="02020603050405020304" pitchFamily="18" charset="0"/>
                <a:cs typeface="Times New Roman" panose="02020603050405020304" pitchFamily="18" charset="0"/>
              </a:rPr>
              <a:t> of ML also exist, some of which include</a:t>
            </a:r>
            <a:endParaRPr lang="en-IN" sz="1500" spc="-1" dirty="0">
              <a:latin typeface="Times New Roman" panose="02020603050405020304" pitchFamily="18" charset="0"/>
              <a:cs typeface="Times New Roman" panose="02020603050405020304" pitchFamily="18" charset="0"/>
            </a:endParaRPr>
          </a:p>
          <a:p>
            <a:pPr marL="214313" indent="-214313">
              <a:buFont typeface="Wingdings" panose="05000000000000000000" pitchFamily="2" charset="2"/>
              <a:buChar char="§"/>
            </a:pPr>
            <a:r>
              <a:rPr lang="en-IN" sz="1500" spc="-1" dirty="0">
                <a:solidFill>
                  <a:srgbClr val="000000"/>
                </a:solidFill>
                <a:latin typeface="Times New Roman" panose="02020603050405020304" pitchFamily="18" charset="0"/>
                <a:cs typeface="Times New Roman" panose="02020603050405020304" pitchFamily="18" charset="0"/>
              </a:rPr>
              <a:t>Semi-supervised Learning</a:t>
            </a:r>
            <a:endParaRPr lang="en-IN" sz="1500" spc="-1" dirty="0">
              <a:latin typeface="Times New Roman" panose="02020603050405020304" pitchFamily="18" charset="0"/>
              <a:cs typeface="Times New Roman" panose="02020603050405020304" pitchFamily="18" charset="0"/>
            </a:endParaRPr>
          </a:p>
          <a:p>
            <a:pPr marL="214313" indent="-214313">
              <a:buFont typeface="Wingdings" panose="05000000000000000000" pitchFamily="2" charset="2"/>
              <a:buChar char="§"/>
            </a:pPr>
            <a:r>
              <a:rPr lang="en-IN" sz="1500" spc="-1" dirty="0">
                <a:solidFill>
                  <a:srgbClr val="000000"/>
                </a:solidFill>
                <a:latin typeface="Times New Roman" panose="02020603050405020304" pitchFamily="18" charset="0"/>
                <a:cs typeface="Times New Roman" panose="02020603050405020304" pitchFamily="18" charset="0"/>
              </a:rPr>
              <a:t>Transfer Learning</a:t>
            </a:r>
          </a:p>
          <a:p>
            <a:pPr marL="214313" indent="-214313">
              <a:buFont typeface="Wingdings" panose="05000000000000000000" pitchFamily="2" charset="2"/>
              <a:buChar char="§"/>
            </a:pPr>
            <a:r>
              <a:rPr lang="en-IN" sz="1500" spc="-1" dirty="0">
                <a:solidFill>
                  <a:srgbClr val="000000"/>
                </a:solidFill>
                <a:latin typeface="Times New Roman" panose="02020603050405020304" pitchFamily="18" charset="0"/>
                <a:cs typeface="Times New Roman" panose="02020603050405020304" pitchFamily="18" charset="0"/>
              </a:rPr>
              <a:t>Active Learning</a:t>
            </a:r>
            <a:endParaRPr lang="en-IN" sz="1500" spc="-1" dirty="0">
              <a:latin typeface="Times New Roman" panose="02020603050405020304" pitchFamily="18" charset="0"/>
              <a:cs typeface="Times New Roman" panose="02020603050405020304" pitchFamily="18" charset="0"/>
            </a:endParaRPr>
          </a:p>
          <a:p>
            <a:pPr marL="214313" indent="-214313">
              <a:buFont typeface="Wingdings" panose="05000000000000000000" pitchFamily="2" charset="2"/>
              <a:buChar char="§"/>
            </a:pPr>
            <a:r>
              <a:rPr lang="en-IN" sz="1500" spc="-1" dirty="0">
                <a:solidFill>
                  <a:srgbClr val="000000"/>
                </a:solidFill>
                <a:latin typeface="Times New Roman" panose="02020603050405020304" pitchFamily="18" charset="0"/>
                <a:cs typeface="Times New Roman" panose="02020603050405020304" pitchFamily="18" charset="0"/>
              </a:rPr>
              <a:t>Multitask Learning</a:t>
            </a:r>
            <a:endParaRPr lang="en-IN" sz="1500" spc="-1" dirty="0">
              <a:latin typeface="Times New Roman" panose="02020603050405020304" pitchFamily="18" charset="0"/>
              <a:cs typeface="Times New Roman" panose="02020603050405020304" pitchFamily="18" charset="0"/>
            </a:endParaRPr>
          </a:p>
          <a:p>
            <a:pPr marL="214313" indent="-214313">
              <a:buFont typeface="Wingdings" panose="05000000000000000000" pitchFamily="2" charset="2"/>
              <a:buChar char="§"/>
            </a:pPr>
            <a:r>
              <a:rPr lang="en-IN" sz="1500" spc="-1" dirty="0">
                <a:latin typeface="Times New Roman" panose="02020603050405020304" pitchFamily="18" charset="0"/>
                <a:cs typeface="Times New Roman" panose="02020603050405020304" pitchFamily="18" charset="0"/>
              </a:rPr>
              <a:t>Imitation Learning (somewhat related to RL)</a:t>
            </a:r>
          </a:p>
          <a:p>
            <a:pPr marL="214313" indent="-214313">
              <a:buFont typeface="Wingdings" panose="05000000000000000000" pitchFamily="2" charset="2"/>
              <a:buChar char="§"/>
            </a:pPr>
            <a:r>
              <a:rPr lang="en-IN" sz="1500" spc="-1" dirty="0">
                <a:solidFill>
                  <a:srgbClr val="000000"/>
                </a:solidFill>
                <a:latin typeface="Times New Roman" panose="02020603050405020304" pitchFamily="18" charset="0"/>
                <a:cs typeface="Times New Roman" panose="02020603050405020304" pitchFamily="18" charset="0"/>
              </a:rPr>
              <a:t>Zero-Shot Learning</a:t>
            </a:r>
            <a:endParaRPr lang="en-IN" sz="1500" spc="-1" dirty="0">
              <a:latin typeface="Times New Roman" panose="02020603050405020304" pitchFamily="18" charset="0"/>
              <a:cs typeface="Times New Roman" panose="02020603050405020304" pitchFamily="18" charset="0"/>
            </a:endParaRPr>
          </a:p>
          <a:p>
            <a:pPr marL="214313" indent="-214313">
              <a:buFont typeface="Wingdings" panose="05000000000000000000" pitchFamily="2" charset="2"/>
              <a:buChar char="§"/>
            </a:pPr>
            <a:r>
              <a:rPr lang="en-IN" sz="1500" spc="-1" dirty="0">
                <a:solidFill>
                  <a:srgbClr val="000000"/>
                </a:solidFill>
                <a:latin typeface="Times New Roman" panose="02020603050405020304" pitchFamily="18" charset="0"/>
                <a:cs typeface="Times New Roman" panose="02020603050405020304" pitchFamily="18" charset="0"/>
              </a:rPr>
              <a:t>Few-Shot Learning</a:t>
            </a:r>
          </a:p>
          <a:p>
            <a:pPr marL="214313" indent="-214313">
              <a:buFont typeface="Wingdings" panose="05000000000000000000" pitchFamily="2" charset="2"/>
              <a:buChar char="§"/>
            </a:pPr>
            <a:r>
              <a:rPr lang="en-IN" sz="1500" spc="-1" dirty="0">
                <a:solidFill>
                  <a:srgbClr val="000000"/>
                </a:solidFill>
                <a:latin typeface="Times New Roman" panose="02020603050405020304" pitchFamily="18" charset="0"/>
                <a:cs typeface="Times New Roman" panose="02020603050405020304" pitchFamily="18" charset="0"/>
              </a:rPr>
              <a:t>Continual learning</a:t>
            </a:r>
            <a:endParaRPr lang="en-IN" sz="1500" spc="-1" dirty="0">
              <a:latin typeface="Times New Roman" panose="02020603050405020304" pitchFamily="18" charset="0"/>
              <a:cs typeface="Times New Roman" panose="02020603050405020304" pitchFamily="18" charset="0"/>
            </a:endParaRPr>
          </a:p>
        </p:txBody>
      </p:sp>
      <p:sp>
        <p:nvSpPr>
          <p:cNvPr id="19" name="TextShape 15">
            <a:extLst>
              <a:ext uri="{FF2B5EF4-FFF2-40B4-BE49-F238E27FC236}">
                <a16:creationId xmlns:a16="http://schemas.microsoft.com/office/drawing/2014/main" id="{8778F6E4-3F83-497F-BFE8-DBBDE90430D2}"/>
              </a:ext>
            </a:extLst>
          </p:cNvPr>
          <p:cNvSpPr txBox="1">
            <a:spLocks noChangeAspect="1"/>
          </p:cNvSpPr>
          <p:nvPr/>
        </p:nvSpPr>
        <p:spPr>
          <a:xfrm>
            <a:off x="3615863" y="1100432"/>
            <a:ext cx="1698211" cy="527651"/>
          </a:xfrm>
          <a:prstGeom prst="rect">
            <a:avLst/>
          </a:prstGeom>
          <a:noFill/>
          <a:ln w="0">
            <a:noFill/>
          </a:ln>
        </p:spPr>
        <p:txBody>
          <a:bodyPr lIns="67500" tIns="33750" rIns="67500" bIns="33750">
            <a:noAutofit/>
          </a:bodyPr>
          <a:lstStyle/>
          <a:p>
            <a:r>
              <a:rPr lang="en-IN" spc="-1" dirty="0">
                <a:latin typeface="Times New Roman" panose="02020603050405020304" pitchFamily="18" charset="0"/>
                <a:cs typeface="Times New Roman" panose="02020603050405020304" pitchFamily="18" charset="0"/>
              </a:rPr>
              <a:t>Learning using </a:t>
            </a:r>
            <a:r>
              <a:rPr lang="en-IN" b="1" spc="-1" dirty="0" err="1">
                <a:solidFill>
                  <a:srgbClr val="FF3333"/>
                </a:solidFill>
                <a:latin typeface="Times New Roman" panose="02020603050405020304" pitchFamily="18" charset="0"/>
                <a:cs typeface="Times New Roman" panose="02020603050405020304" pitchFamily="18" charset="0"/>
              </a:rPr>
              <a:t>labeled</a:t>
            </a:r>
            <a:r>
              <a:rPr lang="en-IN" spc="-1" dirty="0">
                <a:latin typeface="Times New Roman" panose="02020603050405020304" pitchFamily="18" charset="0"/>
                <a:cs typeface="Times New Roman" panose="02020603050405020304" pitchFamily="18" charset="0"/>
              </a:rPr>
              <a:t> data</a:t>
            </a:r>
          </a:p>
        </p:txBody>
      </p:sp>
      <p:sp>
        <p:nvSpPr>
          <p:cNvPr id="21" name="CustomShape 17">
            <a:extLst>
              <a:ext uri="{FF2B5EF4-FFF2-40B4-BE49-F238E27FC236}">
                <a16:creationId xmlns:a16="http://schemas.microsoft.com/office/drawing/2014/main" id="{E332B00F-A5E0-4D21-A598-93C50D79760E}"/>
              </a:ext>
            </a:extLst>
          </p:cNvPr>
          <p:cNvSpPr>
            <a:spLocks noChangeAspect="1"/>
          </p:cNvSpPr>
          <p:nvPr/>
        </p:nvSpPr>
        <p:spPr>
          <a:xfrm>
            <a:off x="3616942" y="1050899"/>
            <a:ext cx="1701000" cy="783750"/>
          </a:xfrm>
          <a:prstGeom prst="rect">
            <a:avLst/>
          </a:prstGeom>
          <a:noFill/>
          <a:ln w="0">
            <a:solidFill>
              <a:srgbClr val="3465A4"/>
            </a:solidFill>
          </a:ln>
        </p:spPr>
        <p:style>
          <a:lnRef idx="0">
            <a:scrgbClr r="0" g="0" b="0"/>
          </a:lnRef>
          <a:fillRef idx="0">
            <a:scrgbClr r="0" g="0" b="0"/>
          </a:fillRef>
          <a:effectRef idx="0">
            <a:scrgbClr r="0" g="0" b="0"/>
          </a:effectRef>
          <a:fontRef idx="minor"/>
        </p:style>
        <p:txBody>
          <a:bodyPr>
            <a:noAutofit/>
          </a:bodyPr>
          <a:lstStyle/>
          <a:p>
            <a:endParaRPr lang="en-IN" sz="1350">
              <a:latin typeface="Times New Roman" panose="02020603050405020304" pitchFamily="18" charset="0"/>
              <a:cs typeface="Times New Roman" panose="02020603050405020304" pitchFamily="18" charset="0"/>
            </a:endParaRPr>
          </a:p>
        </p:txBody>
      </p:sp>
      <p:sp>
        <p:nvSpPr>
          <p:cNvPr id="23" name="Line 19">
            <a:extLst>
              <a:ext uri="{FF2B5EF4-FFF2-40B4-BE49-F238E27FC236}">
                <a16:creationId xmlns:a16="http://schemas.microsoft.com/office/drawing/2014/main" id="{0CD9B176-C7E9-4630-984A-10722B52814F}"/>
              </a:ext>
            </a:extLst>
          </p:cNvPr>
          <p:cNvSpPr>
            <a:spLocks noChangeAspect="1"/>
          </p:cNvSpPr>
          <p:nvPr/>
        </p:nvSpPr>
        <p:spPr>
          <a:xfrm>
            <a:off x="4572000" y="1774266"/>
            <a:ext cx="0" cy="587935"/>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txBody>
          <a:bodyPr>
            <a:noAutofit/>
          </a:bodyPr>
          <a:lstStyle/>
          <a:p>
            <a:endParaRPr lang="en-IN" sz="1350">
              <a:latin typeface="Times New Roman" panose="02020603050405020304" pitchFamily="18" charset="0"/>
              <a:cs typeface="Times New Roman" panose="02020603050405020304" pitchFamily="18" charset="0"/>
            </a:endParaRPr>
          </a:p>
        </p:txBody>
      </p:sp>
      <p:sp>
        <p:nvSpPr>
          <p:cNvPr id="25" name="TextShape 21">
            <a:extLst>
              <a:ext uri="{FF2B5EF4-FFF2-40B4-BE49-F238E27FC236}">
                <a16:creationId xmlns:a16="http://schemas.microsoft.com/office/drawing/2014/main" id="{243AC9AB-7891-4602-9E30-D4423815FC8C}"/>
              </a:ext>
            </a:extLst>
          </p:cNvPr>
          <p:cNvSpPr txBox="1">
            <a:spLocks noChangeAspect="1"/>
          </p:cNvSpPr>
          <p:nvPr/>
        </p:nvSpPr>
        <p:spPr>
          <a:xfrm>
            <a:off x="1722934" y="4495801"/>
            <a:ext cx="3077668" cy="1366813"/>
          </a:xfrm>
          <a:prstGeom prst="rect">
            <a:avLst/>
          </a:prstGeom>
          <a:noFill/>
          <a:ln w="0">
            <a:noFill/>
          </a:ln>
        </p:spPr>
        <p:txBody>
          <a:bodyPr lIns="67500" tIns="33750" rIns="67500" bIns="33750">
            <a:noAutofit/>
          </a:bodyPr>
          <a:lstStyle/>
          <a:p>
            <a:pPr algn="just"/>
            <a:r>
              <a:rPr lang="en-IN" sz="1500" spc="-1" dirty="0">
                <a:latin typeface="Times New Roman" panose="02020603050405020304" pitchFamily="18" charset="0"/>
                <a:cs typeface="Times New Roman" panose="02020603050405020304" pitchFamily="18" charset="0"/>
              </a:rPr>
              <a:t>RL doesn’t use “</a:t>
            </a:r>
            <a:r>
              <a:rPr lang="en-IN" sz="1500" spc="-1" dirty="0" err="1">
                <a:latin typeface="Times New Roman" panose="02020603050405020304" pitchFamily="18" charset="0"/>
                <a:cs typeface="Times New Roman" panose="02020603050405020304" pitchFamily="18" charset="0"/>
              </a:rPr>
              <a:t>labeled</a:t>
            </a:r>
            <a:r>
              <a:rPr lang="en-IN" sz="1500" spc="-1" dirty="0">
                <a:latin typeface="Times New Roman" panose="02020603050405020304" pitchFamily="18" charset="0"/>
                <a:cs typeface="Times New Roman" panose="02020603050405020304" pitchFamily="18" charset="0"/>
              </a:rPr>
              <a:t>” or </a:t>
            </a:r>
          </a:p>
          <a:p>
            <a:pPr algn="just"/>
            <a:r>
              <a:rPr lang="en-IN" sz="1500" spc="-1" dirty="0">
                <a:latin typeface="Times New Roman" panose="02020603050405020304" pitchFamily="18" charset="0"/>
                <a:cs typeface="Times New Roman" panose="02020603050405020304" pitchFamily="18" charset="0"/>
              </a:rPr>
              <a:t>“</a:t>
            </a:r>
            <a:r>
              <a:rPr lang="en-IN" sz="1500" spc="-1" dirty="0" err="1">
                <a:latin typeface="Times New Roman" panose="02020603050405020304" pitchFamily="18" charset="0"/>
                <a:cs typeface="Times New Roman" panose="02020603050405020304" pitchFamily="18" charset="0"/>
              </a:rPr>
              <a:t>unlabeled</a:t>
            </a:r>
            <a:r>
              <a:rPr lang="en-IN" sz="1500" spc="-1" dirty="0">
                <a:latin typeface="Times New Roman" panose="02020603050405020304" pitchFamily="18" charset="0"/>
                <a:cs typeface="Times New Roman" panose="02020603050405020304" pitchFamily="18" charset="0"/>
              </a:rPr>
              <a:t>” data in the traditional sense!  In RL, an agent learns via </a:t>
            </a:r>
          </a:p>
          <a:p>
            <a:pPr algn="just"/>
            <a:r>
              <a:rPr lang="en-IN" sz="1500" spc="-1" dirty="0">
                <a:latin typeface="Times New Roman" panose="02020603050405020304" pitchFamily="18" charset="0"/>
                <a:cs typeface="Times New Roman" panose="02020603050405020304" pitchFamily="18" charset="0"/>
              </a:rPr>
              <a:t>its interactions with an environment</a:t>
            </a:r>
          </a:p>
        </p:txBody>
      </p:sp>
      <p:sp>
        <p:nvSpPr>
          <p:cNvPr id="26" name="CustomShape 22">
            <a:extLst>
              <a:ext uri="{FF2B5EF4-FFF2-40B4-BE49-F238E27FC236}">
                <a16:creationId xmlns:a16="http://schemas.microsoft.com/office/drawing/2014/main" id="{8A746067-819A-4057-AD2E-052F9376159A}"/>
              </a:ext>
            </a:extLst>
          </p:cNvPr>
          <p:cNvSpPr>
            <a:spLocks noChangeAspect="1"/>
          </p:cNvSpPr>
          <p:nvPr/>
        </p:nvSpPr>
        <p:spPr>
          <a:xfrm>
            <a:off x="1722934" y="4527443"/>
            <a:ext cx="3077668" cy="1181892"/>
          </a:xfrm>
          <a:prstGeom prst="rect">
            <a:avLst/>
          </a:prstGeom>
          <a:noFill/>
          <a:ln w="0">
            <a:solidFill>
              <a:srgbClr val="3465A4"/>
            </a:solidFill>
          </a:ln>
        </p:spPr>
        <p:style>
          <a:lnRef idx="0">
            <a:scrgbClr r="0" g="0" b="0"/>
          </a:lnRef>
          <a:fillRef idx="0">
            <a:scrgbClr r="0" g="0" b="0"/>
          </a:fillRef>
          <a:effectRef idx="0">
            <a:scrgbClr r="0" g="0" b="0"/>
          </a:effectRef>
          <a:fontRef idx="minor"/>
        </p:style>
        <p:txBody>
          <a:bodyPr>
            <a:noAutofit/>
          </a:bodyPr>
          <a:lstStyle/>
          <a:p>
            <a:endParaRPr lang="en-IN" sz="1350">
              <a:latin typeface="Times New Roman" panose="02020603050405020304" pitchFamily="18" charset="0"/>
              <a:cs typeface="Times New Roman" panose="02020603050405020304" pitchFamily="18" charset="0"/>
            </a:endParaRPr>
          </a:p>
        </p:txBody>
      </p:sp>
      <p:sp>
        <p:nvSpPr>
          <p:cNvPr id="27" name="Line 23">
            <a:extLst>
              <a:ext uri="{FF2B5EF4-FFF2-40B4-BE49-F238E27FC236}">
                <a16:creationId xmlns:a16="http://schemas.microsoft.com/office/drawing/2014/main" id="{7BAB9EF4-968B-42AC-B99D-DCE2AE567523}"/>
              </a:ext>
            </a:extLst>
          </p:cNvPr>
          <p:cNvSpPr>
            <a:spLocks noChangeAspect="1"/>
          </p:cNvSpPr>
          <p:nvPr/>
        </p:nvSpPr>
        <p:spPr>
          <a:xfrm>
            <a:off x="4800602" y="5181600"/>
            <a:ext cx="352574" cy="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txBody>
          <a:bodyPr>
            <a:noAutofit/>
          </a:bodyPr>
          <a:lstStyle/>
          <a:p>
            <a:endParaRPr lang="en-IN" sz="1350">
              <a:latin typeface="Times New Roman" panose="02020603050405020304" pitchFamily="18" charset="0"/>
              <a:cs typeface="Times New Roman" panose="02020603050405020304" pitchFamily="18" charset="0"/>
            </a:endParaRPr>
          </a:p>
        </p:txBody>
      </p:sp>
      <p:sp>
        <p:nvSpPr>
          <p:cNvPr id="28" name="TextShape 15">
            <a:extLst>
              <a:ext uri="{FF2B5EF4-FFF2-40B4-BE49-F238E27FC236}">
                <a16:creationId xmlns:a16="http://schemas.microsoft.com/office/drawing/2014/main" id="{37C3B480-169A-461A-AD7B-412FBF089BF6}"/>
              </a:ext>
            </a:extLst>
          </p:cNvPr>
          <p:cNvSpPr txBox="1">
            <a:spLocks noChangeAspect="1"/>
          </p:cNvSpPr>
          <p:nvPr/>
        </p:nvSpPr>
        <p:spPr>
          <a:xfrm>
            <a:off x="6311708" y="1050380"/>
            <a:ext cx="1917893" cy="723887"/>
          </a:xfrm>
          <a:prstGeom prst="rect">
            <a:avLst/>
          </a:prstGeom>
          <a:noFill/>
          <a:ln w="0">
            <a:noFill/>
          </a:ln>
        </p:spPr>
        <p:txBody>
          <a:bodyPr lIns="67500" tIns="33750" rIns="67500" bIns="33750">
            <a:noAutofit/>
          </a:bodyPr>
          <a:lstStyle/>
          <a:p>
            <a:r>
              <a:rPr lang="en-IN" spc="-1" dirty="0">
                <a:latin typeface="Times New Roman" panose="02020603050405020304" pitchFamily="18" charset="0"/>
                <a:cs typeface="Times New Roman" panose="02020603050405020304" pitchFamily="18" charset="0"/>
              </a:rPr>
              <a:t>Learning using </a:t>
            </a:r>
            <a:r>
              <a:rPr lang="en-IN" b="1" spc="-1" dirty="0" err="1">
                <a:solidFill>
                  <a:srgbClr val="FF0000"/>
                </a:solidFill>
                <a:latin typeface="Times New Roman" panose="02020603050405020304" pitchFamily="18" charset="0"/>
                <a:cs typeface="Times New Roman" panose="02020603050405020304" pitchFamily="18" charset="0"/>
              </a:rPr>
              <a:t>unlabeled</a:t>
            </a:r>
            <a:r>
              <a:rPr lang="en-IN" spc="-1" dirty="0">
                <a:latin typeface="Times New Roman" panose="02020603050405020304" pitchFamily="18" charset="0"/>
                <a:cs typeface="Times New Roman" panose="02020603050405020304" pitchFamily="18" charset="0"/>
              </a:rPr>
              <a:t> data</a:t>
            </a:r>
          </a:p>
        </p:txBody>
      </p:sp>
      <p:sp>
        <p:nvSpPr>
          <p:cNvPr id="29" name="CustomShape 17">
            <a:extLst>
              <a:ext uri="{FF2B5EF4-FFF2-40B4-BE49-F238E27FC236}">
                <a16:creationId xmlns:a16="http://schemas.microsoft.com/office/drawing/2014/main" id="{8B02B13D-828C-4B97-BA12-D5286821C6D7}"/>
              </a:ext>
            </a:extLst>
          </p:cNvPr>
          <p:cNvSpPr>
            <a:spLocks noChangeAspect="1"/>
          </p:cNvSpPr>
          <p:nvPr/>
        </p:nvSpPr>
        <p:spPr>
          <a:xfrm>
            <a:off x="6260939" y="1088873"/>
            <a:ext cx="1701000" cy="588460"/>
          </a:xfrm>
          <a:prstGeom prst="rect">
            <a:avLst/>
          </a:prstGeom>
          <a:noFill/>
          <a:ln w="0">
            <a:solidFill>
              <a:srgbClr val="3465A4"/>
            </a:solidFill>
          </a:ln>
        </p:spPr>
        <p:style>
          <a:lnRef idx="0">
            <a:scrgbClr r="0" g="0" b="0"/>
          </a:lnRef>
          <a:fillRef idx="0">
            <a:scrgbClr r="0" g="0" b="0"/>
          </a:fillRef>
          <a:effectRef idx="0">
            <a:scrgbClr r="0" g="0" b="0"/>
          </a:effectRef>
          <a:fontRef idx="minor"/>
        </p:style>
        <p:txBody>
          <a:bodyPr>
            <a:noAutofit/>
          </a:bodyPr>
          <a:lstStyle/>
          <a:p>
            <a:endParaRPr lang="en-IN" sz="1350">
              <a:latin typeface="Times New Roman" panose="02020603050405020304" pitchFamily="18" charset="0"/>
              <a:cs typeface="Times New Roman" panose="02020603050405020304" pitchFamily="18" charset="0"/>
            </a:endParaRPr>
          </a:p>
        </p:txBody>
      </p:sp>
      <p:sp>
        <p:nvSpPr>
          <p:cNvPr id="30" name="Line 19">
            <a:extLst>
              <a:ext uri="{FF2B5EF4-FFF2-40B4-BE49-F238E27FC236}">
                <a16:creationId xmlns:a16="http://schemas.microsoft.com/office/drawing/2014/main" id="{CCAE51AD-F80B-4A38-97AC-45ABC0096E09}"/>
              </a:ext>
            </a:extLst>
          </p:cNvPr>
          <p:cNvSpPr>
            <a:spLocks noChangeAspect="1"/>
          </p:cNvSpPr>
          <p:nvPr/>
        </p:nvSpPr>
        <p:spPr>
          <a:xfrm>
            <a:off x="7141998" y="1677334"/>
            <a:ext cx="0" cy="830465"/>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txBody>
          <a:bodyPr>
            <a:noAutofit/>
          </a:bodyPr>
          <a:lstStyle/>
          <a:p>
            <a:endParaRPr lang="en-IN" sz="1350">
              <a:latin typeface="Times New Roman" panose="02020603050405020304" pitchFamily="18" charset="0"/>
              <a:cs typeface="Times New Roman" panose="02020603050405020304" pitchFamily="18" charset="0"/>
            </a:endParaRPr>
          </a:p>
        </p:txBody>
      </p:sp>
      <p:sp>
        <p:nvSpPr>
          <p:cNvPr id="31" name="TextShape 4">
            <a:extLst>
              <a:ext uri="{FF2B5EF4-FFF2-40B4-BE49-F238E27FC236}">
                <a16:creationId xmlns:a16="http://schemas.microsoft.com/office/drawing/2014/main" id="{A2989A6E-0A9F-4353-B1A0-4518C173A997}"/>
              </a:ext>
            </a:extLst>
          </p:cNvPr>
          <p:cNvSpPr txBox="1">
            <a:spLocks noChangeAspect="1"/>
          </p:cNvSpPr>
          <p:nvPr/>
        </p:nvSpPr>
        <p:spPr>
          <a:xfrm>
            <a:off x="6616711" y="2784228"/>
            <a:ext cx="1411733" cy="630734"/>
          </a:xfrm>
          <a:prstGeom prst="rect">
            <a:avLst/>
          </a:prstGeom>
          <a:noFill/>
          <a:ln w="0">
            <a:noFill/>
          </a:ln>
        </p:spPr>
        <p:txBody>
          <a:bodyPr lIns="67500" tIns="33750" rIns="67500" bIns="33750">
            <a:noAutofit/>
          </a:bodyPr>
          <a:lstStyle/>
          <a:p>
            <a:pPr algn="ctr"/>
            <a:r>
              <a:rPr lang="en-IN" sz="1050" spc="-1" dirty="0">
                <a:latin typeface="Times New Roman" panose="02020603050405020304" pitchFamily="18" charset="0"/>
                <a:cs typeface="Times New Roman" panose="02020603050405020304" pitchFamily="18" charset="0"/>
              </a:rPr>
              <a:t> </a:t>
            </a:r>
            <a:r>
              <a:rPr lang="en-IN" sz="1600" spc="-1" dirty="0">
                <a:latin typeface="Times New Roman" panose="02020603050405020304" pitchFamily="18" charset="0"/>
                <a:cs typeface="Times New Roman" panose="02020603050405020304" pitchFamily="18" charset="0"/>
              </a:rPr>
              <a:t>Unsupervised </a:t>
            </a:r>
          </a:p>
          <a:p>
            <a:pPr algn="ctr"/>
            <a:r>
              <a:rPr lang="en-IN" sz="1600" spc="-1" dirty="0">
                <a:latin typeface="Times New Roman" panose="02020603050405020304" pitchFamily="18" charset="0"/>
                <a:cs typeface="Times New Roman" panose="02020603050405020304" pitchFamily="18" charset="0"/>
              </a:rPr>
              <a:t>  Learning</a:t>
            </a:r>
          </a:p>
        </p:txBody>
      </p:sp>
      <p:sp>
        <p:nvSpPr>
          <p:cNvPr id="32" name="TextBox 31"/>
          <p:cNvSpPr txBox="1"/>
          <p:nvPr/>
        </p:nvSpPr>
        <p:spPr>
          <a:xfrm>
            <a:off x="8382000" y="6568190"/>
            <a:ext cx="20574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Supervised Learning</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9" name="Title 8">
            <a:extLst>
              <a:ext uri="{FF2B5EF4-FFF2-40B4-BE49-F238E27FC236}">
                <a16:creationId xmlns:a16="http://schemas.microsoft.com/office/drawing/2014/main" id="{5D7FF7DE-55E2-C4F5-DDDC-9E389EC5CD78}"/>
              </a:ext>
            </a:extLst>
          </p:cNvPr>
          <p:cNvSpPr>
            <a:spLocks noGrp="1"/>
          </p:cNvSpPr>
          <p:nvPr>
            <p:ph type="title"/>
          </p:nvPr>
        </p:nvSpPr>
        <p:spPr/>
        <p:txBody>
          <a:bodyPr/>
          <a:lstStyle/>
          <a:p>
            <a:r>
              <a:rPr lang="en-IN" dirty="0"/>
              <a:t>A Loose Taxonomy of ML</a:t>
            </a:r>
          </a:p>
        </p:txBody>
      </p:sp>
      <p:sp>
        <p:nvSpPr>
          <p:cNvPr id="12" name="Date Placeholder 3">
            <a:extLst>
              <a:ext uri="{FF2B5EF4-FFF2-40B4-BE49-F238E27FC236}">
                <a16:creationId xmlns:a16="http://schemas.microsoft.com/office/drawing/2014/main" id="{1CBA2219-0A6B-01D6-3480-BBF9D9141C1D}"/>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20" name="Footer Placeholder 4">
            <a:extLst>
              <a:ext uri="{FF2B5EF4-FFF2-40B4-BE49-F238E27FC236}">
                <a16:creationId xmlns:a16="http://schemas.microsoft.com/office/drawing/2014/main" id="{6EC6857C-F189-922A-CB75-1D96FF111B35}"/>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22" name="Slide Number Placeholder 5">
            <a:extLst>
              <a:ext uri="{FF2B5EF4-FFF2-40B4-BE49-F238E27FC236}">
                <a16:creationId xmlns:a16="http://schemas.microsoft.com/office/drawing/2014/main" id="{D1F452A4-7D1E-28C7-0F04-DD5AAC4903AC}"/>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18</a:t>
            </a:fld>
            <a:endParaRPr lang="en-US" dirty="0"/>
          </a:p>
        </p:txBody>
      </p:sp>
      <p:sp>
        <p:nvSpPr>
          <p:cNvPr id="24" name="TextBox 23">
            <a:extLst>
              <a:ext uri="{FF2B5EF4-FFF2-40B4-BE49-F238E27FC236}">
                <a16:creationId xmlns:a16="http://schemas.microsoft.com/office/drawing/2014/main" id="{40EEA852-5AA2-6148-FCA2-6EF416E73131}"/>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Supervised Learning Framework</a:t>
            </a:r>
            <a:endParaRPr lang="en-IN" sz="12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39487722"/>
      </p:ext>
    </p:extLst>
  </p:cSld>
  <p:clrMapOvr>
    <a:masterClrMapping/>
  </p:clrMapOvr>
  <mc:AlternateContent xmlns:mc="http://schemas.openxmlformats.org/markup-compatibility/2006" xmlns:p14="http://schemas.microsoft.com/office/powerpoint/2010/main">
    <mc:Choice Requires="p14">
      <p:transition spd="slow" p14:dur="2000" advTm="204301"/>
    </mc:Choice>
    <mc:Fallback xmlns="">
      <p:transition spd="slow" advTm="2043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down)">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down)">
                                      <p:cBhvr>
                                        <p:cTn id="45" dur="500"/>
                                        <p:tgtEl>
                                          <p:spTgt spid="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down)">
                                      <p:cBhvr>
                                        <p:cTn id="48" dur="500"/>
                                        <p:tgtEl>
                                          <p:spTgt spid="31"/>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circle(in)">
                                      <p:cBhvr>
                                        <p:cTn id="53" dur="2000"/>
                                        <p:tgtEl>
                                          <p:spTgt spid="29"/>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circle(in)">
                                      <p:cBhvr>
                                        <p:cTn id="56" dur="2000"/>
                                        <p:tgtEl>
                                          <p:spTgt spid="30"/>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down)">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down)">
                                      <p:cBhvr>
                                        <p:cTn id="64" dur="5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wipe(down)">
                                      <p:cBhvr>
                                        <p:cTn id="69" dur="500"/>
                                        <p:tgtEl>
                                          <p:spTgt spid="15"/>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wipe(down)">
                                      <p:cBhvr>
                                        <p:cTn id="72" dur="500"/>
                                        <p:tgtEl>
                                          <p:spTgt spid="10"/>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00"/>
                                        <p:tgtEl>
                                          <p:spTgt spid="1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down)">
                                      <p:cBhvr>
                                        <p:cTn id="80" dur="500"/>
                                        <p:tgtEl>
                                          <p:spTgt spid="25"/>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wipe(down)">
                                      <p:cBhvr>
                                        <p:cTn id="83" dur="500"/>
                                        <p:tgtEl>
                                          <p:spTgt spid="26"/>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wipe(down)">
                                      <p:cBhvr>
                                        <p:cTn id="86" dur="500"/>
                                        <p:tgtEl>
                                          <p:spTgt spid="27"/>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wipe(down)">
                                      <p:cBhvr>
                                        <p:cTn id="9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10" grpId="0" animBg="1"/>
      <p:bldP spid="11" grpId="0"/>
      <p:bldP spid="13" grpId="0" animBg="1"/>
      <p:bldP spid="14" grpId="0" animBg="1"/>
      <p:bldP spid="15" grpId="0" animBg="1"/>
      <p:bldP spid="16" grpId="0" animBg="1"/>
      <p:bldP spid="17" grpId="0" animBg="1"/>
      <p:bldP spid="18" grpId="0"/>
      <p:bldP spid="19" grpId="0"/>
      <p:bldP spid="21" grpId="0" animBg="1"/>
      <p:bldP spid="23" grpId="0" animBg="1"/>
      <p:bldP spid="25" grpId="0"/>
      <p:bldP spid="26" grpId="0" animBg="1"/>
      <p:bldP spid="27" grpId="0" animBg="1"/>
      <p:bldP spid="28" grpId="0"/>
      <p:bldP spid="29" grpId="0" animBg="1"/>
      <p:bldP spid="30" grpId="0" animBg="1"/>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Shape 6">
            <a:extLst>
              <a:ext uri="{FF2B5EF4-FFF2-40B4-BE49-F238E27FC236}">
                <a16:creationId xmlns:a16="http://schemas.microsoft.com/office/drawing/2014/main" id="{F7009B0F-EBF1-4439-94BA-1967C66C26E6}"/>
              </a:ext>
            </a:extLst>
          </p:cNvPr>
          <p:cNvSpPr txBox="1"/>
          <p:nvPr/>
        </p:nvSpPr>
        <p:spPr>
          <a:xfrm>
            <a:off x="2927452" y="3261995"/>
            <a:ext cx="526500" cy="259740"/>
          </a:xfrm>
          <a:prstGeom prst="rect">
            <a:avLst/>
          </a:prstGeom>
          <a:noFill/>
          <a:ln w="0">
            <a:noFill/>
          </a:ln>
        </p:spPr>
        <p:txBody>
          <a:bodyPr lIns="67500" tIns="33750" rIns="67500" bIns="33750">
            <a:noAutofit/>
          </a:bodyPr>
          <a:lstStyle/>
          <a:p>
            <a:r>
              <a:rPr lang="en-IN" sz="1350" spc="-1" dirty="0">
                <a:latin typeface="Arial"/>
              </a:rPr>
              <a:t>“</a:t>
            </a:r>
            <a:r>
              <a:rPr lang="en-IN" sz="1050" spc="-1" dirty="0">
                <a:latin typeface="Arial"/>
              </a:rPr>
              <a:t>cat</a:t>
            </a:r>
            <a:r>
              <a:rPr lang="en-IN" sz="1350" spc="-1" dirty="0">
                <a:latin typeface="Arial"/>
              </a:rPr>
              <a:t>”</a:t>
            </a:r>
          </a:p>
        </p:txBody>
      </p:sp>
      <p:sp>
        <p:nvSpPr>
          <p:cNvPr id="23" name="TextShape 7">
            <a:extLst>
              <a:ext uri="{FF2B5EF4-FFF2-40B4-BE49-F238E27FC236}">
                <a16:creationId xmlns:a16="http://schemas.microsoft.com/office/drawing/2014/main" id="{BC1A0BE4-1A0C-4575-A2CC-3C2DF6D838EC}"/>
              </a:ext>
            </a:extLst>
          </p:cNvPr>
          <p:cNvSpPr txBox="1"/>
          <p:nvPr/>
        </p:nvSpPr>
        <p:spPr>
          <a:xfrm>
            <a:off x="1773256" y="2196825"/>
            <a:ext cx="1094464" cy="739260"/>
          </a:xfrm>
          <a:prstGeom prst="rect">
            <a:avLst/>
          </a:prstGeom>
          <a:noFill/>
          <a:ln w="0">
            <a:noFill/>
          </a:ln>
        </p:spPr>
        <p:txBody>
          <a:bodyPr lIns="67500" tIns="33750" rIns="67500" bIns="33750">
            <a:noAutofit/>
          </a:bodyPr>
          <a:lstStyle/>
          <a:p>
            <a:r>
              <a:rPr lang="en-IN" sz="1600" spc="-1" dirty="0">
                <a:latin typeface="Times New Roman" panose="02020603050405020304" pitchFamily="18" charset="0"/>
                <a:cs typeface="Times New Roman" panose="02020603050405020304" pitchFamily="18" charset="0"/>
              </a:rPr>
              <a:t> Labelled</a:t>
            </a:r>
          </a:p>
          <a:p>
            <a:r>
              <a:rPr lang="en-IN" sz="1600" spc="-1" dirty="0">
                <a:latin typeface="Times New Roman" panose="02020603050405020304" pitchFamily="18" charset="0"/>
                <a:cs typeface="Times New Roman" panose="02020603050405020304" pitchFamily="18" charset="0"/>
              </a:rPr>
              <a:t> Training</a:t>
            </a:r>
          </a:p>
          <a:p>
            <a:r>
              <a:rPr lang="en-IN" sz="1600" spc="-1" dirty="0">
                <a:latin typeface="Times New Roman" panose="02020603050405020304" pitchFamily="18" charset="0"/>
                <a:cs typeface="Times New Roman" panose="02020603050405020304" pitchFamily="18" charset="0"/>
              </a:rPr>
              <a:t>   Data</a:t>
            </a:r>
          </a:p>
        </p:txBody>
      </p:sp>
      <p:sp>
        <p:nvSpPr>
          <p:cNvPr id="29" name="CustomShape 13">
            <a:extLst>
              <a:ext uri="{FF2B5EF4-FFF2-40B4-BE49-F238E27FC236}">
                <a16:creationId xmlns:a16="http://schemas.microsoft.com/office/drawing/2014/main" id="{1612BFB8-F448-4084-86D3-7E2632A3CD98}"/>
              </a:ext>
            </a:extLst>
          </p:cNvPr>
          <p:cNvSpPr/>
          <p:nvPr/>
        </p:nvSpPr>
        <p:spPr>
          <a:xfrm>
            <a:off x="4810980" y="3463143"/>
            <a:ext cx="55928" cy="399734"/>
          </a:xfrm>
          <a:prstGeom prst="rect">
            <a:avLst/>
          </a:prstGeom>
          <a:solidFill>
            <a:schemeClr val="accent4">
              <a:lumMod val="75000"/>
            </a:schemeClr>
          </a:solidFill>
          <a:ln w="0">
            <a:solidFill>
              <a:srgbClr val="3465A4"/>
            </a:solidFill>
          </a:ln>
        </p:spPr>
        <p:style>
          <a:lnRef idx="0">
            <a:scrgbClr r="0" g="0" b="0"/>
          </a:lnRef>
          <a:fillRef idx="0">
            <a:scrgbClr r="0" g="0" b="0"/>
          </a:fillRef>
          <a:effectRef idx="0">
            <a:scrgbClr r="0" g="0" b="0"/>
          </a:effectRef>
          <a:fontRef idx="minor"/>
        </p:style>
      </p:sp>
      <p:sp>
        <p:nvSpPr>
          <p:cNvPr id="37" name="TextShape 21">
            <a:extLst>
              <a:ext uri="{FF2B5EF4-FFF2-40B4-BE49-F238E27FC236}">
                <a16:creationId xmlns:a16="http://schemas.microsoft.com/office/drawing/2014/main" id="{A717CF15-96AB-454A-B01B-5CF9977681CD}"/>
              </a:ext>
            </a:extLst>
          </p:cNvPr>
          <p:cNvSpPr txBox="1"/>
          <p:nvPr/>
        </p:nvSpPr>
        <p:spPr>
          <a:xfrm>
            <a:off x="3682467" y="3034244"/>
            <a:ext cx="1174168" cy="512597"/>
          </a:xfrm>
          <a:prstGeom prst="rect">
            <a:avLst/>
          </a:prstGeom>
          <a:noFill/>
          <a:ln w="0">
            <a:noFill/>
          </a:ln>
        </p:spPr>
        <p:txBody>
          <a:bodyPr lIns="67500" tIns="33750" rIns="67500" bIns="33750">
            <a:noAutofit/>
          </a:bodyPr>
          <a:lstStyle/>
          <a:p>
            <a:r>
              <a:rPr lang="en-IN" sz="1600" spc="-1" dirty="0">
                <a:latin typeface="Times New Roman" panose="02020603050405020304" pitchFamily="18" charset="0"/>
                <a:cs typeface="Times New Roman" panose="02020603050405020304" pitchFamily="18" charset="0"/>
              </a:rPr>
              <a:t> “Feature”</a:t>
            </a:r>
          </a:p>
          <a:p>
            <a:r>
              <a:rPr lang="en-IN" sz="1600" spc="-1" dirty="0">
                <a:latin typeface="Times New Roman" panose="02020603050405020304" pitchFamily="18" charset="0"/>
                <a:cs typeface="Times New Roman" panose="02020603050405020304" pitchFamily="18" charset="0"/>
              </a:rPr>
              <a:t>Extraction</a:t>
            </a:r>
          </a:p>
        </p:txBody>
      </p:sp>
      <p:sp>
        <p:nvSpPr>
          <p:cNvPr id="38" name="CustomShape 22">
            <a:extLst>
              <a:ext uri="{FF2B5EF4-FFF2-40B4-BE49-F238E27FC236}">
                <a16:creationId xmlns:a16="http://schemas.microsoft.com/office/drawing/2014/main" id="{A0AA987F-9F76-4831-9948-8CFC7E4DD552}"/>
              </a:ext>
            </a:extLst>
          </p:cNvPr>
          <p:cNvSpPr/>
          <p:nvPr/>
        </p:nvSpPr>
        <p:spPr>
          <a:xfrm>
            <a:off x="4004380" y="2741337"/>
            <a:ext cx="681673" cy="251944"/>
          </a:xfrm>
          <a:custGeom>
            <a:avLst/>
            <a:gdLst/>
            <a:ahLst/>
            <a:cxnLst/>
            <a:rect l="0" t="0" r="r" b="b"/>
            <a:pathLst>
              <a:path w="4202" h="1002">
                <a:moveTo>
                  <a:pt x="0" y="250"/>
                </a:moveTo>
                <a:lnTo>
                  <a:pt x="3150" y="250"/>
                </a:lnTo>
                <a:lnTo>
                  <a:pt x="3150" y="0"/>
                </a:lnTo>
                <a:lnTo>
                  <a:pt x="4201" y="500"/>
                </a:lnTo>
                <a:lnTo>
                  <a:pt x="3150" y="1001"/>
                </a:lnTo>
                <a:lnTo>
                  <a:pt x="3150" y="750"/>
                </a:lnTo>
                <a:lnTo>
                  <a:pt x="0" y="750"/>
                </a:lnTo>
                <a:lnTo>
                  <a:pt x="0" y="250"/>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sp>
      <p:sp>
        <p:nvSpPr>
          <p:cNvPr id="40" name="CustomShape 24">
            <a:extLst>
              <a:ext uri="{FF2B5EF4-FFF2-40B4-BE49-F238E27FC236}">
                <a16:creationId xmlns:a16="http://schemas.microsoft.com/office/drawing/2014/main" id="{A05C4763-9D4E-473A-9D01-70ED7AB6BFDE}"/>
              </a:ext>
            </a:extLst>
          </p:cNvPr>
          <p:cNvSpPr/>
          <p:nvPr/>
        </p:nvSpPr>
        <p:spPr>
          <a:xfrm>
            <a:off x="6251773" y="2595841"/>
            <a:ext cx="1524746" cy="1099907"/>
          </a:xfrm>
          <a:prstGeom prst="rect">
            <a:avLst/>
          </a:prstGeom>
          <a:solidFill>
            <a:srgbClr val="B2B2B2"/>
          </a:solidFill>
          <a:ln w="38160">
            <a:solidFill>
              <a:srgbClr val="000000"/>
            </a:solidFill>
            <a:round/>
          </a:ln>
        </p:spPr>
        <p:style>
          <a:lnRef idx="0">
            <a:scrgbClr r="0" g="0" b="0"/>
          </a:lnRef>
          <a:fillRef idx="0">
            <a:scrgbClr r="0" g="0" b="0"/>
          </a:fillRef>
          <a:effectRef idx="0">
            <a:scrgbClr r="0" g="0" b="0"/>
          </a:effectRef>
          <a:fontRef idx="minor"/>
        </p:style>
        <p:txBody>
          <a:bodyPr/>
          <a:lstStyle/>
          <a:p>
            <a:endParaRPr lang="en-IN" sz="1350" dirty="0"/>
          </a:p>
        </p:txBody>
      </p:sp>
      <p:sp>
        <p:nvSpPr>
          <p:cNvPr id="41" name="TextShape 25">
            <a:extLst>
              <a:ext uri="{FF2B5EF4-FFF2-40B4-BE49-F238E27FC236}">
                <a16:creationId xmlns:a16="http://schemas.microsoft.com/office/drawing/2014/main" id="{9AB077CA-173A-4D06-BA9B-0A90CCFFD5C8}"/>
              </a:ext>
            </a:extLst>
          </p:cNvPr>
          <p:cNvSpPr txBox="1"/>
          <p:nvPr/>
        </p:nvSpPr>
        <p:spPr>
          <a:xfrm>
            <a:off x="6250232" y="2943523"/>
            <a:ext cx="1436633" cy="390402"/>
          </a:xfrm>
          <a:prstGeom prst="rect">
            <a:avLst/>
          </a:prstGeom>
          <a:noFill/>
          <a:ln w="0">
            <a:noFill/>
          </a:ln>
        </p:spPr>
        <p:txBody>
          <a:bodyPr lIns="67500" tIns="33750" rIns="67500" bIns="33750">
            <a:noAutofit/>
          </a:bodyPr>
          <a:lstStyle/>
          <a:p>
            <a:pPr algn="ctr"/>
            <a:r>
              <a:rPr lang="en-IN" sz="1600" spc="-1" dirty="0">
                <a:latin typeface="Arial"/>
              </a:rPr>
              <a:t>ML Algorithm</a:t>
            </a:r>
          </a:p>
          <a:p>
            <a:pPr algn="ctr"/>
            <a:r>
              <a:rPr lang="en-IN" sz="1600" spc="-1" dirty="0">
                <a:latin typeface="Arial"/>
              </a:rPr>
              <a:t>(outputs a “model”)</a:t>
            </a:r>
          </a:p>
        </p:txBody>
      </p:sp>
      <p:sp>
        <p:nvSpPr>
          <p:cNvPr id="42" name="CustomShape 26">
            <a:extLst>
              <a:ext uri="{FF2B5EF4-FFF2-40B4-BE49-F238E27FC236}">
                <a16:creationId xmlns:a16="http://schemas.microsoft.com/office/drawing/2014/main" id="{B5B41828-EB83-4944-846D-A6D9728430C3}"/>
              </a:ext>
            </a:extLst>
          </p:cNvPr>
          <p:cNvSpPr/>
          <p:nvPr/>
        </p:nvSpPr>
        <p:spPr>
          <a:xfrm rot="5456400">
            <a:off x="6672489" y="3951574"/>
            <a:ext cx="387922" cy="154382"/>
          </a:xfrm>
          <a:custGeom>
            <a:avLst/>
            <a:gdLst/>
            <a:ahLst/>
            <a:cxnLst/>
            <a:rect l="0" t="0" r="r" b="b"/>
            <a:pathLst>
              <a:path w="4699" h="1880">
                <a:moveTo>
                  <a:pt x="0" y="474"/>
                </a:moveTo>
                <a:lnTo>
                  <a:pt x="3523" y="469"/>
                </a:lnTo>
                <a:lnTo>
                  <a:pt x="3522" y="0"/>
                </a:lnTo>
                <a:lnTo>
                  <a:pt x="4698" y="939"/>
                </a:lnTo>
                <a:lnTo>
                  <a:pt x="3523" y="1879"/>
                </a:lnTo>
                <a:lnTo>
                  <a:pt x="3523" y="1409"/>
                </a:lnTo>
                <a:lnTo>
                  <a:pt x="2" y="1413"/>
                </a:lnTo>
                <a:lnTo>
                  <a:pt x="0" y="474"/>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sp>
      <p:pic>
        <p:nvPicPr>
          <p:cNvPr id="45" name="Picture 44">
            <a:extLst>
              <a:ext uri="{FF2B5EF4-FFF2-40B4-BE49-F238E27FC236}">
                <a16:creationId xmlns:a16="http://schemas.microsoft.com/office/drawing/2014/main" id="{E5FFD937-A812-4948-8123-986E0C611D6E}"/>
              </a:ext>
            </a:extLst>
          </p:cNvPr>
          <p:cNvPicPr/>
          <p:nvPr/>
        </p:nvPicPr>
        <p:blipFill>
          <a:blip r:embed="rId3" cstate="print"/>
          <a:stretch/>
        </p:blipFill>
        <p:spPr>
          <a:xfrm>
            <a:off x="4441254" y="4261792"/>
            <a:ext cx="654327" cy="516300"/>
          </a:xfrm>
          <a:prstGeom prst="rect">
            <a:avLst/>
          </a:prstGeom>
          <a:ln w="0">
            <a:noFill/>
          </a:ln>
        </p:spPr>
      </p:pic>
      <p:sp>
        <p:nvSpPr>
          <p:cNvPr id="46" name="CustomShape 29">
            <a:extLst>
              <a:ext uri="{FF2B5EF4-FFF2-40B4-BE49-F238E27FC236}">
                <a16:creationId xmlns:a16="http://schemas.microsoft.com/office/drawing/2014/main" id="{C4496D92-854F-486D-B138-35948AFEB153}"/>
              </a:ext>
            </a:extLst>
          </p:cNvPr>
          <p:cNvSpPr/>
          <p:nvPr/>
        </p:nvSpPr>
        <p:spPr>
          <a:xfrm>
            <a:off x="5748988" y="4392563"/>
            <a:ext cx="57863" cy="469820"/>
          </a:xfrm>
          <a:prstGeom prst="rect">
            <a:avLst/>
          </a:prstGeom>
          <a:solidFill>
            <a:schemeClr val="accent2">
              <a:lumMod val="75000"/>
            </a:schemeClr>
          </a:solidFill>
          <a:ln w="0">
            <a:solidFill>
              <a:srgbClr val="3465A4"/>
            </a:solidFill>
          </a:ln>
        </p:spPr>
        <p:style>
          <a:lnRef idx="0">
            <a:scrgbClr r="0" g="0" b="0"/>
          </a:lnRef>
          <a:fillRef idx="0">
            <a:scrgbClr r="0" g="0" b="0"/>
          </a:fillRef>
          <a:effectRef idx="0">
            <a:scrgbClr r="0" g="0" b="0"/>
          </a:effectRef>
          <a:fontRef idx="minor"/>
        </p:style>
      </p:sp>
      <p:sp>
        <p:nvSpPr>
          <p:cNvPr id="49" name="TextShape 32">
            <a:extLst>
              <a:ext uri="{FF2B5EF4-FFF2-40B4-BE49-F238E27FC236}">
                <a16:creationId xmlns:a16="http://schemas.microsoft.com/office/drawing/2014/main" id="{60D0A8C3-EA4A-4EE9-AB2B-CB3E6D4F217F}"/>
              </a:ext>
            </a:extLst>
          </p:cNvPr>
          <p:cNvSpPr txBox="1"/>
          <p:nvPr/>
        </p:nvSpPr>
        <p:spPr>
          <a:xfrm>
            <a:off x="4336340" y="4788006"/>
            <a:ext cx="720983" cy="440317"/>
          </a:xfrm>
          <a:prstGeom prst="rect">
            <a:avLst/>
          </a:prstGeom>
          <a:noFill/>
          <a:ln w="0">
            <a:noFill/>
          </a:ln>
        </p:spPr>
        <p:txBody>
          <a:bodyPr lIns="67500" tIns="33750" rIns="67500" bIns="33750">
            <a:noAutofit/>
          </a:bodyPr>
          <a:lstStyle/>
          <a:p>
            <a:r>
              <a:rPr lang="en-IN" sz="1200" spc="-1" dirty="0">
                <a:latin typeface="Times New Roman" panose="02020603050405020304" pitchFamily="18" charset="0"/>
                <a:cs typeface="Times New Roman" panose="02020603050405020304" pitchFamily="18" charset="0"/>
              </a:rPr>
              <a:t>    Test   </a:t>
            </a:r>
          </a:p>
          <a:p>
            <a:r>
              <a:rPr lang="en-IN" sz="1200" spc="-1" dirty="0">
                <a:latin typeface="Times New Roman" panose="02020603050405020304" pitchFamily="18" charset="0"/>
                <a:cs typeface="Times New Roman" panose="02020603050405020304" pitchFamily="18" charset="0"/>
              </a:rPr>
              <a:t>   Image</a:t>
            </a:r>
          </a:p>
        </p:txBody>
      </p:sp>
      <p:sp>
        <p:nvSpPr>
          <p:cNvPr id="52" name="TextShape 35">
            <a:extLst>
              <a:ext uri="{FF2B5EF4-FFF2-40B4-BE49-F238E27FC236}">
                <a16:creationId xmlns:a16="http://schemas.microsoft.com/office/drawing/2014/main" id="{8242D29A-0B0A-4303-A32E-AB88EE04FC96}"/>
              </a:ext>
            </a:extLst>
          </p:cNvPr>
          <p:cNvSpPr txBox="1"/>
          <p:nvPr/>
        </p:nvSpPr>
        <p:spPr>
          <a:xfrm>
            <a:off x="7852294" y="4494427"/>
            <a:ext cx="1596507" cy="456794"/>
          </a:xfrm>
          <a:prstGeom prst="rect">
            <a:avLst/>
          </a:prstGeom>
          <a:noFill/>
          <a:ln w="0">
            <a:noFill/>
          </a:ln>
        </p:spPr>
        <p:txBody>
          <a:bodyPr lIns="67500" tIns="33750" rIns="67500" bIns="33750">
            <a:noAutofit/>
          </a:bodyPr>
          <a:lstStyle/>
          <a:p>
            <a:pPr algn="ctr"/>
            <a:r>
              <a:rPr lang="en-IN" sz="1600" spc="-1" dirty="0">
                <a:latin typeface="Times New Roman" panose="02020603050405020304" pitchFamily="18" charset="0"/>
                <a:cs typeface="Times New Roman" panose="02020603050405020304" pitchFamily="18" charset="0"/>
              </a:rPr>
              <a:t>Predicted Label   </a:t>
            </a:r>
          </a:p>
          <a:p>
            <a:pPr algn="ctr"/>
            <a:r>
              <a:rPr lang="en-IN" sz="1600" spc="-1" dirty="0">
                <a:latin typeface="Times New Roman" panose="02020603050405020304" pitchFamily="18" charset="0"/>
                <a:cs typeface="Times New Roman" panose="02020603050405020304" pitchFamily="18" charset="0"/>
              </a:rPr>
              <a:t>(cat/dog)</a:t>
            </a:r>
          </a:p>
        </p:txBody>
      </p:sp>
      <p:grpSp>
        <p:nvGrpSpPr>
          <p:cNvPr id="3" name="Group 2">
            <a:extLst>
              <a:ext uri="{FF2B5EF4-FFF2-40B4-BE49-F238E27FC236}">
                <a16:creationId xmlns:a16="http://schemas.microsoft.com/office/drawing/2014/main" id="{9842EC15-36DC-BC33-C9CE-771CFEF43A34}"/>
              </a:ext>
            </a:extLst>
          </p:cNvPr>
          <p:cNvGrpSpPr/>
          <p:nvPr/>
        </p:nvGrpSpPr>
        <p:grpSpPr>
          <a:xfrm>
            <a:off x="2584279" y="1690616"/>
            <a:ext cx="1634545" cy="1809283"/>
            <a:chOff x="1060278" y="2213037"/>
            <a:chExt cx="1634545" cy="1518698"/>
          </a:xfrm>
        </p:grpSpPr>
        <p:pic>
          <p:nvPicPr>
            <p:cNvPr id="10" name="Picture 9">
              <a:extLst>
                <a:ext uri="{FF2B5EF4-FFF2-40B4-BE49-F238E27FC236}">
                  <a16:creationId xmlns:a16="http://schemas.microsoft.com/office/drawing/2014/main" id="{260E92D8-8B28-47DE-992C-09EAD1A89A7E}"/>
                </a:ext>
              </a:extLst>
            </p:cNvPr>
            <p:cNvPicPr/>
            <p:nvPr/>
          </p:nvPicPr>
          <p:blipFill>
            <a:blip r:embed="rId4" cstate="print"/>
            <a:stretch/>
          </p:blipFill>
          <p:spPr>
            <a:xfrm>
              <a:off x="1901454" y="2213037"/>
              <a:ext cx="370585" cy="313522"/>
            </a:xfrm>
            <a:prstGeom prst="rect">
              <a:avLst/>
            </a:prstGeom>
            <a:ln w="0">
              <a:noFill/>
            </a:ln>
          </p:spPr>
        </p:pic>
        <p:pic>
          <p:nvPicPr>
            <p:cNvPr id="11" name="Picture 10">
              <a:extLst>
                <a:ext uri="{FF2B5EF4-FFF2-40B4-BE49-F238E27FC236}">
                  <a16:creationId xmlns:a16="http://schemas.microsoft.com/office/drawing/2014/main" id="{35E04D56-8D4F-4CF0-93DD-966914BF2402}"/>
                </a:ext>
              </a:extLst>
            </p:cNvPr>
            <p:cNvPicPr/>
            <p:nvPr/>
          </p:nvPicPr>
          <p:blipFill>
            <a:blip r:embed="rId5" cstate="print"/>
            <a:stretch/>
          </p:blipFill>
          <p:spPr>
            <a:xfrm>
              <a:off x="1750791" y="2478628"/>
              <a:ext cx="365445" cy="295465"/>
            </a:xfrm>
            <a:prstGeom prst="rect">
              <a:avLst/>
            </a:prstGeom>
            <a:ln w="0">
              <a:noFill/>
            </a:ln>
          </p:spPr>
        </p:pic>
        <p:pic>
          <p:nvPicPr>
            <p:cNvPr id="13" name="Picture 12">
              <a:extLst>
                <a:ext uri="{FF2B5EF4-FFF2-40B4-BE49-F238E27FC236}">
                  <a16:creationId xmlns:a16="http://schemas.microsoft.com/office/drawing/2014/main" id="{66F1707D-2E71-4DB0-83D2-ED1D3B4C8CE8}"/>
                </a:ext>
              </a:extLst>
            </p:cNvPr>
            <p:cNvPicPr/>
            <p:nvPr/>
          </p:nvPicPr>
          <p:blipFill>
            <a:blip r:embed="rId6" cstate="print"/>
            <a:stretch/>
          </p:blipFill>
          <p:spPr>
            <a:xfrm>
              <a:off x="1568849" y="2700235"/>
              <a:ext cx="338753" cy="314939"/>
            </a:xfrm>
            <a:prstGeom prst="rect">
              <a:avLst/>
            </a:prstGeom>
            <a:ln w="0">
              <a:noFill/>
            </a:ln>
          </p:spPr>
        </p:pic>
        <p:pic>
          <p:nvPicPr>
            <p:cNvPr id="14" name="Picture 13">
              <a:extLst>
                <a:ext uri="{FF2B5EF4-FFF2-40B4-BE49-F238E27FC236}">
                  <a16:creationId xmlns:a16="http://schemas.microsoft.com/office/drawing/2014/main" id="{AEA6978C-756F-444F-8CB5-6A1AFCB6AEEA}"/>
                </a:ext>
              </a:extLst>
            </p:cNvPr>
            <p:cNvPicPr/>
            <p:nvPr/>
          </p:nvPicPr>
          <p:blipFill>
            <a:blip r:embed="rId7" cstate="print"/>
            <a:stretch/>
          </p:blipFill>
          <p:spPr>
            <a:xfrm>
              <a:off x="1386604" y="2955614"/>
              <a:ext cx="356044" cy="300881"/>
            </a:xfrm>
            <a:prstGeom prst="rect">
              <a:avLst/>
            </a:prstGeom>
            <a:ln w="0">
              <a:noFill/>
            </a:ln>
          </p:spPr>
        </p:pic>
        <p:pic>
          <p:nvPicPr>
            <p:cNvPr id="15" name="Picture 14">
              <a:extLst>
                <a:ext uri="{FF2B5EF4-FFF2-40B4-BE49-F238E27FC236}">
                  <a16:creationId xmlns:a16="http://schemas.microsoft.com/office/drawing/2014/main" id="{F676AA90-F415-408A-B3BD-ECDC02710F81}"/>
                </a:ext>
              </a:extLst>
            </p:cNvPr>
            <p:cNvPicPr/>
            <p:nvPr/>
          </p:nvPicPr>
          <p:blipFill>
            <a:blip r:embed="rId8" cstate="print"/>
            <a:stretch/>
          </p:blipFill>
          <p:spPr>
            <a:xfrm>
              <a:off x="1210587" y="3207752"/>
              <a:ext cx="379436" cy="295380"/>
            </a:xfrm>
            <a:prstGeom prst="rect">
              <a:avLst/>
            </a:prstGeom>
            <a:ln w="0">
              <a:noFill/>
            </a:ln>
          </p:spPr>
        </p:pic>
        <p:pic>
          <p:nvPicPr>
            <p:cNvPr id="16" name="Picture 15">
              <a:extLst>
                <a:ext uri="{FF2B5EF4-FFF2-40B4-BE49-F238E27FC236}">
                  <a16:creationId xmlns:a16="http://schemas.microsoft.com/office/drawing/2014/main" id="{50DE49E3-7B49-42BC-BBE7-79E103B28DF9}"/>
                </a:ext>
              </a:extLst>
            </p:cNvPr>
            <p:cNvPicPr/>
            <p:nvPr/>
          </p:nvPicPr>
          <p:blipFill>
            <a:blip r:embed="rId9" cstate="print"/>
            <a:stretch/>
          </p:blipFill>
          <p:spPr>
            <a:xfrm>
              <a:off x="1060278" y="3436355"/>
              <a:ext cx="346852" cy="295380"/>
            </a:xfrm>
            <a:prstGeom prst="rect">
              <a:avLst/>
            </a:prstGeom>
            <a:ln w="0">
              <a:noFill/>
            </a:ln>
          </p:spPr>
        </p:pic>
        <p:sp>
          <p:nvSpPr>
            <p:cNvPr id="19" name="TextShape 3">
              <a:extLst>
                <a:ext uri="{FF2B5EF4-FFF2-40B4-BE49-F238E27FC236}">
                  <a16:creationId xmlns:a16="http://schemas.microsoft.com/office/drawing/2014/main" id="{ED83869D-8D47-455D-BCCF-C43C7C239DF2}"/>
                </a:ext>
              </a:extLst>
            </p:cNvPr>
            <p:cNvSpPr txBox="1"/>
            <p:nvPr/>
          </p:nvSpPr>
          <p:spPr>
            <a:xfrm>
              <a:off x="1841256" y="2858259"/>
              <a:ext cx="458103" cy="222413"/>
            </a:xfrm>
            <a:prstGeom prst="rect">
              <a:avLst/>
            </a:prstGeom>
            <a:noFill/>
            <a:ln w="0">
              <a:noFill/>
            </a:ln>
          </p:spPr>
          <p:txBody>
            <a:bodyPr lIns="67500" tIns="33750" rIns="67500" bIns="33750">
              <a:noAutofit/>
            </a:bodyPr>
            <a:lstStyle/>
            <a:p>
              <a:r>
                <a:rPr lang="en-IN" sz="1050" spc="-1" dirty="0">
                  <a:latin typeface="Arial"/>
                </a:rPr>
                <a:t>“dog”</a:t>
              </a:r>
            </a:p>
          </p:txBody>
        </p:sp>
        <p:sp>
          <p:nvSpPr>
            <p:cNvPr id="57" name="TextShape 6">
              <a:extLst>
                <a:ext uri="{FF2B5EF4-FFF2-40B4-BE49-F238E27FC236}">
                  <a16:creationId xmlns:a16="http://schemas.microsoft.com/office/drawing/2014/main" id="{C3E1DE8C-3A4F-4D3F-A302-C679C6E4C834}"/>
                </a:ext>
              </a:extLst>
            </p:cNvPr>
            <p:cNvSpPr txBox="1"/>
            <p:nvPr/>
          </p:nvSpPr>
          <p:spPr>
            <a:xfrm>
              <a:off x="1515506" y="3268535"/>
              <a:ext cx="526500" cy="259740"/>
            </a:xfrm>
            <a:prstGeom prst="rect">
              <a:avLst/>
            </a:prstGeom>
            <a:noFill/>
            <a:ln w="0">
              <a:noFill/>
            </a:ln>
          </p:spPr>
          <p:txBody>
            <a:bodyPr lIns="67500" tIns="33750" rIns="67500" bIns="33750">
              <a:noAutofit/>
            </a:bodyPr>
            <a:lstStyle/>
            <a:p>
              <a:r>
                <a:rPr lang="en-IN" sz="1350" spc="-1" dirty="0">
                  <a:latin typeface="Arial"/>
                </a:rPr>
                <a:t>“</a:t>
              </a:r>
              <a:r>
                <a:rPr lang="en-IN" sz="1050" spc="-1" dirty="0">
                  <a:latin typeface="Arial"/>
                </a:rPr>
                <a:t>cat</a:t>
              </a:r>
              <a:r>
                <a:rPr lang="en-IN" sz="1350" spc="-1" dirty="0">
                  <a:latin typeface="Arial"/>
                </a:rPr>
                <a:t>”</a:t>
              </a:r>
            </a:p>
          </p:txBody>
        </p:sp>
        <p:sp>
          <p:nvSpPr>
            <p:cNvPr id="58" name="TextShape 6">
              <a:extLst>
                <a:ext uri="{FF2B5EF4-FFF2-40B4-BE49-F238E27FC236}">
                  <a16:creationId xmlns:a16="http://schemas.microsoft.com/office/drawing/2014/main" id="{E6BCB218-7F92-4B73-A92A-4FD5CEE1A47C}"/>
                </a:ext>
              </a:extLst>
            </p:cNvPr>
            <p:cNvSpPr txBox="1"/>
            <p:nvPr/>
          </p:nvSpPr>
          <p:spPr>
            <a:xfrm>
              <a:off x="1682388" y="3046745"/>
              <a:ext cx="526500" cy="259740"/>
            </a:xfrm>
            <a:prstGeom prst="rect">
              <a:avLst/>
            </a:prstGeom>
            <a:noFill/>
            <a:ln w="0">
              <a:noFill/>
            </a:ln>
          </p:spPr>
          <p:txBody>
            <a:bodyPr lIns="67500" tIns="33750" rIns="67500" bIns="33750">
              <a:noAutofit/>
            </a:bodyPr>
            <a:lstStyle/>
            <a:p>
              <a:r>
                <a:rPr lang="en-IN" sz="1350" spc="-1" dirty="0">
                  <a:latin typeface="Arial"/>
                </a:rPr>
                <a:t>“</a:t>
              </a:r>
              <a:r>
                <a:rPr lang="en-IN" sz="1050" spc="-1" dirty="0">
                  <a:latin typeface="Arial"/>
                </a:rPr>
                <a:t>cat</a:t>
              </a:r>
              <a:r>
                <a:rPr lang="en-IN" sz="1350" spc="-1" dirty="0">
                  <a:latin typeface="Arial"/>
                </a:rPr>
                <a:t>”</a:t>
              </a:r>
            </a:p>
          </p:txBody>
        </p:sp>
        <p:sp>
          <p:nvSpPr>
            <p:cNvPr id="59" name="TextShape 3">
              <a:extLst>
                <a:ext uri="{FF2B5EF4-FFF2-40B4-BE49-F238E27FC236}">
                  <a16:creationId xmlns:a16="http://schemas.microsoft.com/office/drawing/2014/main" id="{C9E743C0-B744-49E2-AAEE-F2B6829DD8DF}"/>
                </a:ext>
              </a:extLst>
            </p:cNvPr>
            <p:cNvSpPr txBox="1"/>
            <p:nvPr/>
          </p:nvSpPr>
          <p:spPr>
            <a:xfrm>
              <a:off x="2067066" y="2632301"/>
              <a:ext cx="458103" cy="222413"/>
            </a:xfrm>
            <a:prstGeom prst="rect">
              <a:avLst/>
            </a:prstGeom>
            <a:noFill/>
            <a:ln w="0">
              <a:noFill/>
            </a:ln>
          </p:spPr>
          <p:txBody>
            <a:bodyPr lIns="67500" tIns="33750" rIns="67500" bIns="33750">
              <a:noAutofit/>
            </a:bodyPr>
            <a:lstStyle/>
            <a:p>
              <a:r>
                <a:rPr lang="en-IN" sz="1050" spc="-1" dirty="0">
                  <a:latin typeface="Arial"/>
                </a:rPr>
                <a:t>“dog”</a:t>
              </a:r>
            </a:p>
          </p:txBody>
        </p:sp>
        <p:sp>
          <p:nvSpPr>
            <p:cNvPr id="60" name="TextShape 3">
              <a:extLst>
                <a:ext uri="{FF2B5EF4-FFF2-40B4-BE49-F238E27FC236}">
                  <a16:creationId xmlns:a16="http://schemas.microsoft.com/office/drawing/2014/main" id="{AF866022-CC4A-40F9-BF08-088D3B289E33}"/>
                </a:ext>
              </a:extLst>
            </p:cNvPr>
            <p:cNvSpPr txBox="1"/>
            <p:nvPr/>
          </p:nvSpPr>
          <p:spPr>
            <a:xfrm>
              <a:off x="2236720" y="2373427"/>
              <a:ext cx="458103" cy="222413"/>
            </a:xfrm>
            <a:prstGeom prst="rect">
              <a:avLst/>
            </a:prstGeom>
            <a:noFill/>
            <a:ln w="0">
              <a:noFill/>
            </a:ln>
          </p:spPr>
          <p:txBody>
            <a:bodyPr lIns="67500" tIns="33750" rIns="67500" bIns="33750">
              <a:noAutofit/>
            </a:bodyPr>
            <a:lstStyle/>
            <a:p>
              <a:r>
                <a:rPr lang="en-IN" sz="1050" spc="-1" dirty="0">
                  <a:latin typeface="Arial"/>
                </a:rPr>
                <a:t>“dog”</a:t>
              </a:r>
            </a:p>
          </p:txBody>
        </p:sp>
      </p:grpSp>
      <p:sp>
        <p:nvSpPr>
          <p:cNvPr id="61" name="CustomShape 13">
            <a:extLst>
              <a:ext uri="{FF2B5EF4-FFF2-40B4-BE49-F238E27FC236}">
                <a16:creationId xmlns:a16="http://schemas.microsoft.com/office/drawing/2014/main" id="{AC943A8B-EDF2-416F-B60E-8C3C3998B1EE}"/>
              </a:ext>
            </a:extLst>
          </p:cNvPr>
          <p:cNvSpPr/>
          <p:nvPr/>
        </p:nvSpPr>
        <p:spPr>
          <a:xfrm>
            <a:off x="4901932" y="3233749"/>
            <a:ext cx="55928" cy="399734"/>
          </a:xfrm>
          <a:prstGeom prst="rect">
            <a:avLst/>
          </a:prstGeom>
          <a:solidFill>
            <a:srgbClr val="0070C0"/>
          </a:solidFill>
          <a:ln w="0">
            <a:solidFill>
              <a:srgbClr val="3465A4"/>
            </a:solidFill>
          </a:ln>
        </p:spPr>
        <p:style>
          <a:lnRef idx="0">
            <a:scrgbClr r="0" g="0" b="0"/>
          </a:lnRef>
          <a:fillRef idx="0">
            <a:scrgbClr r="0" g="0" b="0"/>
          </a:fillRef>
          <a:effectRef idx="0">
            <a:scrgbClr r="0" g="0" b="0"/>
          </a:effectRef>
          <a:fontRef idx="minor"/>
        </p:style>
      </p:sp>
      <p:sp>
        <p:nvSpPr>
          <p:cNvPr id="62" name="CustomShape 13">
            <a:extLst>
              <a:ext uri="{FF2B5EF4-FFF2-40B4-BE49-F238E27FC236}">
                <a16:creationId xmlns:a16="http://schemas.microsoft.com/office/drawing/2014/main" id="{8C550C72-051A-4F72-9EB3-2066351997AF}"/>
              </a:ext>
            </a:extLst>
          </p:cNvPr>
          <p:cNvSpPr/>
          <p:nvPr/>
        </p:nvSpPr>
        <p:spPr>
          <a:xfrm>
            <a:off x="4997654" y="2965152"/>
            <a:ext cx="55928" cy="399734"/>
          </a:xfrm>
          <a:prstGeom prst="rect">
            <a:avLst/>
          </a:prstGeom>
          <a:solidFill>
            <a:srgbClr val="FF0000"/>
          </a:solidFill>
          <a:ln w="0">
            <a:solidFill>
              <a:srgbClr val="3465A4"/>
            </a:solidFill>
          </a:ln>
        </p:spPr>
        <p:style>
          <a:lnRef idx="0">
            <a:scrgbClr r="0" g="0" b="0"/>
          </a:lnRef>
          <a:fillRef idx="0">
            <a:scrgbClr r="0" g="0" b="0"/>
          </a:fillRef>
          <a:effectRef idx="0">
            <a:scrgbClr r="0" g="0" b="0"/>
          </a:effectRef>
          <a:fontRef idx="minor"/>
        </p:style>
      </p:sp>
      <p:sp>
        <p:nvSpPr>
          <p:cNvPr id="63" name="CustomShape 13">
            <a:extLst>
              <a:ext uri="{FF2B5EF4-FFF2-40B4-BE49-F238E27FC236}">
                <a16:creationId xmlns:a16="http://schemas.microsoft.com/office/drawing/2014/main" id="{898F5D3C-195D-4597-8A65-CA24059F042B}"/>
              </a:ext>
            </a:extLst>
          </p:cNvPr>
          <p:cNvSpPr/>
          <p:nvPr/>
        </p:nvSpPr>
        <p:spPr>
          <a:xfrm>
            <a:off x="5105172" y="2706321"/>
            <a:ext cx="55928" cy="399734"/>
          </a:xfrm>
          <a:prstGeom prst="rect">
            <a:avLst/>
          </a:prstGeom>
          <a:solidFill>
            <a:schemeClr val="accent4">
              <a:lumMod val="40000"/>
              <a:lumOff val="60000"/>
            </a:schemeClr>
          </a:solidFill>
          <a:ln w="0">
            <a:solidFill>
              <a:srgbClr val="3465A4"/>
            </a:solidFill>
          </a:ln>
        </p:spPr>
        <p:style>
          <a:lnRef idx="0">
            <a:scrgbClr r="0" g="0" b="0"/>
          </a:lnRef>
          <a:fillRef idx="0">
            <a:scrgbClr r="0" g="0" b="0"/>
          </a:fillRef>
          <a:effectRef idx="0">
            <a:scrgbClr r="0" g="0" b="0"/>
          </a:effectRef>
          <a:fontRef idx="minor"/>
        </p:style>
      </p:sp>
      <p:sp>
        <p:nvSpPr>
          <p:cNvPr id="64" name="CustomShape 13">
            <a:extLst>
              <a:ext uri="{FF2B5EF4-FFF2-40B4-BE49-F238E27FC236}">
                <a16:creationId xmlns:a16="http://schemas.microsoft.com/office/drawing/2014/main" id="{AB601A5C-4E4B-4C72-9B29-5F77226B9512}"/>
              </a:ext>
            </a:extLst>
          </p:cNvPr>
          <p:cNvSpPr/>
          <p:nvPr/>
        </p:nvSpPr>
        <p:spPr>
          <a:xfrm>
            <a:off x="5192467" y="2429052"/>
            <a:ext cx="55928" cy="399734"/>
          </a:xfrm>
          <a:prstGeom prst="rect">
            <a:avLst/>
          </a:prstGeom>
          <a:solidFill>
            <a:schemeClr val="accent5"/>
          </a:solidFill>
          <a:ln w="0">
            <a:solidFill>
              <a:srgbClr val="3465A4"/>
            </a:solidFill>
          </a:ln>
        </p:spPr>
        <p:style>
          <a:lnRef idx="0">
            <a:scrgbClr r="0" g="0" b="0"/>
          </a:lnRef>
          <a:fillRef idx="0">
            <a:scrgbClr r="0" g="0" b="0"/>
          </a:fillRef>
          <a:effectRef idx="0">
            <a:scrgbClr r="0" g="0" b="0"/>
          </a:effectRef>
          <a:fontRef idx="minor"/>
        </p:style>
      </p:sp>
      <p:sp>
        <p:nvSpPr>
          <p:cNvPr id="65" name="CustomShape 13">
            <a:extLst>
              <a:ext uri="{FF2B5EF4-FFF2-40B4-BE49-F238E27FC236}">
                <a16:creationId xmlns:a16="http://schemas.microsoft.com/office/drawing/2014/main" id="{FC1E62D9-4AE3-47D0-A635-F24B2E7E8C73}"/>
              </a:ext>
            </a:extLst>
          </p:cNvPr>
          <p:cNvSpPr/>
          <p:nvPr/>
        </p:nvSpPr>
        <p:spPr>
          <a:xfrm>
            <a:off x="5297590" y="2118149"/>
            <a:ext cx="55928" cy="399734"/>
          </a:xfrm>
          <a:prstGeom prst="rect">
            <a:avLst/>
          </a:prstGeom>
          <a:solidFill>
            <a:schemeClr val="accent2">
              <a:lumMod val="40000"/>
              <a:lumOff val="60000"/>
            </a:schemeClr>
          </a:solidFill>
          <a:ln w="0">
            <a:solidFill>
              <a:srgbClr val="3465A4"/>
            </a:solidFill>
          </a:ln>
        </p:spPr>
        <p:style>
          <a:lnRef idx="0">
            <a:scrgbClr r="0" g="0" b="0"/>
          </a:lnRef>
          <a:fillRef idx="0">
            <a:scrgbClr r="0" g="0" b="0"/>
          </a:fillRef>
          <a:effectRef idx="0">
            <a:scrgbClr r="0" g="0" b="0"/>
          </a:effectRef>
          <a:fontRef idx="minor"/>
        </p:style>
      </p:sp>
      <p:sp>
        <p:nvSpPr>
          <p:cNvPr id="66" name="TextShape 6">
            <a:extLst>
              <a:ext uri="{FF2B5EF4-FFF2-40B4-BE49-F238E27FC236}">
                <a16:creationId xmlns:a16="http://schemas.microsoft.com/office/drawing/2014/main" id="{D8C96160-0622-420A-BEA3-E4CB5AC14048}"/>
              </a:ext>
            </a:extLst>
          </p:cNvPr>
          <p:cNvSpPr txBox="1"/>
          <p:nvPr/>
        </p:nvSpPr>
        <p:spPr>
          <a:xfrm>
            <a:off x="4799053" y="3695747"/>
            <a:ext cx="526500" cy="259740"/>
          </a:xfrm>
          <a:prstGeom prst="rect">
            <a:avLst/>
          </a:prstGeom>
          <a:noFill/>
          <a:ln w="0">
            <a:noFill/>
          </a:ln>
        </p:spPr>
        <p:txBody>
          <a:bodyPr lIns="67500" tIns="33750" rIns="67500" bIns="33750">
            <a:noAutofit/>
          </a:bodyPr>
          <a:lstStyle/>
          <a:p>
            <a:r>
              <a:rPr lang="en-IN" sz="1350" spc="-1" dirty="0">
                <a:latin typeface="Arial"/>
              </a:rPr>
              <a:t>“</a:t>
            </a:r>
            <a:r>
              <a:rPr lang="en-IN" sz="1050" spc="-1" dirty="0">
                <a:latin typeface="Arial"/>
              </a:rPr>
              <a:t>cat</a:t>
            </a:r>
            <a:r>
              <a:rPr lang="en-IN" sz="1350" spc="-1" dirty="0">
                <a:latin typeface="Arial"/>
              </a:rPr>
              <a:t>”</a:t>
            </a:r>
          </a:p>
        </p:txBody>
      </p:sp>
      <p:sp>
        <p:nvSpPr>
          <p:cNvPr id="67" name="TextShape 6">
            <a:extLst>
              <a:ext uri="{FF2B5EF4-FFF2-40B4-BE49-F238E27FC236}">
                <a16:creationId xmlns:a16="http://schemas.microsoft.com/office/drawing/2014/main" id="{007BDC3C-A36C-4E4A-99F3-3C2A5F6E2013}"/>
              </a:ext>
            </a:extLst>
          </p:cNvPr>
          <p:cNvSpPr txBox="1"/>
          <p:nvPr/>
        </p:nvSpPr>
        <p:spPr>
          <a:xfrm>
            <a:off x="4911329" y="3443947"/>
            <a:ext cx="526500" cy="259740"/>
          </a:xfrm>
          <a:prstGeom prst="rect">
            <a:avLst/>
          </a:prstGeom>
          <a:noFill/>
          <a:ln w="0">
            <a:noFill/>
          </a:ln>
        </p:spPr>
        <p:txBody>
          <a:bodyPr lIns="67500" tIns="33750" rIns="67500" bIns="33750">
            <a:noAutofit/>
          </a:bodyPr>
          <a:lstStyle/>
          <a:p>
            <a:r>
              <a:rPr lang="en-IN" sz="1350" spc="-1" dirty="0">
                <a:latin typeface="Arial"/>
              </a:rPr>
              <a:t>“</a:t>
            </a:r>
            <a:r>
              <a:rPr lang="en-IN" sz="1050" spc="-1" dirty="0">
                <a:latin typeface="Arial"/>
              </a:rPr>
              <a:t>cat</a:t>
            </a:r>
            <a:r>
              <a:rPr lang="en-IN" sz="1350" spc="-1" dirty="0">
                <a:latin typeface="Arial"/>
              </a:rPr>
              <a:t>”</a:t>
            </a:r>
          </a:p>
        </p:txBody>
      </p:sp>
      <p:sp>
        <p:nvSpPr>
          <p:cNvPr id="68" name="TextShape 6">
            <a:extLst>
              <a:ext uri="{FF2B5EF4-FFF2-40B4-BE49-F238E27FC236}">
                <a16:creationId xmlns:a16="http://schemas.microsoft.com/office/drawing/2014/main" id="{6A65F0E0-8626-4C55-8220-0BFEE1C5B378}"/>
              </a:ext>
            </a:extLst>
          </p:cNvPr>
          <p:cNvSpPr txBox="1"/>
          <p:nvPr/>
        </p:nvSpPr>
        <p:spPr>
          <a:xfrm>
            <a:off x="5008525" y="3218685"/>
            <a:ext cx="526500" cy="259740"/>
          </a:xfrm>
          <a:prstGeom prst="rect">
            <a:avLst/>
          </a:prstGeom>
          <a:noFill/>
          <a:ln w="0">
            <a:noFill/>
          </a:ln>
        </p:spPr>
        <p:txBody>
          <a:bodyPr lIns="67500" tIns="33750" rIns="67500" bIns="33750">
            <a:noAutofit/>
          </a:bodyPr>
          <a:lstStyle/>
          <a:p>
            <a:r>
              <a:rPr lang="en-IN" sz="1350" spc="-1" dirty="0">
                <a:latin typeface="Arial"/>
              </a:rPr>
              <a:t>“</a:t>
            </a:r>
            <a:r>
              <a:rPr lang="en-IN" sz="1050" spc="-1" dirty="0">
                <a:latin typeface="Arial"/>
              </a:rPr>
              <a:t>cat</a:t>
            </a:r>
            <a:r>
              <a:rPr lang="en-IN" sz="1350" spc="-1" dirty="0">
                <a:latin typeface="Arial"/>
              </a:rPr>
              <a:t>”</a:t>
            </a:r>
          </a:p>
        </p:txBody>
      </p:sp>
      <p:sp>
        <p:nvSpPr>
          <p:cNvPr id="69" name="TextShape 3">
            <a:extLst>
              <a:ext uri="{FF2B5EF4-FFF2-40B4-BE49-F238E27FC236}">
                <a16:creationId xmlns:a16="http://schemas.microsoft.com/office/drawing/2014/main" id="{E4256094-80DA-455F-87F4-EFEA11AA2846}"/>
              </a:ext>
            </a:extLst>
          </p:cNvPr>
          <p:cNvSpPr txBox="1"/>
          <p:nvPr/>
        </p:nvSpPr>
        <p:spPr>
          <a:xfrm>
            <a:off x="5107589" y="2982863"/>
            <a:ext cx="458103" cy="222413"/>
          </a:xfrm>
          <a:prstGeom prst="rect">
            <a:avLst/>
          </a:prstGeom>
          <a:noFill/>
          <a:ln w="0">
            <a:noFill/>
          </a:ln>
        </p:spPr>
        <p:txBody>
          <a:bodyPr lIns="67500" tIns="33750" rIns="67500" bIns="33750">
            <a:noAutofit/>
          </a:bodyPr>
          <a:lstStyle/>
          <a:p>
            <a:r>
              <a:rPr lang="en-IN" sz="1050" spc="-1" dirty="0">
                <a:latin typeface="Arial"/>
              </a:rPr>
              <a:t>“dog”</a:t>
            </a:r>
          </a:p>
        </p:txBody>
      </p:sp>
      <p:sp>
        <p:nvSpPr>
          <p:cNvPr id="70" name="TextShape 3">
            <a:extLst>
              <a:ext uri="{FF2B5EF4-FFF2-40B4-BE49-F238E27FC236}">
                <a16:creationId xmlns:a16="http://schemas.microsoft.com/office/drawing/2014/main" id="{0B20E285-07ED-4032-ADD0-0E779A4296FA}"/>
              </a:ext>
            </a:extLst>
          </p:cNvPr>
          <p:cNvSpPr txBox="1"/>
          <p:nvPr/>
        </p:nvSpPr>
        <p:spPr>
          <a:xfrm>
            <a:off x="5215795" y="2685231"/>
            <a:ext cx="458103" cy="222413"/>
          </a:xfrm>
          <a:prstGeom prst="rect">
            <a:avLst/>
          </a:prstGeom>
          <a:noFill/>
          <a:ln w="0">
            <a:noFill/>
          </a:ln>
        </p:spPr>
        <p:txBody>
          <a:bodyPr lIns="67500" tIns="33750" rIns="67500" bIns="33750">
            <a:noAutofit/>
          </a:bodyPr>
          <a:lstStyle/>
          <a:p>
            <a:r>
              <a:rPr lang="en-IN" sz="1050" spc="-1" dirty="0">
                <a:latin typeface="Arial"/>
              </a:rPr>
              <a:t>“dog”</a:t>
            </a:r>
          </a:p>
        </p:txBody>
      </p:sp>
      <p:sp>
        <p:nvSpPr>
          <p:cNvPr id="71" name="TextShape 3">
            <a:extLst>
              <a:ext uri="{FF2B5EF4-FFF2-40B4-BE49-F238E27FC236}">
                <a16:creationId xmlns:a16="http://schemas.microsoft.com/office/drawing/2014/main" id="{332D673E-BA44-4189-9598-C812CAB50D86}"/>
              </a:ext>
            </a:extLst>
          </p:cNvPr>
          <p:cNvSpPr txBox="1"/>
          <p:nvPr/>
        </p:nvSpPr>
        <p:spPr>
          <a:xfrm>
            <a:off x="5336640" y="2408294"/>
            <a:ext cx="458103" cy="222413"/>
          </a:xfrm>
          <a:prstGeom prst="rect">
            <a:avLst/>
          </a:prstGeom>
          <a:noFill/>
          <a:ln w="0">
            <a:noFill/>
          </a:ln>
        </p:spPr>
        <p:txBody>
          <a:bodyPr lIns="67500" tIns="33750" rIns="67500" bIns="33750">
            <a:noAutofit/>
          </a:bodyPr>
          <a:lstStyle/>
          <a:p>
            <a:r>
              <a:rPr lang="en-IN" sz="1050" spc="-1" dirty="0">
                <a:latin typeface="Arial"/>
              </a:rPr>
              <a:t>“dog”</a:t>
            </a:r>
          </a:p>
        </p:txBody>
      </p:sp>
      <p:sp>
        <p:nvSpPr>
          <p:cNvPr id="72" name="CustomShape 22">
            <a:extLst>
              <a:ext uri="{FF2B5EF4-FFF2-40B4-BE49-F238E27FC236}">
                <a16:creationId xmlns:a16="http://schemas.microsoft.com/office/drawing/2014/main" id="{BE481459-1DCF-4F1C-A4C9-89CF63CC05DA}"/>
              </a:ext>
            </a:extLst>
          </p:cNvPr>
          <p:cNvSpPr/>
          <p:nvPr/>
        </p:nvSpPr>
        <p:spPr>
          <a:xfrm>
            <a:off x="5635623" y="3034615"/>
            <a:ext cx="526497" cy="143583"/>
          </a:xfrm>
          <a:custGeom>
            <a:avLst/>
            <a:gdLst/>
            <a:ahLst/>
            <a:cxnLst/>
            <a:rect l="0" t="0" r="r" b="b"/>
            <a:pathLst>
              <a:path w="4202" h="1002">
                <a:moveTo>
                  <a:pt x="0" y="250"/>
                </a:moveTo>
                <a:lnTo>
                  <a:pt x="3150" y="250"/>
                </a:lnTo>
                <a:lnTo>
                  <a:pt x="3150" y="0"/>
                </a:lnTo>
                <a:lnTo>
                  <a:pt x="4201" y="500"/>
                </a:lnTo>
                <a:lnTo>
                  <a:pt x="3150" y="1001"/>
                </a:lnTo>
                <a:lnTo>
                  <a:pt x="3150" y="750"/>
                </a:lnTo>
                <a:lnTo>
                  <a:pt x="0" y="750"/>
                </a:lnTo>
                <a:lnTo>
                  <a:pt x="0" y="250"/>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sp>
      <p:sp>
        <p:nvSpPr>
          <p:cNvPr id="54" name="TextBox 53">
            <a:extLst>
              <a:ext uri="{FF2B5EF4-FFF2-40B4-BE49-F238E27FC236}">
                <a16:creationId xmlns:a16="http://schemas.microsoft.com/office/drawing/2014/main" id="{AC0B2FDF-A92B-41D0-9601-7ED9F1C8DD67}"/>
              </a:ext>
            </a:extLst>
          </p:cNvPr>
          <p:cNvSpPr txBox="1"/>
          <p:nvPr/>
        </p:nvSpPr>
        <p:spPr>
          <a:xfrm>
            <a:off x="1524001" y="6119091"/>
            <a:ext cx="2388795" cy="207749"/>
          </a:xfrm>
          <a:prstGeom prst="rect">
            <a:avLst/>
          </a:prstGeom>
          <a:noFill/>
        </p:spPr>
        <p:txBody>
          <a:bodyPr wrap="none" rtlCol="0">
            <a:spAutoFit/>
          </a:bodyPr>
          <a:lstStyle/>
          <a:p>
            <a:r>
              <a:rPr lang="en-IN" sz="750" dirty="0">
                <a:hlinkClick r:id="rId10"/>
              </a:rPr>
              <a:t>https://www.pinclipart.com/</a:t>
            </a:r>
            <a:r>
              <a:rPr lang="en-IN" sz="750" dirty="0"/>
              <a:t>, </a:t>
            </a:r>
            <a:r>
              <a:rPr lang="en-IN" sz="750" dirty="0">
                <a:hlinkClick r:id="rId11"/>
              </a:rPr>
              <a:t>http://www.pngtree.com</a:t>
            </a:r>
            <a:r>
              <a:rPr lang="en-IN" sz="750" dirty="0"/>
              <a:t> </a:t>
            </a:r>
          </a:p>
        </p:txBody>
      </p:sp>
      <p:pic>
        <p:nvPicPr>
          <p:cNvPr id="56" name="Picture 55" descr="A picture containing wheel&#10;&#10;Description automatically generated">
            <a:extLst>
              <a:ext uri="{FF2B5EF4-FFF2-40B4-BE49-F238E27FC236}">
                <a16:creationId xmlns:a16="http://schemas.microsoft.com/office/drawing/2014/main" id="{1F50F2AD-F31C-4DE0-A9F3-00712042DA3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61647" y="2539785"/>
            <a:ext cx="797123" cy="562967"/>
          </a:xfrm>
          <a:prstGeom prst="rect">
            <a:avLst/>
          </a:prstGeom>
        </p:spPr>
      </p:pic>
      <p:sp>
        <p:nvSpPr>
          <p:cNvPr id="76" name="CustomShape 22">
            <a:extLst>
              <a:ext uri="{FF2B5EF4-FFF2-40B4-BE49-F238E27FC236}">
                <a16:creationId xmlns:a16="http://schemas.microsoft.com/office/drawing/2014/main" id="{522FBAB0-9EEC-4DB4-8A78-0A0968CFDE35}"/>
              </a:ext>
            </a:extLst>
          </p:cNvPr>
          <p:cNvSpPr/>
          <p:nvPr/>
        </p:nvSpPr>
        <p:spPr>
          <a:xfrm>
            <a:off x="5179368" y="4577111"/>
            <a:ext cx="526497" cy="143583"/>
          </a:xfrm>
          <a:custGeom>
            <a:avLst/>
            <a:gdLst/>
            <a:ahLst/>
            <a:cxnLst/>
            <a:rect l="0" t="0" r="r" b="b"/>
            <a:pathLst>
              <a:path w="4202" h="1002">
                <a:moveTo>
                  <a:pt x="0" y="250"/>
                </a:moveTo>
                <a:lnTo>
                  <a:pt x="3150" y="250"/>
                </a:lnTo>
                <a:lnTo>
                  <a:pt x="3150" y="0"/>
                </a:lnTo>
                <a:lnTo>
                  <a:pt x="4201" y="500"/>
                </a:lnTo>
                <a:lnTo>
                  <a:pt x="3150" y="1001"/>
                </a:lnTo>
                <a:lnTo>
                  <a:pt x="3150" y="750"/>
                </a:lnTo>
                <a:lnTo>
                  <a:pt x="0" y="750"/>
                </a:lnTo>
                <a:lnTo>
                  <a:pt x="0" y="250"/>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sp>
      <p:sp>
        <p:nvSpPr>
          <p:cNvPr id="77" name="CustomShape 22">
            <a:extLst>
              <a:ext uri="{FF2B5EF4-FFF2-40B4-BE49-F238E27FC236}">
                <a16:creationId xmlns:a16="http://schemas.microsoft.com/office/drawing/2014/main" id="{19BA744F-FD06-4CF7-8C78-DA7755FADC66}"/>
              </a:ext>
            </a:extLst>
          </p:cNvPr>
          <p:cNvSpPr/>
          <p:nvPr/>
        </p:nvSpPr>
        <p:spPr>
          <a:xfrm>
            <a:off x="5883479" y="4565416"/>
            <a:ext cx="421811" cy="162578"/>
          </a:xfrm>
          <a:custGeom>
            <a:avLst/>
            <a:gdLst/>
            <a:ahLst/>
            <a:cxnLst/>
            <a:rect l="0" t="0" r="r" b="b"/>
            <a:pathLst>
              <a:path w="4202" h="1002">
                <a:moveTo>
                  <a:pt x="0" y="250"/>
                </a:moveTo>
                <a:lnTo>
                  <a:pt x="3150" y="250"/>
                </a:lnTo>
                <a:lnTo>
                  <a:pt x="3150" y="0"/>
                </a:lnTo>
                <a:lnTo>
                  <a:pt x="4201" y="500"/>
                </a:lnTo>
                <a:lnTo>
                  <a:pt x="3150" y="1001"/>
                </a:lnTo>
                <a:lnTo>
                  <a:pt x="3150" y="750"/>
                </a:lnTo>
                <a:lnTo>
                  <a:pt x="0" y="750"/>
                </a:lnTo>
                <a:lnTo>
                  <a:pt x="0" y="250"/>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sp>
      <p:sp>
        <p:nvSpPr>
          <p:cNvPr id="78" name="CustomShape 22">
            <a:extLst>
              <a:ext uri="{FF2B5EF4-FFF2-40B4-BE49-F238E27FC236}">
                <a16:creationId xmlns:a16="http://schemas.microsoft.com/office/drawing/2014/main" id="{01804E7F-693F-457D-A3B4-70F80BDE78EB}"/>
              </a:ext>
            </a:extLst>
          </p:cNvPr>
          <p:cNvSpPr/>
          <p:nvPr/>
        </p:nvSpPr>
        <p:spPr>
          <a:xfrm>
            <a:off x="7430483" y="4558115"/>
            <a:ext cx="421811" cy="162578"/>
          </a:xfrm>
          <a:custGeom>
            <a:avLst/>
            <a:gdLst/>
            <a:ahLst/>
            <a:cxnLst/>
            <a:rect l="0" t="0" r="r" b="b"/>
            <a:pathLst>
              <a:path w="4202" h="1002">
                <a:moveTo>
                  <a:pt x="0" y="250"/>
                </a:moveTo>
                <a:lnTo>
                  <a:pt x="3150" y="250"/>
                </a:lnTo>
                <a:lnTo>
                  <a:pt x="3150" y="0"/>
                </a:lnTo>
                <a:lnTo>
                  <a:pt x="4201" y="500"/>
                </a:lnTo>
                <a:lnTo>
                  <a:pt x="3150" y="1001"/>
                </a:lnTo>
                <a:lnTo>
                  <a:pt x="3150" y="750"/>
                </a:lnTo>
                <a:lnTo>
                  <a:pt x="0" y="750"/>
                </a:lnTo>
                <a:lnTo>
                  <a:pt x="0" y="250"/>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sp>
      <p:pic>
        <p:nvPicPr>
          <p:cNvPr id="74" name="Picture 73">
            <a:extLst>
              <a:ext uri="{FF2B5EF4-FFF2-40B4-BE49-F238E27FC236}">
                <a16:creationId xmlns:a16="http://schemas.microsoft.com/office/drawing/2014/main" id="{17EF2E86-E56C-4954-A16D-B96CA86FD043}"/>
              </a:ext>
            </a:extLst>
          </p:cNvPr>
          <p:cNvPicPr>
            <a:picLocks noChangeAspect="1"/>
          </p:cNvPicPr>
          <p:nvPr/>
        </p:nvPicPr>
        <p:blipFill>
          <a:blip r:embed="rId13" cstate="print"/>
          <a:stretch>
            <a:fillRect/>
          </a:stretch>
        </p:blipFill>
        <p:spPr>
          <a:xfrm>
            <a:off x="1611971" y="5345607"/>
            <a:ext cx="758015" cy="723917"/>
          </a:xfrm>
          <a:prstGeom prst="rect">
            <a:avLst/>
          </a:prstGeom>
        </p:spPr>
      </p:pic>
      <p:sp>
        <p:nvSpPr>
          <p:cNvPr id="75" name="Speech Bubble: Rectangle 74">
            <a:extLst>
              <a:ext uri="{FF2B5EF4-FFF2-40B4-BE49-F238E27FC236}">
                <a16:creationId xmlns:a16="http://schemas.microsoft.com/office/drawing/2014/main" id="{CBDCF6DC-2D1B-43F3-ADD9-0ECE52C5419D}"/>
              </a:ext>
            </a:extLst>
          </p:cNvPr>
          <p:cNvSpPr/>
          <p:nvPr/>
        </p:nvSpPr>
        <p:spPr>
          <a:xfrm>
            <a:off x="1676400" y="3654314"/>
            <a:ext cx="2673214" cy="1374887"/>
          </a:xfrm>
          <a:prstGeom prst="wedgeRectCallout">
            <a:avLst>
              <a:gd name="adj1" fmla="val -41073"/>
              <a:gd name="adj2" fmla="val 79441"/>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1600" dirty="0">
                <a:solidFill>
                  <a:srgbClr val="FF0000"/>
                </a:solidFill>
                <a:latin typeface="Times New Roman" panose="02020603050405020304" pitchFamily="18" charset="0"/>
                <a:cs typeface="Times New Roman" panose="02020603050405020304" pitchFamily="18" charset="0"/>
              </a:rPr>
              <a:t>Feature extraction </a:t>
            </a:r>
            <a:r>
              <a:rPr lang="en-IN" sz="1600" dirty="0">
                <a:solidFill>
                  <a:schemeClr val="tx1"/>
                </a:solidFill>
                <a:latin typeface="Times New Roman" panose="02020603050405020304" pitchFamily="18" charset="0"/>
                <a:cs typeface="Times New Roman" panose="02020603050405020304" pitchFamily="18" charset="0"/>
              </a:rPr>
              <a:t>converts raw inputs to a </a:t>
            </a:r>
            <a:r>
              <a:rPr lang="en-IN" sz="1600" dirty="0">
                <a:solidFill>
                  <a:srgbClr val="FF0000"/>
                </a:solidFill>
                <a:latin typeface="Times New Roman" panose="02020603050405020304" pitchFamily="18" charset="0"/>
                <a:cs typeface="Times New Roman" panose="02020603050405020304" pitchFamily="18" charset="0"/>
              </a:rPr>
              <a:t>numeric representation </a:t>
            </a:r>
            <a:r>
              <a:rPr lang="en-IN" sz="1600" dirty="0">
                <a:solidFill>
                  <a:schemeClr val="tx1"/>
                </a:solidFill>
                <a:latin typeface="Times New Roman" panose="02020603050405020304" pitchFamily="18" charset="0"/>
                <a:cs typeface="Times New Roman" panose="02020603050405020304" pitchFamily="18" charset="0"/>
              </a:rPr>
              <a:t>that the ML algo can understand and work with. More on feature extraction later.</a:t>
            </a:r>
          </a:p>
        </p:txBody>
      </p:sp>
      <p:pic>
        <p:nvPicPr>
          <p:cNvPr id="83" name="Picture 82" descr="A picture containing photo, different, small, old&#10;&#10;Description automatically generated">
            <a:extLst>
              <a:ext uri="{FF2B5EF4-FFF2-40B4-BE49-F238E27FC236}">
                <a16:creationId xmlns:a16="http://schemas.microsoft.com/office/drawing/2014/main" id="{980D67E6-3D1A-4B4B-8430-D4110474DD7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71216" y="4392031"/>
            <a:ext cx="746273" cy="559191"/>
          </a:xfrm>
          <a:prstGeom prst="rect">
            <a:avLst/>
          </a:prstGeom>
        </p:spPr>
      </p:pic>
      <p:sp>
        <p:nvSpPr>
          <p:cNvPr id="88" name="Rectangle 87">
            <a:extLst>
              <a:ext uri="{FF2B5EF4-FFF2-40B4-BE49-F238E27FC236}">
                <a16:creationId xmlns:a16="http://schemas.microsoft.com/office/drawing/2014/main" id="{32680F7B-D1D1-4A8C-BB23-CCF722A91B15}"/>
              </a:ext>
            </a:extLst>
          </p:cNvPr>
          <p:cNvSpPr/>
          <p:nvPr/>
        </p:nvSpPr>
        <p:spPr>
          <a:xfrm>
            <a:off x="6429589" y="4324586"/>
            <a:ext cx="871686" cy="69408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89" name="TextBox 88">
            <a:extLst>
              <a:ext uri="{FF2B5EF4-FFF2-40B4-BE49-F238E27FC236}">
                <a16:creationId xmlns:a16="http://schemas.microsoft.com/office/drawing/2014/main" id="{964B48DB-515A-4E0C-874A-4CBEBAE864F0}"/>
              </a:ext>
            </a:extLst>
          </p:cNvPr>
          <p:cNvSpPr txBox="1"/>
          <p:nvPr/>
        </p:nvSpPr>
        <p:spPr>
          <a:xfrm>
            <a:off x="6182191" y="5053220"/>
            <a:ext cx="1610249" cy="584775"/>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     Cat vs Dog </a:t>
            </a:r>
          </a:p>
          <a:p>
            <a:r>
              <a:rPr lang="en-IN" sz="1600" dirty="0">
                <a:latin typeface="Times New Roman" panose="02020603050405020304" pitchFamily="18" charset="0"/>
                <a:cs typeface="Times New Roman" panose="02020603050405020304" pitchFamily="18" charset="0"/>
              </a:rPr>
              <a:t>Prediction model</a:t>
            </a:r>
          </a:p>
        </p:txBody>
      </p:sp>
      <p:pic>
        <p:nvPicPr>
          <p:cNvPr id="94" name="Picture 93">
            <a:extLst>
              <a:ext uri="{FF2B5EF4-FFF2-40B4-BE49-F238E27FC236}">
                <a16:creationId xmlns:a16="http://schemas.microsoft.com/office/drawing/2014/main" id="{DE458777-C515-46B4-BDFB-686F87323FCF}"/>
              </a:ext>
            </a:extLst>
          </p:cNvPr>
          <p:cNvPicPr>
            <a:picLocks noChangeAspect="1"/>
          </p:cNvPicPr>
          <p:nvPr/>
        </p:nvPicPr>
        <p:blipFill>
          <a:blip r:embed="rId13" cstate="print"/>
          <a:stretch>
            <a:fillRect/>
          </a:stretch>
        </p:blipFill>
        <p:spPr>
          <a:xfrm>
            <a:off x="9753601" y="1524001"/>
            <a:ext cx="758015" cy="723917"/>
          </a:xfrm>
          <a:prstGeom prst="rect">
            <a:avLst/>
          </a:prstGeom>
        </p:spPr>
      </p:pic>
      <p:sp>
        <p:nvSpPr>
          <p:cNvPr id="95" name="Speech Bubble: Rectangle 94">
            <a:extLst>
              <a:ext uri="{FF2B5EF4-FFF2-40B4-BE49-F238E27FC236}">
                <a16:creationId xmlns:a16="http://schemas.microsoft.com/office/drawing/2014/main" id="{EF14DC8B-4D0F-40C6-8279-C0662065E0C0}"/>
              </a:ext>
            </a:extLst>
          </p:cNvPr>
          <p:cNvSpPr/>
          <p:nvPr/>
        </p:nvSpPr>
        <p:spPr>
          <a:xfrm>
            <a:off x="6471215" y="1221378"/>
            <a:ext cx="2844466" cy="1124424"/>
          </a:xfrm>
          <a:prstGeom prst="wedgeRectCallout">
            <a:avLst>
              <a:gd name="adj1" fmla="val 70940"/>
              <a:gd name="adj2" fmla="val -14583"/>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latin typeface="Times New Roman" panose="02020603050405020304" pitchFamily="18" charset="0"/>
                <a:cs typeface="Times New Roman" panose="02020603050405020304" pitchFamily="18" charset="0"/>
              </a:rPr>
              <a:t>Note: This example is for the problem of </a:t>
            </a:r>
            <a:r>
              <a:rPr lang="en-IN" sz="1600" dirty="0">
                <a:solidFill>
                  <a:srgbClr val="FF0000"/>
                </a:solidFill>
                <a:latin typeface="Times New Roman" panose="02020603050405020304" pitchFamily="18" charset="0"/>
                <a:cs typeface="Times New Roman" panose="02020603050405020304" pitchFamily="18" charset="0"/>
              </a:rPr>
              <a:t>binary classification</a:t>
            </a:r>
            <a:r>
              <a:rPr lang="en-IN" sz="1600" dirty="0">
                <a:solidFill>
                  <a:schemeClr val="tx1"/>
                </a:solidFill>
                <a:latin typeface="Times New Roman" panose="02020603050405020304" pitchFamily="18" charset="0"/>
                <a:cs typeface="Times New Roman" panose="02020603050405020304" pitchFamily="18" charset="0"/>
              </a:rPr>
              <a:t>, a supervised learning problem</a:t>
            </a:r>
          </a:p>
        </p:txBody>
      </p:sp>
      <p:sp>
        <p:nvSpPr>
          <p:cNvPr id="55" name="TextShape 21">
            <a:extLst>
              <a:ext uri="{FF2B5EF4-FFF2-40B4-BE49-F238E27FC236}">
                <a16:creationId xmlns:a16="http://schemas.microsoft.com/office/drawing/2014/main" id="{6B773867-74FD-4271-9317-355351D31FF1}"/>
              </a:ext>
            </a:extLst>
          </p:cNvPr>
          <p:cNvSpPr txBox="1"/>
          <p:nvPr/>
        </p:nvSpPr>
        <p:spPr>
          <a:xfrm>
            <a:off x="5020374" y="4853266"/>
            <a:ext cx="923227" cy="404535"/>
          </a:xfrm>
          <a:prstGeom prst="rect">
            <a:avLst/>
          </a:prstGeom>
          <a:noFill/>
          <a:ln w="0">
            <a:noFill/>
          </a:ln>
        </p:spPr>
        <p:txBody>
          <a:bodyPr lIns="67500" tIns="33750" rIns="67500" bIns="33750">
            <a:noAutofit/>
          </a:bodyPr>
          <a:lstStyle/>
          <a:p>
            <a:r>
              <a:rPr lang="en-IN" sz="1300" spc="-1" dirty="0">
                <a:latin typeface="Times New Roman" panose="02020603050405020304" pitchFamily="18" charset="0"/>
                <a:cs typeface="Times New Roman" panose="02020603050405020304" pitchFamily="18" charset="0"/>
              </a:rPr>
              <a:t> “Feature”</a:t>
            </a:r>
          </a:p>
          <a:p>
            <a:r>
              <a:rPr lang="en-IN" sz="1300" spc="-1" dirty="0">
                <a:latin typeface="Times New Roman" panose="02020603050405020304" pitchFamily="18" charset="0"/>
                <a:cs typeface="Times New Roman" panose="02020603050405020304" pitchFamily="18" charset="0"/>
              </a:rPr>
              <a:t>Extraction</a:t>
            </a:r>
          </a:p>
        </p:txBody>
      </p:sp>
      <p:sp>
        <p:nvSpPr>
          <p:cNvPr id="73" name="TextBox 72"/>
          <p:cNvSpPr txBox="1"/>
          <p:nvPr/>
        </p:nvSpPr>
        <p:spPr>
          <a:xfrm>
            <a:off x="7776519" y="2747835"/>
            <a:ext cx="2446638" cy="830997"/>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Can you think of a problem you would try to solve using supervised learning? </a:t>
            </a:r>
            <a:endParaRPr lang="en-GB" sz="1600" dirty="0">
              <a:latin typeface="Times New Roman" panose="02020603050405020304" pitchFamily="18" charset="0"/>
              <a:cs typeface="Times New Roman" panose="02020603050405020304" pitchFamily="18" charset="0"/>
            </a:endParaRPr>
          </a:p>
        </p:txBody>
      </p:sp>
      <p:sp>
        <p:nvSpPr>
          <p:cNvPr id="53" name="TextBox 52"/>
          <p:cNvSpPr txBox="1"/>
          <p:nvPr/>
        </p:nvSpPr>
        <p:spPr>
          <a:xfrm>
            <a:off x="8382000" y="6568190"/>
            <a:ext cx="22860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Unsupervised Learning</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C1B6D8E-0ECA-8DEF-6D63-EA8499A281AA}"/>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7A4AB6A8-BFE0-4C5C-2283-00E0FFE76403}"/>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8D0C01D2-4EB3-C289-2F52-0C73235E9A4B}"/>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19</a:t>
            </a:fld>
            <a:endParaRPr lang="en-US" dirty="0"/>
          </a:p>
        </p:txBody>
      </p:sp>
      <p:sp>
        <p:nvSpPr>
          <p:cNvPr id="7" name="TextBox 6">
            <a:extLst>
              <a:ext uri="{FF2B5EF4-FFF2-40B4-BE49-F238E27FC236}">
                <a16:creationId xmlns:a16="http://schemas.microsoft.com/office/drawing/2014/main" id="{624378DB-64B3-B1A8-D417-C8BF0CD31D35}"/>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Unsupervised Learning Framework</a:t>
            </a:r>
            <a:endParaRPr lang="en-IN" sz="1200" dirty="0">
              <a:latin typeface="Times New Roman" panose="02020603050405020304" pitchFamily="18" charset="0"/>
              <a:cs typeface="Times New Roman" panose="02020603050405020304" pitchFamily="18" charset="0"/>
            </a:endParaRPr>
          </a:p>
        </p:txBody>
      </p:sp>
      <p:sp>
        <p:nvSpPr>
          <p:cNvPr id="9" name="Title 8">
            <a:extLst>
              <a:ext uri="{FF2B5EF4-FFF2-40B4-BE49-F238E27FC236}">
                <a16:creationId xmlns:a16="http://schemas.microsoft.com/office/drawing/2014/main" id="{2A2B8509-2C16-5044-0F51-C81269693890}"/>
              </a:ext>
            </a:extLst>
          </p:cNvPr>
          <p:cNvSpPr>
            <a:spLocks noGrp="1"/>
          </p:cNvSpPr>
          <p:nvPr>
            <p:ph type="title"/>
          </p:nvPr>
        </p:nvSpPr>
        <p:spPr/>
        <p:txBody>
          <a:bodyPr/>
          <a:lstStyle/>
          <a:p>
            <a:r>
              <a:rPr lang="en-IN" dirty="0"/>
              <a:t>A Typical Supervised Learning Workflow</a:t>
            </a:r>
          </a:p>
        </p:txBody>
      </p:sp>
    </p:spTree>
    <p:custDataLst>
      <p:tags r:id="rId1"/>
    </p:custDataLst>
    <p:extLst>
      <p:ext uri="{BB962C8B-B14F-4D97-AF65-F5344CB8AC3E}">
        <p14:creationId xmlns:p14="http://schemas.microsoft.com/office/powerpoint/2010/main" val="3346201287"/>
      </p:ext>
    </p:extLst>
  </p:cSld>
  <p:clrMapOvr>
    <a:masterClrMapping/>
  </p:clrMapOvr>
  <mc:AlternateContent xmlns:mc="http://schemas.openxmlformats.org/markup-compatibility/2006" xmlns:p14="http://schemas.microsoft.com/office/powerpoint/2010/main">
    <mc:Choice Requires="p14">
      <p:transition spd="slow" p14:dur="2000" advTm="183374"/>
    </mc:Choice>
    <mc:Fallback xmlns="">
      <p:transition spd="slow" advTm="1833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down)">
                                      <p:cBhvr>
                                        <p:cTn id="7" dur="500"/>
                                        <p:tgtEl>
                                          <p:spTgt spid="9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wipe(down)">
                                      <p:cBhvr>
                                        <p:cTn id="10" dur="500"/>
                                        <p:tgtEl>
                                          <p:spTgt spid="9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500"/>
                                        <p:tgtEl>
                                          <p:spTgt spid="2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down)">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down)">
                                      <p:cBhvr>
                                        <p:cTn id="21" dur="500"/>
                                        <p:tgtEl>
                                          <p:spTgt spid="3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down)">
                                      <p:cBhvr>
                                        <p:cTn id="24" dur="500"/>
                                        <p:tgtEl>
                                          <p:spTgt spid="37"/>
                                        </p:tgtEl>
                                      </p:cBhvr>
                                    </p:animEffect>
                                  </p:childTnLst>
                                </p:cTn>
                              </p:par>
                              <p:par>
                                <p:cTn id="25" presetID="22" presetClass="entr" presetSubtype="4"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par>
                                <p:cTn id="28" presetID="22" presetClass="entr" presetSubtype="4" fill="hold"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wipe(down)">
                                      <p:cBhvr>
                                        <p:cTn id="30" dur="500"/>
                                        <p:tgtEl>
                                          <p:spTgt spid="61"/>
                                        </p:tgtEl>
                                      </p:cBhvr>
                                    </p:animEffect>
                                  </p:childTnLst>
                                </p:cTn>
                              </p:par>
                              <p:par>
                                <p:cTn id="31" presetID="22" presetClass="entr" presetSubtype="4"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wipe(down)">
                                      <p:cBhvr>
                                        <p:cTn id="33" dur="500"/>
                                        <p:tgtEl>
                                          <p:spTgt spid="62"/>
                                        </p:tgtEl>
                                      </p:cBhvr>
                                    </p:animEffect>
                                  </p:childTnLst>
                                </p:cTn>
                              </p:par>
                              <p:par>
                                <p:cTn id="34" presetID="22" presetClass="entr" presetSubtype="4"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down)">
                                      <p:cBhvr>
                                        <p:cTn id="36" dur="500"/>
                                        <p:tgtEl>
                                          <p:spTgt spid="63"/>
                                        </p:tgtEl>
                                      </p:cBhvr>
                                    </p:animEffect>
                                  </p:childTnLst>
                                </p:cTn>
                              </p:par>
                              <p:par>
                                <p:cTn id="37" presetID="22" presetClass="entr" presetSubtype="4"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wipe(down)">
                                      <p:cBhvr>
                                        <p:cTn id="39" dur="500"/>
                                        <p:tgtEl>
                                          <p:spTgt spid="64"/>
                                        </p:tgtEl>
                                      </p:cBhvr>
                                    </p:animEffect>
                                  </p:childTnLst>
                                </p:cTn>
                              </p:par>
                              <p:par>
                                <p:cTn id="40" presetID="22" presetClass="entr" presetSubtype="4" fill="hold"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down)">
                                      <p:cBhvr>
                                        <p:cTn id="42" dur="500"/>
                                        <p:tgtEl>
                                          <p:spTgt spid="6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down)">
                                      <p:cBhvr>
                                        <p:cTn id="45" dur="500"/>
                                        <p:tgtEl>
                                          <p:spTgt spid="6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wipe(down)">
                                      <p:cBhvr>
                                        <p:cTn id="51" dur="500"/>
                                        <p:tgtEl>
                                          <p:spTgt spid="68"/>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wipe(down)">
                                      <p:cBhvr>
                                        <p:cTn id="54" dur="500"/>
                                        <p:tgtEl>
                                          <p:spTgt spid="69"/>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down)">
                                      <p:cBhvr>
                                        <p:cTn id="57" dur="500"/>
                                        <p:tgtEl>
                                          <p:spTgt spid="70"/>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wipe(down)">
                                      <p:cBhvr>
                                        <p:cTn id="60" dur="500"/>
                                        <p:tgtEl>
                                          <p:spTgt spid="7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wipe(down)">
                                      <p:cBhvr>
                                        <p:cTn id="65" dur="500"/>
                                        <p:tgtEl>
                                          <p:spTgt spid="7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wipe(down)">
                                      <p:cBhvr>
                                        <p:cTn id="68" dur="500"/>
                                        <p:tgtEl>
                                          <p:spTgt spid="7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wipe(down)">
                                      <p:cBhvr>
                                        <p:cTn id="73" dur="500"/>
                                        <p:tgtEl>
                                          <p:spTgt spid="72"/>
                                        </p:tgtEl>
                                      </p:cBhvr>
                                    </p:animEffect>
                                  </p:childTnLst>
                                </p:cTn>
                              </p:par>
                              <p:par>
                                <p:cTn id="74" presetID="22" presetClass="entr" presetSubtype="4" fill="hold" nodeType="with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wipe(down)">
                                      <p:cBhvr>
                                        <p:cTn id="76" dur="500"/>
                                        <p:tgtEl>
                                          <p:spTgt spid="5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down)">
                                      <p:cBhvr>
                                        <p:cTn id="79" dur="500"/>
                                        <p:tgtEl>
                                          <p:spTgt spid="41"/>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wipe(down)">
                                      <p:cBhvr>
                                        <p:cTn id="82" dur="500"/>
                                        <p:tgtEl>
                                          <p:spTgt spid="4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wipe(down)">
                                      <p:cBhvr>
                                        <p:cTn id="87" dur="500"/>
                                        <p:tgtEl>
                                          <p:spTgt spid="42"/>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88"/>
                                        </p:tgtEl>
                                        <p:attrNameLst>
                                          <p:attrName>style.visibility</p:attrName>
                                        </p:attrNameLst>
                                      </p:cBhvr>
                                      <p:to>
                                        <p:strVal val="visible"/>
                                      </p:to>
                                    </p:set>
                                    <p:animEffect transition="in" filter="wipe(down)">
                                      <p:cBhvr>
                                        <p:cTn id="90" dur="500"/>
                                        <p:tgtEl>
                                          <p:spTgt spid="88"/>
                                        </p:tgtEl>
                                      </p:cBhvr>
                                    </p:animEffect>
                                  </p:childTnLst>
                                </p:cTn>
                              </p:par>
                              <p:par>
                                <p:cTn id="91" presetID="22" presetClass="entr" presetSubtype="4" fill="hold" nodeType="withEffect">
                                  <p:stCondLst>
                                    <p:cond delay="0"/>
                                  </p:stCondLst>
                                  <p:childTnLst>
                                    <p:set>
                                      <p:cBhvr>
                                        <p:cTn id="92" dur="1" fill="hold">
                                          <p:stCondLst>
                                            <p:cond delay="0"/>
                                          </p:stCondLst>
                                        </p:cTn>
                                        <p:tgtEl>
                                          <p:spTgt spid="83"/>
                                        </p:tgtEl>
                                        <p:attrNameLst>
                                          <p:attrName>style.visibility</p:attrName>
                                        </p:attrNameLst>
                                      </p:cBhvr>
                                      <p:to>
                                        <p:strVal val="visible"/>
                                      </p:to>
                                    </p:set>
                                    <p:animEffect transition="in" filter="wipe(down)">
                                      <p:cBhvr>
                                        <p:cTn id="93" dur="500"/>
                                        <p:tgtEl>
                                          <p:spTgt spid="83"/>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wipe(down)">
                                      <p:cBhvr>
                                        <p:cTn id="96" dur="500"/>
                                        <p:tgtEl>
                                          <p:spTgt spid="89"/>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wipe(down)">
                                      <p:cBhvr>
                                        <p:cTn id="101" dur="500"/>
                                        <p:tgtEl>
                                          <p:spTgt spid="45"/>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49"/>
                                        </p:tgtEl>
                                        <p:attrNameLst>
                                          <p:attrName>style.visibility</p:attrName>
                                        </p:attrNameLst>
                                      </p:cBhvr>
                                      <p:to>
                                        <p:strVal val="visible"/>
                                      </p:to>
                                    </p:set>
                                    <p:animEffect transition="in" filter="wipe(down)">
                                      <p:cBhvr>
                                        <p:cTn id="104" dur="500"/>
                                        <p:tgtEl>
                                          <p:spTgt spid="49"/>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wipe(down)">
                                      <p:cBhvr>
                                        <p:cTn id="109" dur="500"/>
                                        <p:tgtEl>
                                          <p:spTgt spid="76"/>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55"/>
                                        </p:tgtEl>
                                        <p:attrNameLst>
                                          <p:attrName>style.visibility</p:attrName>
                                        </p:attrNameLst>
                                      </p:cBhvr>
                                      <p:to>
                                        <p:strVal val="visible"/>
                                      </p:to>
                                    </p:set>
                                    <p:animEffect transition="in" filter="wipe(down)">
                                      <p:cBhvr>
                                        <p:cTn id="112" dur="500"/>
                                        <p:tgtEl>
                                          <p:spTgt spid="55"/>
                                        </p:tgtEl>
                                      </p:cBhvr>
                                    </p:animEffect>
                                  </p:childTnLst>
                                </p:cTn>
                              </p:par>
                              <p:par>
                                <p:cTn id="113" presetID="22" presetClass="entr" presetSubtype="4" fill="hold"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wipe(down)">
                                      <p:cBhvr>
                                        <p:cTn id="115" dur="500"/>
                                        <p:tgtEl>
                                          <p:spTgt spid="46"/>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77"/>
                                        </p:tgtEl>
                                        <p:attrNameLst>
                                          <p:attrName>style.visibility</p:attrName>
                                        </p:attrNameLst>
                                      </p:cBhvr>
                                      <p:to>
                                        <p:strVal val="visible"/>
                                      </p:to>
                                    </p:set>
                                    <p:animEffect transition="in" filter="wipe(down)">
                                      <p:cBhvr>
                                        <p:cTn id="120" dur="500"/>
                                        <p:tgtEl>
                                          <p:spTgt spid="77"/>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78"/>
                                        </p:tgtEl>
                                        <p:attrNameLst>
                                          <p:attrName>style.visibility</p:attrName>
                                        </p:attrNameLst>
                                      </p:cBhvr>
                                      <p:to>
                                        <p:strVal val="visible"/>
                                      </p:to>
                                    </p:set>
                                    <p:animEffect transition="in" filter="wipe(down)">
                                      <p:cBhvr>
                                        <p:cTn id="125" dur="500"/>
                                        <p:tgtEl>
                                          <p:spTgt spid="78"/>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52"/>
                                        </p:tgtEl>
                                        <p:attrNameLst>
                                          <p:attrName>style.visibility</p:attrName>
                                        </p:attrNameLst>
                                      </p:cBhvr>
                                      <p:to>
                                        <p:strVal val="visible"/>
                                      </p:to>
                                    </p:set>
                                    <p:animEffect transition="in" filter="wipe(down)">
                                      <p:cBhvr>
                                        <p:cTn id="128" dur="500"/>
                                        <p:tgtEl>
                                          <p:spTgt spid="52"/>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54"/>
                                        </p:tgtEl>
                                        <p:attrNameLst>
                                          <p:attrName>style.visibility</p:attrName>
                                        </p:attrNameLst>
                                      </p:cBhvr>
                                      <p:to>
                                        <p:strVal val="visible"/>
                                      </p:to>
                                    </p:set>
                                    <p:animEffect transition="in" filter="wipe(down)">
                                      <p:cBhvr>
                                        <p:cTn id="13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7" grpId="0"/>
      <p:bldP spid="40" grpId="0" animBg="1"/>
      <p:bldP spid="41" grpId="0"/>
      <p:bldP spid="49" grpId="0"/>
      <p:bldP spid="52" grpId="0"/>
      <p:bldP spid="66" grpId="0"/>
      <p:bldP spid="67" grpId="0"/>
      <p:bldP spid="68" grpId="0"/>
      <p:bldP spid="69" grpId="0"/>
      <p:bldP spid="70" grpId="0"/>
      <p:bldP spid="71" grpId="0"/>
      <p:bldP spid="54" grpId="0"/>
      <p:bldP spid="75" grpId="0" animBg="1"/>
      <p:bldP spid="88" grpId="0" animBg="1"/>
      <p:bldP spid="89" grpId="0"/>
      <p:bldP spid="95" grpId="0" animBg="1"/>
      <p:bldP spid="5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629" y="996378"/>
            <a:ext cx="12192000" cy="5683953"/>
          </a:xfrm>
        </p:spPr>
        <p:txBody>
          <a:bodyPr>
            <a:normAutofit/>
          </a:bodyPr>
          <a:lstStyle/>
          <a:p>
            <a:r>
              <a:rPr lang="en-US" dirty="0"/>
              <a:t>Prerequisites (Linear Algebra)</a:t>
            </a:r>
          </a:p>
          <a:p>
            <a:r>
              <a:rPr lang="en-US" dirty="0">
                <a:solidFill>
                  <a:srgbClr val="3333FF"/>
                </a:solidFill>
              </a:rPr>
              <a:t>Learning</a:t>
            </a:r>
          </a:p>
          <a:p>
            <a:r>
              <a:rPr lang="en-US" dirty="0"/>
              <a:t>Machine Learning (ML)</a:t>
            </a:r>
          </a:p>
          <a:p>
            <a:r>
              <a:rPr lang="en-US" dirty="0">
                <a:solidFill>
                  <a:srgbClr val="3333FF"/>
                </a:solidFill>
              </a:rPr>
              <a:t>A loose taxonomy of ML</a:t>
            </a:r>
          </a:p>
          <a:p>
            <a:pPr lvl="1"/>
            <a:r>
              <a:rPr lang="en-US" dirty="0">
                <a:solidFill>
                  <a:srgbClr val="3333FF"/>
                </a:solidFill>
              </a:rPr>
              <a:t>Supervised Learning</a:t>
            </a:r>
          </a:p>
          <a:p>
            <a:pPr lvl="1"/>
            <a:r>
              <a:rPr lang="en-US" dirty="0">
                <a:solidFill>
                  <a:srgbClr val="3333FF"/>
                </a:solidFill>
              </a:rPr>
              <a:t>Unsupervised Learning</a:t>
            </a:r>
          </a:p>
          <a:p>
            <a:pPr lvl="1"/>
            <a:r>
              <a:rPr lang="en-US" dirty="0">
                <a:solidFill>
                  <a:srgbClr val="3333FF"/>
                </a:solidFill>
              </a:rPr>
              <a:t>Reinforcement Learning</a:t>
            </a:r>
          </a:p>
          <a:p>
            <a:r>
              <a:rPr lang="en-US" dirty="0"/>
              <a:t>ML Perspective</a:t>
            </a:r>
          </a:p>
          <a:p>
            <a:r>
              <a:rPr lang="en-US" dirty="0">
                <a:solidFill>
                  <a:srgbClr val="3333FF"/>
                </a:solidFill>
              </a:rPr>
              <a:t>Data and Features</a:t>
            </a:r>
          </a:p>
          <a:p>
            <a:r>
              <a:rPr lang="en-US" dirty="0"/>
              <a:t>Linear Regression</a:t>
            </a:r>
          </a:p>
          <a:p>
            <a:r>
              <a:rPr lang="en-US" dirty="0">
                <a:solidFill>
                  <a:srgbClr val="3333FF"/>
                </a:solidFill>
              </a:rPr>
              <a:t>Logistic Regression</a:t>
            </a:r>
          </a:p>
          <a:p>
            <a:r>
              <a:rPr lang="en-US" dirty="0"/>
              <a:t>Performance Measures</a:t>
            </a:r>
          </a:p>
        </p:txBody>
      </p:sp>
      <p:sp>
        <p:nvSpPr>
          <p:cNvPr id="3" name="Title 2"/>
          <p:cNvSpPr>
            <a:spLocks noGrp="1"/>
          </p:cNvSpPr>
          <p:nvPr>
            <p:ph type="title"/>
          </p:nvPr>
        </p:nvSpPr>
        <p:spPr/>
        <p:txBody>
          <a:bodyPr/>
          <a:lstStyle/>
          <a:p>
            <a:r>
              <a:rPr lang="en-US"/>
              <a:t>Outlines</a:t>
            </a:r>
            <a:endParaRPr lang="en-IN" dirty="0"/>
          </a:p>
        </p:txBody>
      </p:sp>
      <p:sp>
        <p:nvSpPr>
          <p:cNvPr id="7" name="TextBox 6"/>
          <p:cNvSpPr txBox="1"/>
          <p:nvPr/>
        </p:nvSpPr>
        <p:spPr>
          <a:xfrm>
            <a:off x="8382000" y="6568190"/>
            <a:ext cx="20574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Learning</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CFE6C347-A424-3A35-C24A-3E8975DDBE73}"/>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3A9252B8-CD05-2F3B-CA30-4FADDB216FBE}"/>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450E6722-B154-0EFE-9D4D-E31AF0E9E77D}"/>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2</a:t>
            </a:fld>
            <a:endParaRPr lang="en-US" dirty="0"/>
          </a:p>
        </p:txBody>
      </p:sp>
      <p:sp>
        <p:nvSpPr>
          <p:cNvPr id="8" name="TextBox 7">
            <a:extLst>
              <a:ext uri="{FF2B5EF4-FFF2-40B4-BE49-F238E27FC236}">
                <a16:creationId xmlns:a16="http://schemas.microsoft.com/office/drawing/2014/main" id="{6D3B6C04-8BE9-6BFB-6D51-A50DF2F03FAB}"/>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Linear Algebra</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9184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BD4D13-16DB-64F7-2CD1-872DD4702367}"/>
              </a:ext>
            </a:extLst>
          </p:cNvPr>
          <p:cNvGrpSpPr/>
          <p:nvPr/>
        </p:nvGrpSpPr>
        <p:grpSpPr>
          <a:xfrm>
            <a:off x="2414086" y="2222903"/>
            <a:ext cx="1388102" cy="2196697"/>
            <a:chOff x="1060278" y="2222903"/>
            <a:chExt cx="1217909" cy="1508832"/>
          </a:xfrm>
        </p:grpSpPr>
        <p:pic>
          <p:nvPicPr>
            <p:cNvPr id="10" name="Picture 9">
              <a:extLst>
                <a:ext uri="{FF2B5EF4-FFF2-40B4-BE49-F238E27FC236}">
                  <a16:creationId xmlns:a16="http://schemas.microsoft.com/office/drawing/2014/main" id="{260E92D8-8B28-47DE-992C-09EAD1A89A7E}"/>
                </a:ext>
              </a:extLst>
            </p:cNvPr>
            <p:cNvPicPr/>
            <p:nvPr/>
          </p:nvPicPr>
          <p:blipFill>
            <a:blip r:embed="rId3" cstate="print"/>
            <a:stretch/>
          </p:blipFill>
          <p:spPr>
            <a:xfrm>
              <a:off x="1907602" y="2222903"/>
              <a:ext cx="370585" cy="313522"/>
            </a:xfrm>
            <a:prstGeom prst="rect">
              <a:avLst/>
            </a:prstGeom>
            <a:ln w="0">
              <a:noFill/>
            </a:ln>
          </p:spPr>
        </p:pic>
        <p:pic>
          <p:nvPicPr>
            <p:cNvPr id="11" name="Picture 10">
              <a:extLst>
                <a:ext uri="{FF2B5EF4-FFF2-40B4-BE49-F238E27FC236}">
                  <a16:creationId xmlns:a16="http://schemas.microsoft.com/office/drawing/2014/main" id="{35E04D56-8D4F-4CF0-93DD-966914BF2402}"/>
                </a:ext>
              </a:extLst>
            </p:cNvPr>
            <p:cNvPicPr/>
            <p:nvPr/>
          </p:nvPicPr>
          <p:blipFill>
            <a:blip r:embed="rId4" cstate="print"/>
            <a:stretch/>
          </p:blipFill>
          <p:spPr>
            <a:xfrm>
              <a:off x="1750791" y="2478628"/>
              <a:ext cx="365445" cy="295465"/>
            </a:xfrm>
            <a:prstGeom prst="rect">
              <a:avLst/>
            </a:prstGeom>
            <a:ln w="0">
              <a:noFill/>
            </a:ln>
          </p:spPr>
        </p:pic>
        <p:pic>
          <p:nvPicPr>
            <p:cNvPr id="13" name="Picture 12">
              <a:extLst>
                <a:ext uri="{FF2B5EF4-FFF2-40B4-BE49-F238E27FC236}">
                  <a16:creationId xmlns:a16="http://schemas.microsoft.com/office/drawing/2014/main" id="{66F1707D-2E71-4DB0-83D2-ED1D3B4C8CE8}"/>
                </a:ext>
              </a:extLst>
            </p:cNvPr>
            <p:cNvPicPr/>
            <p:nvPr/>
          </p:nvPicPr>
          <p:blipFill>
            <a:blip r:embed="rId5" cstate="print"/>
            <a:stretch/>
          </p:blipFill>
          <p:spPr>
            <a:xfrm>
              <a:off x="1568849" y="2700235"/>
              <a:ext cx="338753" cy="314939"/>
            </a:xfrm>
            <a:prstGeom prst="rect">
              <a:avLst/>
            </a:prstGeom>
            <a:ln w="0">
              <a:noFill/>
            </a:ln>
          </p:spPr>
        </p:pic>
        <p:pic>
          <p:nvPicPr>
            <p:cNvPr id="14" name="Picture 13">
              <a:extLst>
                <a:ext uri="{FF2B5EF4-FFF2-40B4-BE49-F238E27FC236}">
                  <a16:creationId xmlns:a16="http://schemas.microsoft.com/office/drawing/2014/main" id="{AEA6978C-756F-444F-8CB5-6A1AFCB6AEEA}"/>
                </a:ext>
              </a:extLst>
            </p:cNvPr>
            <p:cNvPicPr/>
            <p:nvPr/>
          </p:nvPicPr>
          <p:blipFill>
            <a:blip r:embed="rId6" cstate="print"/>
            <a:stretch/>
          </p:blipFill>
          <p:spPr>
            <a:xfrm>
              <a:off x="1386604" y="2955614"/>
              <a:ext cx="356044" cy="300881"/>
            </a:xfrm>
            <a:prstGeom prst="rect">
              <a:avLst/>
            </a:prstGeom>
            <a:ln w="0">
              <a:noFill/>
            </a:ln>
          </p:spPr>
        </p:pic>
        <p:pic>
          <p:nvPicPr>
            <p:cNvPr id="15" name="Picture 14">
              <a:extLst>
                <a:ext uri="{FF2B5EF4-FFF2-40B4-BE49-F238E27FC236}">
                  <a16:creationId xmlns:a16="http://schemas.microsoft.com/office/drawing/2014/main" id="{F676AA90-F415-408A-B3BD-ECDC02710F81}"/>
                </a:ext>
              </a:extLst>
            </p:cNvPr>
            <p:cNvPicPr/>
            <p:nvPr/>
          </p:nvPicPr>
          <p:blipFill>
            <a:blip r:embed="rId7" cstate="print"/>
            <a:stretch/>
          </p:blipFill>
          <p:spPr>
            <a:xfrm>
              <a:off x="1210587" y="3207752"/>
              <a:ext cx="379436" cy="295380"/>
            </a:xfrm>
            <a:prstGeom prst="rect">
              <a:avLst/>
            </a:prstGeom>
            <a:ln w="0">
              <a:noFill/>
            </a:ln>
          </p:spPr>
        </p:pic>
        <p:pic>
          <p:nvPicPr>
            <p:cNvPr id="16" name="Picture 15">
              <a:extLst>
                <a:ext uri="{FF2B5EF4-FFF2-40B4-BE49-F238E27FC236}">
                  <a16:creationId xmlns:a16="http://schemas.microsoft.com/office/drawing/2014/main" id="{50DE49E3-7B49-42BC-BBE7-79E103B28DF9}"/>
                </a:ext>
              </a:extLst>
            </p:cNvPr>
            <p:cNvPicPr/>
            <p:nvPr/>
          </p:nvPicPr>
          <p:blipFill>
            <a:blip r:embed="rId8" cstate="print"/>
            <a:stretch/>
          </p:blipFill>
          <p:spPr>
            <a:xfrm>
              <a:off x="1060278" y="3436355"/>
              <a:ext cx="346852" cy="295380"/>
            </a:xfrm>
            <a:prstGeom prst="rect">
              <a:avLst/>
            </a:prstGeom>
            <a:ln w="0">
              <a:noFill/>
            </a:ln>
          </p:spPr>
        </p:pic>
      </p:grpSp>
      <p:sp>
        <p:nvSpPr>
          <p:cNvPr id="23" name="TextShape 7">
            <a:extLst>
              <a:ext uri="{FF2B5EF4-FFF2-40B4-BE49-F238E27FC236}">
                <a16:creationId xmlns:a16="http://schemas.microsoft.com/office/drawing/2014/main" id="{BC1A0BE4-1A0C-4575-A2CC-3C2DF6D838EC}"/>
              </a:ext>
            </a:extLst>
          </p:cNvPr>
          <p:cNvSpPr txBox="1"/>
          <p:nvPr/>
        </p:nvSpPr>
        <p:spPr>
          <a:xfrm>
            <a:off x="1542957" y="2991642"/>
            <a:ext cx="1303837" cy="575954"/>
          </a:xfrm>
          <a:prstGeom prst="rect">
            <a:avLst/>
          </a:prstGeom>
          <a:noFill/>
          <a:ln w="0">
            <a:noFill/>
          </a:ln>
        </p:spPr>
        <p:txBody>
          <a:bodyPr lIns="67500" tIns="33750" rIns="67500" bIns="33750">
            <a:noAutofit/>
          </a:bodyPr>
          <a:lstStyle/>
          <a:p>
            <a:pPr algn="ctr"/>
            <a:r>
              <a:rPr lang="en-IN" sz="1600" spc="-1" dirty="0">
                <a:latin typeface="Times New Roman" panose="02020603050405020304" pitchFamily="18" charset="0"/>
                <a:cs typeface="Times New Roman" panose="02020603050405020304" pitchFamily="18" charset="0"/>
              </a:rPr>
              <a:t> </a:t>
            </a:r>
            <a:r>
              <a:rPr lang="en-IN" sz="1600" spc="-1" dirty="0" err="1">
                <a:latin typeface="Times New Roman" panose="02020603050405020304" pitchFamily="18" charset="0"/>
                <a:cs typeface="Times New Roman" panose="02020603050405020304" pitchFamily="18" charset="0"/>
              </a:rPr>
              <a:t>Unlabeled</a:t>
            </a:r>
            <a:endParaRPr lang="en-IN" sz="1600" spc="-1" dirty="0">
              <a:latin typeface="Times New Roman" panose="02020603050405020304" pitchFamily="18" charset="0"/>
              <a:cs typeface="Times New Roman" panose="02020603050405020304" pitchFamily="18" charset="0"/>
            </a:endParaRPr>
          </a:p>
          <a:p>
            <a:pPr algn="ctr"/>
            <a:r>
              <a:rPr lang="en-IN" sz="1600" spc="-1" dirty="0">
                <a:latin typeface="Times New Roman" panose="02020603050405020304" pitchFamily="18" charset="0"/>
                <a:cs typeface="Times New Roman" panose="02020603050405020304" pitchFamily="18" charset="0"/>
              </a:rPr>
              <a:t>   Data</a:t>
            </a:r>
          </a:p>
        </p:txBody>
      </p:sp>
      <p:sp>
        <p:nvSpPr>
          <p:cNvPr id="29" name="CustomShape 13">
            <a:extLst>
              <a:ext uri="{FF2B5EF4-FFF2-40B4-BE49-F238E27FC236}">
                <a16:creationId xmlns:a16="http://schemas.microsoft.com/office/drawing/2014/main" id="{1612BFB8-F448-4084-86D3-7E2632A3CD98}"/>
              </a:ext>
            </a:extLst>
          </p:cNvPr>
          <p:cNvSpPr/>
          <p:nvPr/>
        </p:nvSpPr>
        <p:spPr>
          <a:xfrm>
            <a:off x="4810980" y="3463143"/>
            <a:ext cx="55928" cy="399734"/>
          </a:xfrm>
          <a:prstGeom prst="rect">
            <a:avLst/>
          </a:prstGeom>
          <a:solidFill>
            <a:schemeClr val="accent4">
              <a:lumMod val="75000"/>
            </a:schemeClr>
          </a:solidFill>
          <a:ln w="0">
            <a:solidFill>
              <a:srgbClr val="3465A4"/>
            </a:solidFill>
          </a:ln>
        </p:spPr>
        <p:style>
          <a:lnRef idx="0">
            <a:scrgbClr r="0" g="0" b="0"/>
          </a:lnRef>
          <a:fillRef idx="0">
            <a:scrgbClr r="0" g="0" b="0"/>
          </a:fillRef>
          <a:effectRef idx="0">
            <a:scrgbClr r="0" g="0" b="0"/>
          </a:effectRef>
          <a:fontRef idx="minor"/>
        </p:style>
      </p:sp>
      <p:sp>
        <p:nvSpPr>
          <p:cNvPr id="40" name="CustomShape 24">
            <a:extLst>
              <a:ext uri="{FF2B5EF4-FFF2-40B4-BE49-F238E27FC236}">
                <a16:creationId xmlns:a16="http://schemas.microsoft.com/office/drawing/2014/main" id="{A05C4763-9D4E-473A-9D01-70ED7AB6BFDE}"/>
              </a:ext>
            </a:extLst>
          </p:cNvPr>
          <p:cNvSpPr/>
          <p:nvPr/>
        </p:nvSpPr>
        <p:spPr>
          <a:xfrm>
            <a:off x="6251773" y="2696718"/>
            <a:ext cx="1912907" cy="1212480"/>
          </a:xfrm>
          <a:prstGeom prst="rect">
            <a:avLst/>
          </a:prstGeom>
          <a:solidFill>
            <a:srgbClr val="B2B2B2"/>
          </a:solidFill>
          <a:ln w="38160">
            <a:solidFill>
              <a:srgbClr val="000000"/>
            </a:solidFill>
            <a:round/>
          </a:ln>
        </p:spPr>
        <p:style>
          <a:lnRef idx="0">
            <a:scrgbClr r="0" g="0" b="0"/>
          </a:lnRef>
          <a:fillRef idx="0">
            <a:scrgbClr r="0" g="0" b="0"/>
          </a:fillRef>
          <a:effectRef idx="0">
            <a:scrgbClr r="0" g="0" b="0"/>
          </a:effectRef>
          <a:fontRef idx="minor"/>
        </p:style>
        <p:txBody>
          <a:bodyPr/>
          <a:lstStyle/>
          <a:p>
            <a:endParaRPr lang="en-IN" sz="1350" dirty="0"/>
          </a:p>
        </p:txBody>
      </p:sp>
      <p:sp>
        <p:nvSpPr>
          <p:cNvPr id="41" name="TextShape 25">
            <a:extLst>
              <a:ext uri="{FF2B5EF4-FFF2-40B4-BE49-F238E27FC236}">
                <a16:creationId xmlns:a16="http://schemas.microsoft.com/office/drawing/2014/main" id="{9AB077CA-173A-4D06-BA9B-0A90CCFFD5C8}"/>
              </a:ext>
            </a:extLst>
          </p:cNvPr>
          <p:cNvSpPr txBox="1"/>
          <p:nvPr/>
        </p:nvSpPr>
        <p:spPr>
          <a:xfrm>
            <a:off x="6033087" y="3088902"/>
            <a:ext cx="2075824" cy="846028"/>
          </a:xfrm>
          <a:prstGeom prst="rect">
            <a:avLst/>
          </a:prstGeom>
          <a:noFill/>
          <a:ln w="0">
            <a:noFill/>
          </a:ln>
        </p:spPr>
        <p:txBody>
          <a:bodyPr lIns="67500" tIns="33750" rIns="67500" bIns="33750">
            <a:noAutofit/>
          </a:bodyPr>
          <a:lstStyle/>
          <a:p>
            <a:pPr algn="ctr"/>
            <a:r>
              <a:rPr lang="en-IN" sz="1600" spc="-1" dirty="0">
                <a:latin typeface="Arial"/>
              </a:rPr>
              <a:t>ML Algorithm</a:t>
            </a:r>
          </a:p>
          <a:p>
            <a:pPr algn="ctr"/>
            <a:r>
              <a:rPr lang="en-IN" sz="1600" spc="-1" dirty="0">
                <a:latin typeface="Arial"/>
              </a:rPr>
              <a:t> (outputs a clustering)</a:t>
            </a:r>
          </a:p>
        </p:txBody>
      </p:sp>
      <p:sp>
        <p:nvSpPr>
          <p:cNvPr id="42" name="CustomShape 26">
            <a:extLst>
              <a:ext uri="{FF2B5EF4-FFF2-40B4-BE49-F238E27FC236}">
                <a16:creationId xmlns:a16="http://schemas.microsoft.com/office/drawing/2014/main" id="{B5B41828-EB83-4944-846D-A6D9728430C3}"/>
              </a:ext>
            </a:extLst>
          </p:cNvPr>
          <p:cNvSpPr/>
          <p:nvPr/>
        </p:nvSpPr>
        <p:spPr>
          <a:xfrm rot="5456400">
            <a:off x="6694349" y="4234693"/>
            <a:ext cx="620703" cy="154387"/>
          </a:xfrm>
          <a:custGeom>
            <a:avLst/>
            <a:gdLst/>
            <a:ahLst/>
            <a:cxnLst/>
            <a:rect l="0" t="0" r="r" b="b"/>
            <a:pathLst>
              <a:path w="4699" h="1880">
                <a:moveTo>
                  <a:pt x="0" y="474"/>
                </a:moveTo>
                <a:lnTo>
                  <a:pt x="3523" y="469"/>
                </a:lnTo>
                <a:lnTo>
                  <a:pt x="3522" y="0"/>
                </a:lnTo>
                <a:lnTo>
                  <a:pt x="4698" y="939"/>
                </a:lnTo>
                <a:lnTo>
                  <a:pt x="3523" y="1879"/>
                </a:lnTo>
                <a:lnTo>
                  <a:pt x="3523" y="1409"/>
                </a:lnTo>
                <a:lnTo>
                  <a:pt x="2" y="1413"/>
                </a:lnTo>
                <a:lnTo>
                  <a:pt x="0" y="474"/>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sp>
      <p:sp>
        <p:nvSpPr>
          <p:cNvPr id="61" name="CustomShape 13">
            <a:extLst>
              <a:ext uri="{FF2B5EF4-FFF2-40B4-BE49-F238E27FC236}">
                <a16:creationId xmlns:a16="http://schemas.microsoft.com/office/drawing/2014/main" id="{AC943A8B-EDF2-416F-B60E-8C3C3998B1EE}"/>
              </a:ext>
            </a:extLst>
          </p:cNvPr>
          <p:cNvSpPr/>
          <p:nvPr/>
        </p:nvSpPr>
        <p:spPr>
          <a:xfrm>
            <a:off x="4901932" y="3233749"/>
            <a:ext cx="55928" cy="399734"/>
          </a:xfrm>
          <a:prstGeom prst="rect">
            <a:avLst/>
          </a:prstGeom>
          <a:solidFill>
            <a:srgbClr val="0070C0"/>
          </a:solidFill>
          <a:ln w="0">
            <a:solidFill>
              <a:srgbClr val="3465A4"/>
            </a:solidFill>
          </a:ln>
        </p:spPr>
        <p:style>
          <a:lnRef idx="0">
            <a:scrgbClr r="0" g="0" b="0"/>
          </a:lnRef>
          <a:fillRef idx="0">
            <a:scrgbClr r="0" g="0" b="0"/>
          </a:fillRef>
          <a:effectRef idx="0">
            <a:scrgbClr r="0" g="0" b="0"/>
          </a:effectRef>
          <a:fontRef idx="minor"/>
        </p:style>
      </p:sp>
      <p:sp>
        <p:nvSpPr>
          <p:cNvPr id="62" name="CustomShape 13">
            <a:extLst>
              <a:ext uri="{FF2B5EF4-FFF2-40B4-BE49-F238E27FC236}">
                <a16:creationId xmlns:a16="http://schemas.microsoft.com/office/drawing/2014/main" id="{8C550C72-051A-4F72-9EB3-2066351997AF}"/>
              </a:ext>
            </a:extLst>
          </p:cNvPr>
          <p:cNvSpPr/>
          <p:nvPr/>
        </p:nvSpPr>
        <p:spPr>
          <a:xfrm>
            <a:off x="4997654" y="2965152"/>
            <a:ext cx="55928" cy="399734"/>
          </a:xfrm>
          <a:prstGeom prst="rect">
            <a:avLst/>
          </a:prstGeom>
          <a:solidFill>
            <a:srgbClr val="FF0000"/>
          </a:solidFill>
          <a:ln w="0">
            <a:solidFill>
              <a:srgbClr val="3465A4"/>
            </a:solidFill>
          </a:ln>
        </p:spPr>
        <p:style>
          <a:lnRef idx="0">
            <a:scrgbClr r="0" g="0" b="0"/>
          </a:lnRef>
          <a:fillRef idx="0">
            <a:scrgbClr r="0" g="0" b="0"/>
          </a:fillRef>
          <a:effectRef idx="0">
            <a:scrgbClr r="0" g="0" b="0"/>
          </a:effectRef>
          <a:fontRef idx="minor"/>
        </p:style>
      </p:sp>
      <p:sp>
        <p:nvSpPr>
          <p:cNvPr id="63" name="CustomShape 13">
            <a:extLst>
              <a:ext uri="{FF2B5EF4-FFF2-40B4-BE49-F238E27FC236}">
                <a16:creationId xmlns:a16="http://schemas.microsoft.com/office/drawing/2014/main" id="{898F5D3C-195D-4597-8A65-CA24059F042B}"/>
              </a:ext>
            </a:extLst>
          </p:cNvPr>
          <p:cNvSpPr/>
          <p:nvPr/>
        </p:nvSpPr>
        <p:spPr>
          <a:xfrm>
            <a:off x="5105172" y="2706321"/>
            <a:ext cx="55928" cy="399734"/>
          </a:xfrm>
          <a:prstGeom prst="rect">
            <a:avLst/>
          </a:prstGeom>
          <a:solidFill>
            <a:schemeClr val="accent4">
              <a:lumMod val="40000"/>
              <a:lumOff val="60000"/>
            </a:schemeClr>
          </a:solidFill>
          <a:ln w="0">
            <a:solidFill>
              <a:srgbClr val="3465A4"/>
            </a:solidFill>
          </a:ln>
        </p:spPr>
        <p:style>
          <a:lnRef idx="0">
            <a:scrgbClr r="0" g="0" b="0"/>
          </a:lnRef>
          <a:fillRef idx="0">
            <a:scrgbClr r="0" g="0" b="0"/>
          </a:fillRef>
          <a:effectRef idx="0">
            <a:scrgbClr r="0" g="0" b="0"/>
          </a:effectRef>
          <a:fontRef idx="minor"/>
        </p:style>
      </p:sp>
      <p:sp>
        <p:nvSpPr>
          <p:cNvPr id="64" name="CustomShape 13">
            <a:extLst>
              <a:ext uri="{FF2B5EF4-FFF2-40B4-BE49-F238E27FC236}">
                <a16:creationId xmlns:a16="http://schemas.microsoft.com/office/drawing/2014/main" id="{AB601A5C-4E4B-4C72-9B29-5F77226B9512}"/>
              </a:ext>
            </a:extLst>
          </p:cNvPr>
          <p:cNvSpPr/>
          <p:nvPr/>
        </p:nvSpPr>
        <p:spPr>
          <a:xfrm>
            <a:off x="5192467" y="2429052"/>
            <a:ext cx="55928" cy="399734"/>
          </a:xfrm>
          <a:prstGeom prst="rect">
            <a:avLst/>
          </a:prstGeom>
          <a:solidFill>
            <a:schemeClr val="accent5"/>
          </a:solidFill>
          <a:ln w="0">
            <a:solidFill>
              <a:srgbClr val="3465A4"/>
            </a:solidFill>
          </a:ln>
        </p:spPr>
        <p:style>
          <a:lnRef idx="0">
            <a:scrgbClr r="0" g="0" b="0"/>
          </a:lnRef>
          <a:fillRef idx="0">
            <a:scrgbClr r="0" g="0" b="0"/>
          </a:fillRef>
          <a:effectRef idx="0">
            <a:scrgbClr r="0" g="0" b="0"/>
          </a:effectRef>
          <a:fontRef idx="minor"/>
        </p:style>
      </p:sp>
      <p:sp>
        <p:nvSpPr>
          <p:cNvPr id="65" name="CustomShape 13">
            <a:extLst>
              <a:ext uri="{FF2B5EF4-FFF2-40B4-BE49-F238E27FC236}">
                <a16:creationId xmlns:a16="http://schemas.microsoft.com/office/drawing/2014/main" id="{FC1E62D9-4AE3-47D0-A635-F24B2E7E8C73}"/>
              </a:ext>
            </a:extLst>
          </p:cNvPr>
          <p:cNvSpPr/>
          <p:nvPr/>
        </p:nvSpPr>
        <p:spPr>
          <a:xfrm>
            <a:off x="5297590" y="2118149"/>
            <a:ext cx="55928" cy="399734"/>
          </a:xfrm>
          <a:prstGeom prst="rect">
            <a:avLst/>
          </a:prstGeom>
          <a:solidFill>
            <a:schemeClr val="accent2">
              <a:lumMod val="40000"/>
              <a:lumOff val="60000"/>
            </a:schemeClr>
          </a:solidFill>
          <a:ln w="0">
            <a:solidFill>
              <a:srgbClr val="3465A4"/>
            </a:solidFill>
          </a:ln>
        </p:spPr>
        <p:style>
          <a:lnRef idx="0">
            <a:scrgbClr r="0" g="0" b="0"/>
          </a:lnRef>
          <a:fillRef idx="0">
            <a:scrgbClr r="0" g="0" b="0"/>
          </a:fillRef>
          <a:effectRef idx="0">
            <a:scrgbClr r="0" g="0" b="0"/>
          </a:effectRef>
          <a:fontRef idx="minor"/>
        </p:style>
      </p:sp>
      <p:sp>
        <p:nvSpPr>
          <p:cNvPr id="72" name="CustomShape 22">
            <a:extLst>
              <a:ext uri="{FF2B5EF4-FFF2-40B4-BE49-F238E27FC236}">
                <a16:creationId xmlns:a16="http://schemas.microsoft.com/office/drawing/2014/main" id="{BE481459-1DCF-4F1C-A4C9-89CF63CC05DA}"/>
              </a:ext>
            </a:extLst>
          </p:cNvPr>
          <p:cNvSpPr/>
          <p:nvPr/>
        </p:nvSpPr>
        <p:spPr>
          <a:xfrm>
            <a:off x="5635623" y="3034615"/>
            <a:ext cx="526497" cy="143583"/>
          </a:xfrm>
          <a:custGeom>
            <a:avLst/>
            <a:gdLst/>
            <a:ahLst/>
            <a:cxnLst/>
            <a:rect l="0" t="0" r="r" b="b"/>
            <a:pathLst>
              <a:path w="4202" h="1002">
                <a:moveTo>
                  <a:pt x="0" y="250"/>
                </a:moveTo>
                <a:lnTo>
                  <a:pt x="3150" y="250"/>
                </a:lnTo>
                <a:lnTo>
                  <a:pt x="3150" y="0"/>
                </a:lnTo>
                <a:lnTo>
                  <a:pt x="4201" y="500"/>
                </a:lnTo>
                <a:lnTo>
                  <a:pt x="3150" y="1001"/>
                </a:lnTo>
                <a:lnTo>
                  <a:pt x="3150" y="750"/>
                </a:lnTo>
                <a:lnTo>
                  <a:pt x="0" y="750"/>
                </a:lnTo>
                <a:lnTo>
                  <a:pt x="0" y="250"/>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sp>
      <p:sp>
        <p:nvSpPr>
          <p:cNvPr id="54" name="TextBox 53">
            <a:extLst>
              <a:ext uri="{FF2B5EF4-FFF2-40B4-BE49-F238E27FC236}">
                <a16:creationId xmlns:a16="http://schemas.microsoft.com/office/drawing/2014/main" id="{AC0B2FDF-A92B-41D0-9601-7ED9F1C8DD67}"/>
              </a:ext>
            </a:extLst>
          </p:cNvPr>
          <p:cNvSpPr txBox="1"/>
          <p:nvPr/>
        </p:nvSpPr>
        <p:spPr>
          <a:xfrm>
            <a:off x="1524002" y="5781157"/>
            <a:ext cx="2388795" cy="207749"/>
          </a:xfrm>
          <a:prstGeom prst="rect">
            <a:avLst/>
          </a:prstGeom>
          <a:noFill/>
        </p:spPr>
        <p:txBody>
          <a:bodyPr wrap="none" rtlCol="0">
            <a:spAutoFit/>
          </a:bodyPr>
          <a:lstStyle/>
          <a:p>
            <a:r>
              <a:rPr lang="en-IN" sz="750" dirty="0">
                <a:hlinkClick r:id="rId9"/>
              </a:rPr>
              <a:t>https://www.pinclipart.com/</a:t>
            </a:r>
            <a:r>
              <a:rPr lang="en-IN" sz="750" dirty="0"/>
              <a:t>, </a:t>
            </a:r>
            <a:r>
              <a:rPr lang="en-IN" sz="750" dirty="0">
                <a:hlinkClick r:id="rId10"/>
              </a:rPr>
              <a:t>http://www.pngtree.com</a:t>
            </a:r>
            <a:r>
              <a:rPr lang="en-IN" sz="750" dirty="0"/>
              <a:t> </a:t>
            </a:r>
          </a:p>
        </p:txBody>
      </p:sp>
      <p:pic>
        <p:nvPicPr>
          <p:cNvPr id="56" name="Picture 55" descr="A picture containing wheel&#10;&#10;Description automatically generated">
            <a:extLst>
              <a:ext uri="{FF2B5EF4-FFF2-40B4-BE49-F238E27FC236}">
                <a16:creationId xmlns:a16="http://schemas.microsoft.com/office/drawing/2014/main" id="{1F50F2AD-F31C-4DE0-A9F3-00712042DA3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19635" y="2693211"/>
            <a:ext cx="797123" cy="562967"/>
          </a:xfrm>
          <a:prstGeom prst="rect">
            <a:avLst/>
          </a:prstGeom>
        </p:spPr>
      </p:pic>
      <p:pic>
        <p:nvPicPr>
          <p:cNvPr id="53" name="Picture 52">
            <a:extLst>
              <a:ext uri="{FF2B5EF4-FFF2-40B4-BE49-F238E27FC236}">
                <a16:creationId xmlns:a16="http://schemas.microsoft.com/office/drawing/2014/main" id="{5AA50184-1331-4C3C-9474-E9E0F2FEE1D7}"/>
              </a:ext>
            </a:extLst>
          </p:cNvPr>
          <p:cNvPicPr>
            <a:picLocks noChangeAspect="1"/>
          </p:cNvPicPr>
          <p:nvPr/>
        </p:nvPicPr>
        <p:blipFill>
          <a:blip r:embed="rId12" cstate="print"/>
          <a:stretch>
            <a:fillRect/>
          </a:stretch>
        </p:blipFill>
        <p:spPr>
          <a:xfrm>
            <a:off x="9570349" y="1625195"/>
            <a:ext cx="758015" cy="723917"/>
          </a:xfrm>
          <a:prstGeom prst="rect">
            <a:avLst/>
          </a:prstGeom>
        </p:spPr>
      </p:pic>
      <p:sp>
        <p:nvSpPr>
          <p:cNvPr id="55" name="Speech Bubble: Rectangle 54">
            <a:extLst>
              <a:ext uri="{FF2B5EF4-FFF2-40B4-BE49-F238E27FC236}">
                <a16:creationId xmlns:a16="http://schemas.microsoft.com/office/drawing/2014/main" id="{AF2A1CFB-5240-49E5-BEC9-373D7B0D92B5}"/>
              </a:ext>
            </a:extLst>
          </p:cNvPr>
          <p:cNvSpPr/>
          <p:nvPr/>
        </p:nvSpPr>
        <p:spPr>
          <a:xfrm>
            <a:off x="6786088" y="1512698"/>
            <a:ext cx="2529593" cy="1005185"/>
          </a:xfrm>
          <a:prstGeom prst="wedgeRectCallout">
            <a:avLst>
              <a:gd name="adj1" fmla="val 70940"/>
              <a:gd name="adj2" fmla="val -14583"/>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1600" dirty="0">
                <a:solidFill>
                  <a:schemeClr val="tx1"/>
                </a:solidFill>
                <a:latin typeface="Times New Roman" panose="02020603050405020304" pitchFamily="18" charset="0"/>
                <a:cs typeface="Times New Roman" panose="02020603050405020304" pitchFamily="18" charset="0"/>
              </a:rPr>
              <a:t>Note: This example is for the problem of </a:t>
            </a:r>
            <a:r>
              <a:rPr lang="en-IN" sz="1600" dirty="0">
                <a:solidFill>
                  <a:srgbClr val="FF0000"/>
                </a:solidFill>
                <a:latin typeface="Times New Roman" panose="02020603050405020304" pitchFamily="18" charset="0"/>
                <a:cs typeface="Times New Roman" panose="02020603050405020304" pitchFamily="18" charset="0"/>
              </a:rPr>
              <a:t>data clustering</a:t>
            </a:r>
            <a:r>
              <a:rPr lang="en-IN" sz="1600" dirty="0">
                <a:solidFill>
                  <a:schemeClr val="tx1"/>
                </a:solidFill>
                <a:latin typeface="Times New Roman" panose="02020603050405020304" pitchFamily="18" charset="0"/>
                <a:cs typeface="Times New Roman" panose="02020603050405020304" pitchFamily="18" charset="0"/>
              </a:rPr>
              <a:t>, an unsupervised learning problem</a:t>
            </a:r>
          </a:p>
        </p:txBody>
      </p:sp>
      <p:sp>
        <p:nvSpPr>
          <p:cNvPr id="73" name="TextShape 21">
            <a:extLst>
              <a:ext uri="{FF2B5EF4-FFF2-40B4-BE49-F238E27FC236}">
                <a16:creationId xmlns:a16="http://schemas.microsoft.com/office/drawing/2014/main" id="{68481D5E-33AD-4993-962D-511D9C3FA476}"/>
              </a:ext>
            </a:extLst>
          </p:cNvPr>
          <p:cNvSpPr txBox="1"/>
          <p:nvPr/>
        </p:nvSpPr>
        <p:spPr>
          <a:xfrm>
            <a:off x="3580265" y="3279855"/>
            <a:ext cx="1099811" cy="404535"/>
          </a:xfrm>
          <a:prstGeom prst="rect">
            <a:avLst/>
          </a:prstGeom>
          <a:noFill/>
          <a:ln w="0">
            <a:noFill/>
          </a:ln>
        </p:spPr>
        <p:txBody>
          <a:bodyPr lIns="67500" tIns="33750" rIns="67500" bIns="33750">
            <a:noAutofit/>
          </a:bodyPr>
          <a:lstStyle/>
          <a:p>
            <a:r>
              <a:rPr lang="en-IN" sz="1600" spc="-1" dirty="0">
                <a:latin typeface="Times New Roman" panose="02020603050405020304" pitchFamily="18" charset="0"/>
                <a:cs typeface="Times New Roman" panose="02020603050405020304" pitchFamily="18" charset="0"/>
              </a:rPr>
              <a:t> “Feature”</a:t>
            </a:r>
          </a:p>
          <a:p>
            <a:r>
              <a:rPr lang="en-IN" sz="1600" spc="-1" dirty="0">
                <a:latin typeface="Times New Roman" panose="02020603050405020304" pitchFamily="18" charset="0"/>
                <a:cs typeface="Times New Roman" panose="02020603050405020304" pitchFamily="18" charset="0"/>
              </a:rPr>
              <a:t>Extraction</a:t>
            </a:r>
          </a:p>
        </p:txBody>
      </p:sp>
      <p:sp>
        <p:nvSpPr>
          <p:cNvPr id="79" name="CustomShape 22">
            <a:extLst>
              <a:ext uri="{FF2B5EF4-FFF2-40B4-BE49-F238E27FC236}">
                <a16:creationId xmlns:a16="http://schemas.microsoft.com/office/drawing/2014/main" id="{2229C921-0FA5-4D08-B85B-5920E591977A}"/>
              </a:ext>
            </a:extLst>
          </p:cNvPr>
          <p:cNvSpPr/>
          <p:nvPr/>
        </p:nvSpPr>
        <p:spPr>
          <a:xfrm>
            <a:off x="4004917" y="3022311"/>
            <a:ext cx="526497" cy="143583"/>
          </a:xfrm>
          <a:custGeom>
            <a:avLst/>
            <a:gdLst/>
            <a:ahLst/>
            <a:cxnLst/>
            <a:rect l="0" t="0" r="r" b="b"/>
            <a:pathLst>
              <a:path w="4202" h="1002">
                <a:moveTo>
                  <a:pt x="0" y="250"/>
                </a:moveTo>
                <a:lnTo>
                  <a:pt x="3150" y="250"/>
                </a:lnTo>
                <a:lnTo>
                  <a:pt x="3150" y="0"/>
                </a:lnTo>
                <a:lnTo>
                  <a:pt x="4201" y="500"/>
                </a:lnTo>
                <a:lnTo>
                  <a:pt x="3150" y="1001"/>
                </a:lnTo>
                <a:lnTo>
                  <a:pt x="3150" y="750"/>
                </a:lnTo>
                <a:lnTo>
                  <a:pt x="0" y="750"/>
                </a:lnTo>
                <a:lnTo>
                  <a:pt x="0" y="250"/>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sp>
      <p:grpSp>
        <p:nvGrpSpPr>
          <p:cNvPr id="5" name="Group 4">
            <a:extLst>
              <a:ext uri="{FF2B5EF4-FFF2-40B4-BE49-F238E27FC236}">
                <a16:creationId xmlns:a16="http://schemas.microsoft.com/office/drawing/2014/main" id="{79F623B0-D090-4E44-2DA7-A06C6D368BE4}"/>
              </a:ext>
            </a:extLst>
          </p:cNvPr>
          <p:cNvGrpSpPr/>
          <p:nvPr/>
        </p:nvGrpSpPr>
        <p:grpSpPr>
          <a:xfrm>
            <a:off x="5638801" y="4341128"/>
            <a:ext cx="930095" cy="1069073"/>
            <a:chOff x="4298092" y="4267200"/>
            <a:chExt cx="682371" cy="822011"/>
          </a:xfrm>
        </p:grpSpPr>
        <p:pic>
          <p:nvPicPr>
            <p:cNvPr id="82" name="Picture 81">
              <a:extLst>
                <a:ext uri="{FF2B5EF4-FFF2-40B4-BE49-F238E27FC236}">
                  <a16:creationId xmlns:a16="http://schemas.microsoft.com/office/drawing/2014/main" id="{9538C4F8-C00C-44F8-8212-16F940A6EC25}"/>
                </a:ext>
              </a:extLst>
            </p:cNvPr>
            <p:cNvPicPr/>
            <p:nvPr/>
          </p:nvPicPr>
          <p:blipFill>
            <a:blip r:embed="rId6" cstate="print"/>
            <a:stretch/>
          </p:blipFill>
          <p:spPr>
            <a:xfrm>
              <a:off x="4624419" y="4267200"/>
              <a:ext cx="356044" cy="300881"/>
            </a:xfrm>
            <a:prstGeom prst="rect">
              <a:avLst/>
            </a:prstGeom>
            <a:ln w="0">
              <a:noFill/>
            </a:ln>
          </p:spPr>
        </p:pic>
        <p:grpSp>
          <p:nvGrpSpPr>
            <p:cNvPr id="4" name="Group 3">
              <a:extLst>
                <a:ext uri="{FF2B5EF4-FFF2-40B4-BE49-F238E27FC236}">
                  <a16:creationId xmlns:a16="http://schemas.microsoft.com/office/drawing/2014/main" id="{9650E548-A468-84E8-6705-A5430BAEAEA2}"/>
                </a:ext>
              </a:extLst>
            </p:cNvPr>
            <p:cNvGrpSpPr/>
            <p:nvPr/>
          </p:nvGrpSpPr>
          <p:grpSpPr>
            <a:xfrm>
              <a:off x="4298092" y="4565228"/>
              <a:ext cx="529745" cy="523983"/>
              <a:chOff x="4298092" y="4565228"/>
              <a:chExt cx="529745" cy="523983"/>
            </a:xfrm>
          </p:grpSpPr>
          <p:pic>
            <p:nvPicPr>
              <p:cNvPr id="84" name="Picture 83">
                <a:extLst>
                  <a:ext uri="{FF2B5EF4-FFF2-40B4-BE49-F238E27FC236}">
                    <a16:creationId xmlns:a16="http://schemas.microsoft.com/office/drawing/2014/main" id="{3D939427-9C11-493F-95BE-A12066A50EE8}"/>
                  </a:ext>
                </a:extLst>
              </p:cNvPr>
              <p:cNvPicPr/>
              <p:nvPr/>
            </p:nvPicPr>
            <p:blipFill>
              <a:blip r:embed="rId7" cstate="print"/>
              <a:stretch/>
            </p:blipFill>
            <p:spPr>
              <a:xfrm>
                <a:off x="4448401" y="4565228"/>
                <a:ext cx="379436" cy="295380"/>
              </a:xfrm>
              <a:prstGeom prst="rect">
                <a:avLst/>
              </a:prstGeom>
              <a:ln w="0">
                <a:noFill/>
              </a:ln>
            </p:spPr>
          </p:pic>
          <p:pic>
            <p:nvPicPr>
              <p:cNvPr id="90" name="Picture 89">
                <a:extLst>
                  <a:ext uri="{FF2B5EF4-FFF2-40B4-BE49-F238E27FC236}">
                    <a16:creationId xmlns:a16="http://schemas.microsoft.com/office/drawing/2014/main" id="{07871056-A8E6-4EE1-97A6-58CD87D11DCD}"/>
                  </a:ext>
                </a:extLst>
              </p:cNvPr>
              <p:cNvPicPr/>
              <p:nvPr/>
            </p:nvPicPr>
            <p:blipFill>
              <a:blip r:embed="rId8" cstate="print"/>
              <a:stretch/>
            </p:blipFill>
            <p:spPr>
              <a:xfrm>
                <a:off x="4298092" y="4793831"/>
                <a:ext cx="346852" cy="295380"/>
              </a:xfrm>
              <a:prstGeom prst="rect">
                <a:avLst/>
              </a:prstGeom>
              <a:ln w="0">
                <a:noFill/>
              </a:ln>
            </p:spPr>
          </p:pic>
        </p:grpSp>
      </p:grpSp>
      <p:grpSp>
        <p:nvGrpSpPr>
          <p:cNvPr id="6" name="Group 5">
            <a:extLst>
              <a:ext uri="{FF2B5EF4-FFF2-40B4-BE49-F238E27FC236}">
                <a16:creationId xmlns:a16="http://schemas.microsoft.com/office/drawing/2014/main" id="{C8A3FA03-CE50-711A-CE1D-355B88799B89}"/>
              </a:ext>
            </a:extLst>
          </p:cNvPr>
          <p:cNvGrpSpPr/>
          <p:nvPr/>
        </p:nvGrpSpPr>
        <p:grpSpPr>
          <a:xfrm>
            <a:off x="6931897" y="4522276"/>
            <a:ext cx="988978" cy="1116525"/>
            <a:chOff x="5407897" y="4341127"/>
            <a:chExt cx="842344" cy="806583"/>
          </a:xfrm>
        </p:grpSpPr>
        <p:pic>
          <p:nvPicPr>
            <p:cNvPr id="91" name="Picture 90">
              <a:extLst>
                <a:ext uri="{FF2B5EF4-FFF2-40B4-BE49-F238E27FC236}">
                  <a16:creationId xmlns:a16="http://schemas.microsoft.com/office/drawing/2014/main" id="{BBAD47B6-B4A7-4D6B-A66D-A89CFE060D17}"/>
                </a:ext>
              </a:extLst>
            </p:cNvPr>
            <p:cNvPicPr/>
            <p:nvPr/>
          </p:nvPicPr>
          <p:blipFill>
            <a:blip r:embed="rId3" cstate="print"/>
            <a:stretch/>
          </p:blipFill>
          <p:spPr>
            <a:xfrm>
              <a:off x="5879656" y="4341127"/>
              <a:ext cx="370585" cy="313522"/>
            </a:xfrm>
            <a:prstGeom prst="rect">
              <a:avLst/>
            </a:prstGeom>
            <a:ln w="0">
              <a:noFill/>
            </a:ln>
          </p:spPr>
        </p:pic>
        <p:pic>
          <p:nvPicPr>
            <p:cNvPr id="92" name="Picture 91">
              <a:extLst>
                <a:ext uri="{FF2B5EF4-FFF2-40B4-BE49-F238E27FC236}">
                  <a16:creationId xmlns:a16="http://schemas.microsoft.com/office/drawing/2014/main" id="{D2DDA42D-8BEF-4D30-AE73-24E8CE717D25}"/>
                </a:ext>
              </a:extLst>
            </p:cNvPr>
            <p:cNvPicPr/>
            <p:nvPr/>
          </p:nvPicPr>
          <p:blipFill>
            <a:blip r:embed="rId4" cstate="print"/>
            <a:stretch/>
          </p:blipFill>
          <p:spPr>
            <a:xfrm>
              <a:off x="5589839" y="4611165"/>
              <a:ext cx="365445" cy="295465"/>
            </a:xfrm>
            <a:prstGeom prst="rect">
              <a:avLst/>
            </a:prstGeom>
            <a:ln w="0">
              <a:noFill/>
            </a:ln>
          </p:spPr>
        </p:pic>
        <p:pic>
          <p:nvPicPr>
            <p:cNvPr id="93" name="Picture 92">
              <a:extLst>
                <a:ext uri="{FF2B5EF4-FFF2-40B4-BE49-F238E27FC236}">
                  <a16:creationId xmlns:a16="http://schemas.microsoft.com/office/drawing/2014/main" id="{492F99DB-35FF-43DD-BAD1-9C372805F410}"/>
                </a:ext>
              </a:extLst>
            </p:cNvPr>
            <p:cNvPicPr/>
            <p:nvPr/>
          </p:nvPicPr>
          <p:blipFill>
            <a:blip r:embed="rId5" cstate="print"/>
            <a:stretch/>
          </p:blipFill>
          <p:spPr>
            <a:xfrm>
              <a:off x="5407897" y="4832771"/>
              <a:ext cx="338753" cy="314939"/>
            </a:xfrm>
            <a:prstGeom prst="rect">
              <a:avLst/>
            </a:prstGeom>
            <a:ln w="0">
              <a:noFill/>
            </a:ln>
          </p:spPr>
        </p:pic>
      </p:grpSp>
      <p:sp>
        <p:nvSpPr>
          <p:cNvPr id="3" name="Oval 2">
            <a:extLst>
              <a:ext uri="{FF2B5EF4-FFF2-40B4-BE49-F238E27FC236}">
                <a16:creationId xmlns:a16="http://schemas.microsoft.com/office/drawing/2014/main" id="{19DB5395-F675-44E6-9888-BD6C03023F39}"/>
              </a:ext>
            </a:extLst>
          </p:cNvPr>
          <p:cNvSpPr/>
          <p:nvPr/>
        </p:nvSpPr>
        <p:spPr>
          <a:xfrm rot="2007383">
            <a:off x="5740283" y="4050648"/>
            <a:ext cx="736841" cy="1624553"/>
          </a:xfrm>
          <a:prstGeom prst="ellipse">
            <a:avLst/>
          </a:prstGeom>
          <a:solidFill>
            <a:schemeClr val="accent1">
              <a:alpha val="3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94" name="Oval 93">
            <a:extLst>
              <a:ext uri="{FF2B5EF4-FFF2-40B4-BE49-F238E27FC236}">
                <a16:creationId xmlns:a16="http://schemas.microsoft.com/office/drawing/2014/main" id="{39F6410E-FFCC-41D3-95A0-34E9D92EEFB3}"/>
              </a:ext>
            </a:extLst>
          </p:cNvPr>
          <p:cNvSpPr/>
          <p:nvPr/>
        </p:nvSpPr>
        <p:spPr>
          <a:xfrm rot="2007383">
            <a:off x="7016883" y="4317399"/>
            <a:ext cx="760841" cy="1632462"/>
          </a:xfrm>
          <a:prstGeom prst="ellipse">
            <a:avLst/>
          </a:prstGeom>
          <a:solidFill>
            <a:schemeClr val="accent1">
              <a:alpha val="3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35" name="TextBox 34"/>
          <p:cNvSpPr txBox="1"/>
          <p:nvPr/>
        </p:nvSpPr>
        <p:spPr>
          <a:xfrm>
            <a:off x="8382000" y="6568190"/>
            <a:ext cx="22860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Reinforcement Learning</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8" name="Date Placeholder 3">
            <a:extLst>
              <a:ext uri="{FF2B5EF4-FFF2-40B4-BE49-F238E27FC236}">
                <a16:creationId xmlns:a16="http://schemas.microsoft.com/office/drawing/2014/main" id="{3299A9AE-D64F-6EA5-4D56-986E5B5D3F72}"/>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9" name="Footer Placeholder 4">
            <a:extLst>
              <a:ext uri="{FF2B5EF4-FFF2-40B4-BE49-F238E27FC236}">
                <a16:creationId xmlns:a16="http://schemas.microsoft.com/office/drawing/2014/main" id="{2D132CEA-D6F8-213A-DDA5-5C075C69F116}"/>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17" name="Slide Number Placeholder 5">
            <a:extLst>
              <a:ext uri="{FF2B5EF4-FFF2-40B4-BE49-F238E27FC236}">
                <a16:creationId xmlns:a16="http://schemas.microsoft.com/office/drawing/2014/main" id="{0AD642A6-31CA-87FF-70C5-629A2B8ED42E}"/>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20</a:t>
            </a:fld>
            <a:endParaRPr lang="en-US" dirty="0"/>
          </a:p>
        </p:txBody>
      </p:sp>
      <p:sp>
        <p:nvSpPr>
          <p:cNvPr id="18" name="TextBox 17">
            <a:extLst>
              <a:ext uri="{FF2B5EF4-FFF2-40B4-BE49-F238E27FC236}">
                <a16:creationId xmlns:a16="http://schemas.microsoft.com/office/drawing/2014/main" id="{107D9314-441B-5527-0C10-66967BE82FDF}"/>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Reinforcement Learning Framework</a:t>
            </a:r>
            <a:endParaRPr lang="en-IN" sz="1200" dirty="0">
              <a:latin typeface="Times New Roman" panose="02020603050405020304" pitchFamily="18" charset="0"/>
              <a:cs typeface="Times New Roman" panose="02020603050405020304" pitchFamily="18" charset="0"/>
            </a:endParaRPr>
          </a:p>
        </p:txBody>
      </p:sp>
      <p:sp>
        <p:nvSpPr>
          <p:cNvPr id="20" name="Title 19">
            <a:extLst>
              <a:ext uri="{FF2B5EF4-FFF2-40B4-BE49-F238E27FC236}">
                <a16:creationId xmlns:a16="http://schemas.microsoft.com/office/drawing/2014/main" id="{F6720451-83D4-2CE5-8D02-002C6E3B46CD}"/>
              </a:ext>
            </a:extLst>
          </p:cNvPr>
          <p:cNvSpPr>
            <a:spLocks noGrp="1"/>
          </p:cNvSpPr>
          <p:nvPr>
            <p:ph type="title"/>
          </p:nvPr>
        </p:nvSpPr>
        <p:spPr/>
        <p:txBody>
          <a:bodyPr/>
          <a:lstStyle/>
          <a:p>
            <a:r>
              <a:rPr lang="en-IN" dirty="0"/>
              <a:t>A Typical Unsupervised Learning Workflow</a:t>
            </a:r>
          </a:p>
        </p:txBody>
      </p:sp>
    </p:spTree>
    <p:custDataLst>
      <p:tags r:id="rId1"/>
    </p:custDataLst>
    <p:extLst>
      <p:ext uri="{BB962C8B-B14F-4D97-AF65-F5344CB8AC3E}">
        <p14:creationId xmlns:p14="http://schemas.microsoft.com/office/powerpoint/2010/main" val="3621906979"/>
      </p:ext>
    </p:extLst>
  </p:cSld>
  <p:clrMapOvr>
    <a:masterClrMapping/>
  </p:clrMapOvr>
  <mc:AlternateContent xmlns:mc="http://schemas.openxmlformats.org/markup-compatibility/2006" xmlns:p14="http://schemas.microsoft.com/office/powerpoint/2010/main">
    <mc:Choice Requires="p14">
      <p:transition spd="slow" p14:dur="2000" advTm="91868"/>
    </mc:Choice>
    <mc:Fallback xmlns="">
      <p:transition spd="slow" advTm="918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00"/>
                                        <p:tgtEl>
                                          <p:spTgt spid="5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down)">
                                      <p:cBhvr>
                                        <p:cTn id="10" dur="500"/>
                                        <p:tgtEl>
                                          <p:spTgt spid="5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00"/>
                                        <p:tgtEl>
                                          <p:spTgt spid="29"/>
                                        </p:tgtEl>
                                      </p:cBhvr>
                                    </p:animEffect>
                                  </p:childTnLst>
                                </p:cTn>
                              </p:par>
                              <p:par>
                                <p:cTn id="19" presetID="22" presetClass="entr" presetSubtype="4"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500"/>
                                        <p:tgtEl>
                                          <p:spTgt spid="61"/>
                                        </p:tgtEl>
                                      </p:cBhvr>
                                    </p:animEffect>
                                  </p:childTnLst>
                                </p:cTn>
                              </p:par>
                              <p:par>
                                <p:cTn id="22" presetID="22" presetClass="entr" presetSubtype="4" fill="hold"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down)">
                                      <p:cBhvr>
                                        <p:cTn id="24" dur="500"/>
                                        <p:tgtEl>
                                          <p:spTgt spid="62"/>
                                        </p:tgtEl>
                                      </p:cBhvr>
                                    </p:animEffect>
                                  </p:childTnLst>
                                </p:cTn>
                              </p:par>
                              <p:par>
                                <p:cTn id="25" presetID="22" presetClass="entr" presetSubtype="4"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down)">
                                      <p:cBhvr>
                                        <p:cTn id="27" dur="500"/>
                                        <p:tgtEl>
                                          <p:spTgt spid="63"/>
                                        </p:tgtEl>
                                      </p:cBhvr>
                                    </p:animEffect>
                                  </p:childTnLst>
                                </p:cTn>
                              </p:par>
                              <p:par>
                                <p:cTn id="28" presetID="22" presetClass="entr" presetSubtype="4" fill="hold"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wipe(down)">
                                      <p:cBhvr>
                                        <p:cTn id="30" dur="500"/>
                                        <p:tgtEl>
                                          <p:spTgt spid="64"/>
                                        </p:tgtEl>
                                      </p:cBhvr>
                                    </p:animEffect>
                                  </p:childTnLst>
                                </p:cTn>
                              </p:par>
                              <p:par>
                                <p:cTn id="31" presetID="22" presetClass="entr" presetSubtype="4"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wipe(down)">
                                      <p:cBhvr>
                                        <p:cTn id="33" dur="500"/>
                                        <p:tgtEl>
                                          <p:spTgt spid="65"/>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down)">
                                      <p:cBhvr>
                                        <p:cTn id="36" dur="500"/>
                                        <p:tgtEl>
                                          <p:spTgt spid="73"/>
                                        </p:tgtEl>
                                      </p:cBhvr>
                                    </p:animEffect>
                                  </p:childTnLst>
                                </p:cTn>
                              </p:par>
                              <p:par>
                                <p:cTn id="37" presetID="22" presetClass="entr" presetSubtype="4"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wipe(down)">
                                      <p:cBhvr>
                                        <p:cTn id="39" dur="500"/>
                                        <p:tgtEl>
                                          <p:spTgt spid="7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wipe(down)">
                                      <p:cBhvr>
                                        <p:cTn id="44" dur="500"/>
                                        <p:tgtEl>
                                          <p:spTgt spid="72"/>
                                        </p:tgtEl>
                                      </p:cBhvr>
                                    </p:animEffect>
                                  </p:childTnLst>
                                </p:cTn>
                              </p:par>
                              <p:par>
                                <p:cTn id="45" presetID="22" presetClass="entr" presetSubtype="4"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down)">
                                      <p:cBhvr>
                                        <p:cTn id="47" dur="500"/>
                                        <p:tgtEl>
                                          <p:spTgt spid="56"/>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down)">
                                      <p:cBhvr>
                                        <p:cTn id="50" dur="500"/>
                                        <p:tgtEl>
                                          <p:spTgt spid="41"/>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down)">
                                      <p:cBhvr>
                                        <p:cTn id="53" dur="500"/>
                                        <p:tgtEl>
                                          <p:spTgt spid="4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wipe(down)">
                                      <p:cBhvr>
                                        <p:cTn id="58" dur="500"/>
                                        <p:tgtEl>
                                          <p:spTgt spid="3"/>
                                        </p:tgtEl>
                                      </p:cBhvr>
                                    </p:animEffect>
                                  </p:childTnLst>
                                </p:cTn>
                              </p:par>
                              <p:par>
                                <p:cTn id="59" presetID="22" presetClass="entr" presetSubtype="4"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down)">
                                      <p:cBhvr>
                                        <p:cTn id="61" dur="500"/>
                                        <p:tgtEl>
                                          <p:spTgt spid="4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wipe(down)">
                                      <p:cBhvr>
                                        <p:cTn id="64" dur="500"/>
                                        <p:tgtEl>
                                          <p:spTgt spid="9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wipe(down)">
                                      <p:cBhvr>
                                        <p:cTn id="6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0" grpId="0" animBg="1"/>
      <p:bldP spid="41" grpId="0"/>
      <p:bldP spid="54" grpId="0"/>
      <p:bldP spid="55" grpId="0" animBg="1"/>
      <p:bldP spid="73" grpId="0"/>
      <p:bldP spid="3" grpId="0" animBg="1"/>
      <p:bldP spid="9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3384886C-7A42-469D-9AB1-49A23194353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09506" y="3273418"/>
            <a:ext cx="1541809" cy="96481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95D9FA9-C71A-42D6-B765-2D595DA5E7C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03386" y="3226147"/>
            <a:ext cx="1612166" cy="1041053"/>
          </a:xfrm>
          <a:prstGeom prst="rect">
            <a:avLst/>
          </a:prstGeom>
          <a:noFill/>
          <a:extLst>
            <a:ext uri="{909E8E84-426E-40DD-AFC4-6F175D3DCCD1}">
              <a14:hiddenFill xmlns:a14="http://schemas.microsoft.com/office/drawing/2010/main">
                <a:solidFill>
                  <a:srgbClr val="FFFFFF"/>
                </a:solidFill>
              </a14:hiddenFill>
            </a:ext>
          </a:extLst>
        </p:spPr>
      </p:pic>
      <p:sp>
        <p:nvSpPr>
          <p:cNvPr id="4" name="Smiley Face 3">
            <a:extLst>
              <a:ext uri="{FF2B5EF4-FFF2-40B4-BE49-F238E27FC236}">
                <a16:creationId xmlns:a16="http://schemas.microsoft.com/office/drawing/2014/main" id="{14325CCD-69CE-48E7-AC73-184840FBED1C}"/>
              </a:ext>
            </a:extLst>
          </p:cNvPr>
          <p:cNvSpPr/>
          <p:nvPr/>
        </p:nvSpPr>
        <p:spPr>
          <a:xfrm>
            <a:off x="4345488" y="2171671"/>
            <a:ext cx="645059" cy="616125"/>
          </a:xfrm>
          <a:prstGeom prst="smileyFac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6" name="Picture 5" descr="A close up of a computer screen&#10;&#10;Description automatically generated">
            <a:extLst>
              <a:ext uri="{FF2B5EF4-FFF2-40B4-BE49-F238E27FC236}">
                <a16:creationId xmlns:a16="http://schemas.microsoft.com/office/drawing/2014/main" id="{ED3255A0-ABD6-4482-893A-56EF3D6D554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85217" y="4668535"/>
            <a:ext cx="754727" cy="590015"/>
          </a:xfrm>
          <a:prstGeom prst="rect">
            <a:avLst/>
          </a:prstGeom>
        </p:spPr>
      </p:pic>
      <p:pic>
        <p:nvPicPr>
          <p:cNvPr id="7" name="Picture 6">
            <a:extLst>
              <a:ext uri="{FF2B5EF4-FFF2-40B4-BE49-F238E27FC236}">
                <a16:creationId xmlns:a16="http://schemas.microsoft.com/office/drawing/2014/main" id="{C4CECE31-E92D-4F7A-9F0B-CF67C5E2D3F5}"/>
              </a:ext>
            </a:extLst>
          </p:cNvPr>
          <p:cNvPicPr>
            <a:picLocks noChangeAspect="1"/>
          </p:cNvPicPr>
          <p:nvPr/>
        </p:nvPicPr>
        <p:blipFill>
          <a:blip r:embed="rId11" cstate="print"/>
          <a:stretch>
            <a:fillRect/>
          </a:stretch>
        </p:blipFill>
        <p:spPr>
          <a:xfrm>
            <a:off x="6035313" y="3273417"/>
            <a:ext cx="1278358" cy="810568"/>
          </a:xfrm>
          <a:prstGeom prst="rect">
            <a:avLst/>
          </a:prstGeom>
        </p:spPr>
      </p:pic>
      <p:cxnSp>
        <p:nvCxnSpPr>
          <p:cNvPr id="9" name="Connector: Elbow 8">
            <a:extLst>
              <a:ext uri="{FF2B5EF4-FFF2-40B4-BE49-F238E27FC236}">
                <a16:creationId xmlns:a16="http://schemas.microsoft.com/office/drawing/2014/main" id="{A4BD9E33-6695-4438-9470-462AE2B25A36}"/>
              </a:ext>
            </a:extLst>
          </p:cNvPr>
          <p:cNvCxnSpPr>
            <a:stCxn id="2056" idx="0"/>
            <a:endCxn id="4" idx="2"/>
          </p:cNvCxnSpPr>
          <p:nvPr/>
        </p:nvCxnSpPr>
        <p:spPr>
          <a:xfrm rot="5400000" flipH="1" flipV="1">
            <a:off x="3204273" y="2084931"/>
            <a:ext cx="746413" cy="153601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144EC33C-542D-4124-9297-34A084DC4809}"/>
              </a:ext>
            </a:extLst>
          </p:cNvPr>
          <p:cNvCxnSpPr>
            <a:cxnSpLocks/>
            <a:stCxn id="4" idx="6"/>
            <a:endCxn id="7" idx="0"/>
          </p:cNvCxnSpPr>
          <p:nvPr/>
        </p:nvCxnSpPr>
        <p:spPr>
          <a:xfrm>
            <a:off x="4990546" y="2479733"/>
            <a:ext cx="1683946" cy="79368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AF27290-BD75-4F27-8384-232DD03F7519}"/>
              </a:ext>
            </a:extLst>
          </p:cNvPr>
          <p:cNvCxnSpPr>
            <a:cxnSpLocks/>
            <a:stCxn id="2054" idx="0"/>
            <a:endCxn id="4" idx="4"/>
          </p:cNvCxnSpPr>
          <p:nvPr/>
        </p:nvCxnSpPr>
        <p:spPr>
          <a:xfrm flipH="1" flipV="1">
            <a:off x="4668018" y="2787795"/>
            <a:ext cx="12393" cy="4856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5F03129-6A1B-4611-A110-A319B3A0D600}"/>
              </a:ext>
            </a:extLst>
          </p:cNvPr>
          <p:cNvCxnSpPr>
            <a:cxnSpLocks/>
            <a:endCxn id="2054" idx="2"/>
          </p:cNvCxnSpPr>
          <p:nvPr/>
        </p:nvCxnSpPr>
        <p:spPr>
          <a:xfrm flipV="1">
            <a:off x="4662580" y="4238231"/>
            <a:ext cx="17831" cy="417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627BC7A-1D4B-4659-8CD0-A3B81C4BD2D3}"/>
              </a:ext>
            </a:extLst>
          </p:cNvPr>
          <p:cNvCxnSpPr>
            <a:cxnSpLocks/>
            <a:stCxn id="6" idx="1"/>
            <a:endCxn id="2056" idx="2"/>
          </p:cNvCxnSpPr>
          <p:nvPr/>
        </p:nvCxnSpPr>
        <p:spPr>
          <a:xfrm rot="10800000">
            <a:off x="2809471" y="4267201"/>
            <a:ext cx="1475747" cy="69634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E3E059D-8A70-4641-AC77-5602C067DE1C}"/>
              </a:ext>
            </a:extLst>
          </p:cNvPr>
          <p:cNvCxnSpPr>
            <a:cxnSpLocks/>
            <a:stCxn id="7" idx="2"/>
            <a:endCxn id="6" idx="3"/>
          </p:cNvCxnSpPr>
          <p:nvPr/>
        </p:nvCxnSpPr>
        <p:spPr>
          <a:xfrm rot="5400000">
            <a:off x="5417441" y="3706490"/>
            <a:ext cx="879557" cy="163454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BF08829-0238-449B-94DC-57642FBD0DFC}"/>
              </a:ext>
            </a:extLst>
          </p:cNvPr>
          <p:cNvSpPr txBox="1"/>
          <p:nvPr/>
        </p:nvSpPr>
        <p:spPr>
          <a:xfrm>
            <a:off x="3757745" y="5323718"/>
            <a:ext cx="2575192" cy="338554"/>
          </a:xfrm>
          <a:prstGeom prst="rect">
            <a:avLst/>
          </a:prstGeom>
          <a:noFill/>
        </p:spPr>
        <p:txBody>
          <a:bodyPr wrap="none" rtlCol="0">
            <a:spAutoFit/>
          </a:bodyPr>
          <a:lstStyle/>
          <a:p>
            <a:r>
              <a:rPr lang="en-IN" sz="1600" dirty="0"/>
              <a:t>Environment State at time t  </a:t>
            </a:r>
          </a:p>
        </p:txBody>
      </p:sp>
      <p:pic>
        <p:nvPicPr>
          <p:cNvPr id="33" name="Picture 32">
            <a:extLst>
              <a:ext uri="{FF2B5EF4-FFF2-40B4-BE49-F238E27FC236}">
                <a16:creationId xmlns:a16="http://schemas.microsoft.com/office/drawing/2014/main" id="{5CC09AD6-214C-4FBC-872B-8DA6423CB71B}"/>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601167" y="5729214"/>
            <a:ext cx="256366" cy="254763"/>
          </a:xfrm>
          <a:prstGeom prst="rect">
            <a:avLst/>
          </a:prstGeom>
        </p:spPr>
      </p:pic>
      <p:sp>
        <p:nvSpPr>
          <p:cNvPr id="68" name="TextBox 67">
            <a:extLst>
              <a:ext uri="{FF2B5EF4-FFF2-40B4-BE49-F238E27FC236}">
                <a16:creationId xmlns:a16="http://schemas.microsoft.com/office/drawing/2014/main" id="{E5350A36-44D0-4E1F-8395-C43388547E70}"/>
              </a:ext>
            </a:extLst>
          </p:cNvPr>
          <p:cNvSpPr txBox="1"/>
          <p:nvPr/>
        </p:nvSpPr>
        <p:spPr>
          <a:xfrm>
            <a:off x="1604342" y="2819400"/>
            <a:ext cx="1201739" cy="338554"/>
          </a:xfrm>
          <a:prstGeom prst="rect">
            <a:avLst/>
          </a:prstGeom>
          <a:noFill/>
        </p:spPr>
        <p:txBody>
          <a:bodyPr wrap="none" rtlCol="0">
            <a:spAutoFit/>
          </a:bodyPr>
          <a:lstStyle/>
          <a:p>
            <a:r>
              <a:rPr lang="en-IN" sz="1600" dirty="0"/>
              <a:t>Observation</a:t>
            </a:r>
          </a:p>
        </p:txBody>
      </p:sp>
      <p:pic>
        <p:nvPicPr>
          <p:cNvPr id="35" name="Picture 34">
            <a:extLst>
              <a:ext uri="{FF2B5EF4-FFF2-40B4-BE49-F238E27FC236}">
                <a16:creationId xmlns:a16="http://schemas.microsoft.com/office/drawing/2014/main" id="{08785CAB-A924-4A94-8373-1C2E9A475F44}"/>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020546" y="2895600"/>
            <a:ext cx="256055" cy="223268"/>
          </a:xfrm>
          <a:prstGeom prst="rect">
            <a:avLst/>
          </a:prstGeom>
        </p:spPr>
      </p:pic>
      <p:sp>
        <p:nvSpPr>
          <p:cNvPr id="71" name="TextBox 70">
            <a:extLst>
              <a:ext uri="{FF2B5EF4-FFF2-40B4-BE49-F238E27FC236}">
                <a16:creationId xmlns:a16="http://schemas.microsoft.com/office/drawing/2014/main" id="{425953C2-76C2-4A1F-B5AA-4F81CFFE284D}"/>
              </a:ext>
            </a:extLst>
          </p:cNvPr>
          <p:cNvSpPr txBox="1"/>
          <p:nvPr/>
        </p:nvSpPr>
        <p:spPr>
          <a:xfrm>
            <a:off x="5913846" y="2890431"/>
            <a:ext cx="721672" cy="338554"/>
          </a:xfrm>
          <a:prstGeom prst="rect">
            <a:avLst/>
          </a:prstGeom>
          <a:noFill/>
        </p:spPr>
        <p:txBody>
          <a:bodyPr wrap="none" rtlCol="0">
            <a:spAutoFit/>
          </a:bodyPr>
          <a:lstStyle/>
          <a:p>
            <a:r>
              <a:rPr lang="en-IN" sz="1600" dirty="0"/>
              <a:t>Action</a:t>
            </a:r>
          </a:p>
        </p:txBody>
      </p:sp>
      <p:pic>
        <p:nvPicPr>
          <p:cNvPr id="37" name="Picture 36">
            <a:extLst>
              <a:ext uri="{FF2B5EF4-FFF2-40B4-BE49-F238E27FC236}">
                <a16:creationId xmlns:a16="http://schemas.microsoft.com/office/drawing/2014/main" id="{DB337F53-0608-4AF1-B7FE-24E18DD13206}"/>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6770801" y="2963834"/>
            <a:ext cx="235478" cy="206935"/>
          </a:xfrm>
          <a:prstGeom prst="rect">
            <a:avLst/>
          </a:prstGeom>
        </p:spPr>
      </p:pic>
      <p:pic>
        <p:nvPicPr>
          <p:cNvPr id="39" name="Picture 38">
            <a:extLst>
              <a:ext uri="{FF2B5EF4-FFF2-40B4-BE49-F238E27FC236}">
                <a16:creationId xmlns:a16="http://schemas.microsoft.com/office/drawing/2014/main" id="{4626E228-B98E-4614-8D79-BAC68F3C6A6D}"/>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836286" y="3026063"/>
            <a:ext cx="214951" cy="182185"/>
          </a:xfrm>
          <a:prstGeom prst="rect">
            <a:avLst/>
          </a:prstGeom>
        </p:spPr>
      </p:pic>
      <p:sp>
        <p:nvSpPr>
          <p:cNvPr id="76" name="TextBox 75">
            <a:extLst>
              <a:ext uri="{FF2B5EF4-FFF2-40B4-BE49-F238E27FC236}">
                <a16:creationId xmlns:a16="http://schemas.microsoft.com/office/drawing/2014/main" id="{AB19B85D-A866-4288-B585-4DC1DC7D2DBD}"/>
              </a:ext>
            </a:extLst>
          </p:cNvPr>
          <p:cNvSpPr txBox="1"/>
          <p:nvPr/>
        </p:nvSpPr>
        <p:spPr>
          <a:xfrm>
            <a:off x="3882075" y="2963833"/>
            <a:ext cx="814518" cy="338554"/>
          </a:xfrm>
          <a:prstGeom prst="rect">
            <a:avLst/>
          </a:prstGeom>
          <a:noFill/>
        </p:spPr>
        <p:txBody>
          <a:bodyPr wrap="none" rtlCol="0">
            <a:spAutoFit/>
          </a:bodyPr>
          <a:lstStyle/>
          <a:p>
            <a:r>
              <a:rPr lang="en-IN" sz="1600" dirty="0"/>
              <a:t>Reward</a:t>
            </a:r>
          </a:p>
        </p:txBody>
      </p:sp>
      <p:sp>
        <p:nvSpPr>
          <p:cNvPr id="77" name="TextBox 76">
            <a:extLst>
              <a:ext uri="{FF2B5EF4-FFF2-40B4-BE49-F238E27FC236}">
                <a16:creationId xmlns:a16="http://schemas.microsoft.com/office/drawing/2014/main" id="{742574E2-01F7-4CD2-9E46-E2BC6A6D8855}"/>
              </a:ext>
            </a:extLst>
          </p:cNvPr>
          <p:cNvSpPr txBox="1"/>
          <p:nvPr/>
        </p:nvSpPr>
        <p:spPr>
          <a:xfrm>
            <a:off x="3426299" y="1916695"/>
            <a:ext cx="1240404" cy="338554"/>
          </a:xfrm>
          <a:prstGeom prst="rect">
            <a:avLst/>
          </a:prstGeom>
          <a:noFill/>
        </p:spPr>
        <p:txBody>
          <a:bodyPr wrap="none" rtlCol="0">
            <a:spAutoFit/>
          </a:bodyPr>
          <a:lstStyle/>
          <a:p>
            <a:r>
              <a:rPr lang="en-IN" sz="1600" dirty="0"/>
              <a:t>Agent State  </a:t>
            </a:r>
          </a:p>
        </p:txBody>
      </p:sp>
      <p:pic>
        <p:nvPicPr>
          <p:cNvPr id="44" name="Picture 43">
            <a:extLst>
              <a:ext uri="{FF2B5EF4-FFF2-40B4-BE49-F238E27FC236}">
                <a16:creationId xmlns:a16="http://schemas.microsoft.com/office/drawing/2014/main" id="{ECD20407-5417-4314-ADDB-9FA8C89003C9}"/>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904179" y="1933403"/>
            <a:ext cx="271529" cy="289849"/>
          </a:xfrm>
          <a:prstGeom prst="rect">
            <a:avLst/>
          </a:prstGeom>
        </p:spPr>
      </p:pic>
      <p:sp>
        <p:nvSpPr>
          <p:cNvPr id="81" name="TextShape 1">
            <a:extLst>
              <a:ext uri="{FF2B5EF4-FFF2-40B4-BE49-F238E27FC236}">
                <a16:creationId xmlns:a16="http://schemas.microsoft.com/office/drawing/2014/main" id="{E7916DFC-6A57-48E7-A600-9F8DA7E265B4}"/>
              </a:ext>
            </a:extLst>
          </p:cNvPr>
          <p:cNvSpPr txBox="1"/>
          <p:nvPr/>
        </p:nvSpPr>
        <p:spPr>
          <a:xfrm>
            <a:off x="7162800" y="1295400"/>
            <a:ext cx="3455622" cy="2782620"/>
          </a:xfrm>
          <a:prstGeom prst="rect">
            <a:avLst/>
          </a:prstGeom>
          <a:noFill/>
          <a:ln w="0">
            <a:noFill/>
          </a:ln>
        </p:spPr>
        <p:txBody>
          <a:bodyPr lIns="67500" tIns="33750" rIns="67500" bIns="33750">
            <a:noAutofit/>
          </a:bodyPr>
          <a:lstStyle/>
          <a:p>
            <a:r>
              <a:rPr lang="en-IN" sz="1600" spc="-1" dirty="0">
                <a:latin typeface="Times New Roman" panose="02020603050405020304" pitchFamily="18" charset="0"/>
                <a:cs typeface="Times New Roman" panose="02020603050405020304" pitchFamily="18" charset="0"/>
              </a:rPr>
              <a:t>Wish to teach an agent optimal policy for some task</a:t>
            </a:r>
          </a:p>
          <a:p>
            <a:r>
              <a:rPr lang="en-IN" sz="1600" spc="-1" dirty="0">
                <a:latin typeface="Times New Roman" panose="02020603050405020304" pitchFamily="18" charset="0"/>
                <a:cs typeface="Times New Roman" panose="02020603050405020304" pitchFamily="18" charset="0"/>
              </a:rPr>
              <a:t>Agent does the following repeatedly</a:t>
            </a:r>
          </a:p>
          <a:p>
            <a:endParaRPr lang="en-IN" sz="1600" spc="-1" dirty="0">
              <a:latin typeface="Times New Roman" panose="02020603050405020304" pitchFamily="18" charset="0"/>
              <a:cs typeface="Times New Roman" panose="02020603050405020304" pitchFamily="18" charset="0"/>
            </a:endParaRPr>
          </a:p>
          <a:p>
            <a:pPr marL="214313" indent="-214313">
              <a:buFont typeface="Wingdings" panose="05000000000000000000" pitchFamily="2" charset="2"/>
              <a:buChar char="§"/>
            </a:pPr>
            <a:r>
              <a:rPr lang="en-IN" sz="1600" spc="-1" dirty="0">
                <a:latin typeface="Times New Roman" panose="02020603050405020304" pitchFamily="18" charset="0"/>
                <a:cs typeface="Times New Roman" panose="02020603050405020304" pitchFamily="18" charset="0"/>
              </a:rPr>
              <a:t>Senses/observes the environment</a:t>
            </a:r>
          </a:p>
          <a:p>
            <a:pPr marL="214313" indent="-214313">
              <a:buFont typeface="Wingdings" panose="05000000000000000000" pitchFamily="2" charset="2"/>
              <a:buChar char="§"/>
            </a:pPr>
            <a:r>
              <a:rPr lang="en-IN" sz="1600" spc="-1" dirty="0">
                <a:latin typeface="Times New Roman" panose="02020603050405020304" pitchFamily="18" charset="0"/>
                <a:cs typeface="Times New Roman" panose="02020603050405020304" pitchFamily="18" charset="0"/>
              </a:rPr>
              <a:t>Takes an action based on its current policy</a:t>
            </a:r>
          </a:p>
          <a:p>
            <a:pPr marL="214313" indent="-214313">
              <a:buFont typeface="Wingdings" panose="05000000000000000000" pitchFamily="2" charset="2"/>
              <a:buChar char="§"/>
            </a:pPr>
            <a:r>
              <a:rPr lang="en-IN" sz="1600" spc="-1" dirty="0">
                <a:latin typeface="Times New Roman" panose="02020603050405020304" pitchFamily="18" charset="0"/>
                <a:cs typeface="Times New Roman" panose="02020603050405020304" pitchFamily="18" charset="0"/>
              </a:rPr>
              <a:t>Receives a reward for that action</a:t>
            </a:r>
          </a:p>
          <a:p>
            <a:pPr marL="214313" indent="-214313">
              <a:buFont typeface="Wingdings" panose="05000000000000000000" pitchFamily="2" charset="2"/>
              <a:buChar char="§"/>
            </a:pPr>
            <a:r>
              <a:rPr lang="en-IN" sz="1600" spc="-1" dirty="0">
                <a:latin typeface="Times New Roman" panose="02020603050405020304" pitchFamily="18" charset="0"/>
                <a:cs typeface="Times New Roman" panose="02020603050405020304" pitchFamily="18" charset="0"/>
              </a:rPr>
              <a:t>Updates its policy</a:t>
            </a:r>
          </a:p>
          <a:p>
            <a:pPr marL="214313" indent="-214313">
              <a:buFont typeface="Wingdings" panose="05000000000000000000" pitchFamily="2" charset="2"/>
              <a:buChar char="§"/>
            </a:pPr>
            <a:endParaRPr lang="en-IN" sz="1600" spc="-1" dirty="0">
              <a:latin typeface="Times New Roman" panose="02020603050405020304" pitchFamily="18" charset="0"/>
              <a:cs typeface="Times New Roman" panose="02020603050405020304" pitchFamily="18" charset="0"/>
            </a:endParaRPr>
          </a:p>
          <a:p>
            <a:r>
              <a:rPr lang="en-IN" sz="1600" spc="-1" dirty="0">
                <a:latin typeface="Times New Roman" panose="02020603050405020304" pitchFamily="18" charset="0"/>
                <a:cs typeface="Times New Roman" panose="02020603050405020304" pitchFamily="18" charset="0"/>
              </a:rPr>
              <a:t>Agent’s goal is to maximize its overall reward</a:t>
            </a:r>
          </a:p>
        </p:txBody>
      </p:sp>
      <p:sp>
        <p:nvSpPr>
          <p:cNvPr id="83" name="CustomShape 2">
            <a:extLst>
              <a:ext uri="{FF2B5EF4-FFF2-40B4-BE49-F238E27FC236}">
                <a16:creationId xmlns:a16="http://schemas.microsoft.com/office/drawing/2014/main" id="{ED5886CF-18C3-40F5-819B-97F105E7BE60}"/>
              </a:ext>
            </a:extLst>
          </p:cNvPr>
          <p:cNvSpPr/>
          <p:nvPr/>
        </p:nvSpPr>
        <p:spPr>
          <a:xfrm>
            <a:off x="7156609" y="1334195"/>
            <a:ext cx="3455622" cy="2933004"/>
          </a:xfrm>
          <a:prstGeom prst="rect">
            <a:avLst/>
          </a:prstGeom>
          <a:noFill/>
          <a:ln w="0">
            <a:solidFill>
              <a:srgbClr val="3465A4"/>
            </a:solidFill>
          </a:ln>
        </p:spPr>
        <p:style>
          <a:lnRef idx="0">
            <a:scrgbClr r="0" g="0" b="0"/>
          </a:lnRef>
          <a:fillRef idx="0">
            <a:scrgbClr r="0" g="0" b="0"/>
          </a:fillRef>
          <a:effectRef idx="0">
            <a:scrgbClr r="0" g="0" b="0"/>
          </a:effectRef>
          <a:fontRef idx="minor"/>
        </p:style>
      </p:sp>
      <p:pic>
        <p:nvPicPr>
          <p:cNvPr id="29" name="Picture 28">
            <a:extLst>
              <a:ext uri="{FF2B5EF4-FFF2-40B4-BE49-F238E27FC236}">
                <a16:creationId xmlns:a16="http://schemas.microsoft.com/office/drawing/2014/main" id="{58818D3D-30C5-41A6-BDFB-AF6205B575DE}"/>
              </a:ext>
            </a:extLst>
          </p:cNvPr>
          <p:cNvPicPr>
            <a:picLocks noChangeAspect="1"/>
          </p:cNvPicPr>
          <p:nvPr/>
        </p:nvPicPr>
        <p:blipFill>
          <a:blip r:embed="rId17" cstate="print"/>
          <a:stretch>
            <a:fillRect/>
          </a:stretch>
        </p:blipFill>
        <p:spPr>
          <a:xfrm>
            <a:off x="9752104" y="5735684"/>
            <a:ext cx="758015" cy="723917"/>
          </a:xfrm>
          <a:prstGeom prst="rect">
            <a:avLst/>
          </a:prstGeom>
        </p:spPr>
      </p:pic>
      <p:sp>
        <p:nvSpPr>
          <p:cNvPr id="30" name="Speech Bubble: Rectangle 29">
            <a:extLst>
              <a:ext uri="{FF2B5EF4-FFF2-40B4-BE49-F238E27FC236}">
                <a16:creationId xmlns:a16="http://schemas.microsoft.com/office/drawing/2014/main" id="{AAA69F69-1F09-4F6F-842F-118FBB06732C}"/>
              </a:ext>
            </a:extLst>
          </p:cNvPr>
          <p:cNvSpPr/>
          <p:nvPr/>
        </p:nvSpPr>
        <p:spPr>
          <a:xfrm>
            <a:off x="7152060" y="4523096"/>
            <a:ext cx="3187701" cy="908469"/>
          </a:xfrm>
          <a:prstGeom prst="wedgeRectCallout">
            <a:avLst>
              <a:gd name="adj1" fmla="val 39901"/>
              <a:gd name="adj2" fmla="val 87338"/>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1600" dirty="0">
                <a:solidFill>
                  <a:schemeClr val="tx1"/>
                </a:solidFill>
                <a:latin typeface="Times New Roman" panose="02020603050405020304" pitchFamily="18" charset="0"/>
                <a:cs typeface="Times New Roman" panose="02020603050405020304" pitchFamily="18" charset="0"/>
              </a:rPr>
              <a:t>There IS supervision, not explicit (as in Supervised Learning) but rather implicit (feedback based)</a:t>
            </a: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32" name="TextBox 31"/>
          <p:cNvSpPr txBox="1"/>
          <p:nvPr/>
        </p:nvSpPr>
        <p:spPr>
          <a:xfrm>
            <a:off x="8382000" y="6568190"/>
            <a:ext cx="22860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Geometric Perspective</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3" name="Date Placeholder 3">
            <a:extLst>
              <a:ext uri="{FF2B5EF4-FFF2-40B4-BE49-F238E27FC236}">
                <a16:creationId xmlns:a16="http://schemas.microsoft.com/office/drawing/2014/main" id="{0F45C7CF-E237-901A-77EC-3BE43BA5798E}"/>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B4BBD5CB-A14D-F0C6-7791-83CFEAC51E5D}"/>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8" name="Slide Number Placeholder 5">
            <a:extLst>
              <a:ext uri="{FF2B5EF4-FFF2-40B4-BE49-F238E27FC236}">
                <a16:creationId xmlns:a16="http://schemas.microsoft.com/office/drawing/2014/main" id="{A404698D-3077-6E09-9DFA-0713C088DB39}"/>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21</a:t>
            </a:fld>
            <a:endParaRPr lang="en-US" dirty="0"/>
          </a:p>
        </p:txBody>
      </p:sp>
      <p:sp>
        <p:nvSpPr>
          <p:cNvPr id="10" name="TextBox 9">
            <a:extLst>
              <a:ext uri="{FF2B5EF4-FFF2-40B4-BE49-F238E27FC236}">
                <a16:creationId xmlns:a16="http://schemas.microsoft.com/office/drawing/2014/main" id="{B21ED024-717A-9161-1BA9-D1CB8352D4AE}"/>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Geometric Perspective Supervised Learning</a:t>
            </a:r>
            <a:endParaRPr lang="en-IN" sz="1200" dirty="0">
              <a:latin typeface="Times New Roman" panose="02020603050405020304" pitchFamily="18" charset="0"/>
              <a:cs typeface="Times New Roman" panose="02020603050405020304" pitchFamily="18" charset="0"/>
            </a:endParaRPr>
          </a:p>
        </p:txBody>
      </p:sp>
      <p:sp>
        <p:nvSpPr>
          <p:cNvPr id="13" name="Title 12">
            <a:extLst>
              <a:ext uri="{FF2B5EF4-FFF2-40B4-BE49-F238E27FC236}">
                <a16:creationId xmlns:a16="http://schemas.microsoft.com/office/drawing/2014/main" id="{E2E8E23A-59FD-D5CA-5D32-7A2397A19F19}"/>
              </a:ext>
            </a:extLst>
          </p:cNvPr>
          <p:cNvSpPr>
            <a:spLocks noGrp="1"/>
          </p:cNvSpPr>
          <p:nvPr>
            <p:ph type="title"/>
          </p:nvPr>
        </p:nvSpPr>
        <p:spPr/>
        <p:txBody>
          <a:bodyPr/>
          <a:lstStyle/>
          <a:p>
            <a:r>
              <a:rPr lang="en-IN" sz="2800" dirty="0"/>
              <a:t>A Typical Reinforcement Learning Workflow</a:t>
            </a:r>
            <a:endParaRPr lang="en-IN" dirty="0"/>
          </a:p>
        </p:txBody>
      </p:sp>
    </p:spTree>
    <p:custDataLst>
      <p:tags r:id="rId1"/>
    </p:custDataLst>
    <p:extLst>
      <p:ext uri="{BB962C8B-B14F-4D97-AF65-F5344CB8AC3E}">
        <p14:creationId xmlns:p14="http://schemas.microsoft.com/office/powerpoint/2010/main" val="2876775618"/>
      </p:ext>
    </p:extLst>
  </p:cSld>
  <p:clrMapOvr>
    <a:masterClrMapping/>
  </p:clrMapOvr>
  <mc:AlternateContent xmlns:mc="http://schemas.openxmlformats.org/markup-compatibility/2006" xmlns:p14="http://schemas.microsoft.com/office/powerpoint/2010/main">
    <mc:Choice Requires="p14">
      <p:transition spd="slow" p14:dur="2000" advTm="150477"/>
    </mc:Choice>
    <mc:Fallback xmlns="">
      <p:transition spd="slow" advTm="1504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down)">
                                      <p:cBhvr>
                                        <p:cTn id="7" dur="500"/>
                                        <p:tgtEl>
                                          <p:spTgt spid="8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wipe(down)">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500"/>
                                        <p:tgtEl>
                                          <p:spTgt spid="31"/>
                                        </p:tgtEl>
                                      </p:cBhvr>
                                    </p:animEffect>
                                  </p:childTnLst>
                                </p:cTn>
                              </p:par>
                              <p:par>
                                <p:cTn id="19" presetID="22" presetClass="entr" presetSubtype="4"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down)">
                                      <p:cBhvr>
                                        <p:cTn id="21" dur="500"/>
                                        <p:tgtEl>
                                          <p:spTgt spid="3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down)">
                                      <p:cBhvr>
                                        <p:cTn id="27" dur="500"/>
                                        <p:tgtEl>
                                          <p:spTgt spid="77"/>
                                        </p:tgtEl>
                                      </p:cBhvr>
                                    </p:animEffect>
                                  </p:childTnLst>
                                </p:cTn>
                              </p:par>
                              <p:par>
                                <p:cTn id="28" presetID="22" presetClass="entr" presetSubtype="4" fill="hold"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down)">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down)">
                                      <p:cBhvr>
                                        <p:cTn id="35" dur="500"/>
                                        <p:tgtEl>
                                          <p:spTgt spid="59"/>
                                        </p:tgtEl>
                                      </p:cBhvr>
                                    </p:animEffect>
                                  </p:childTnLst>
                                </p:cTn>
                              </p:par>
                              <p:par>
                                <p:cTn id="36" presetID="22" presetClass="entr" presetSubtype="4" fill="hold" nodeType="withEffect">
                                  <p:stCondLst>
                                    <p:cond delay="0"/>
                                  </p:stCondLst>
                                  <p:childTnLst>
                                    <p:set>
                                      <p:cBhvr>
                                        <p:cTn id="37" dur="1" fill="hold">
                                          <p:stCondLst>
                                            <p:cond delay="0"/>
                                          </p:stCondLst>
                                        </p:cTn>
                                        <p:tgtEl>
                                          <p:spTgt spid="2056"/>
                                        </p:tgtEl>
                                        <p:attrNameLst>
                                          <p:attrName>style.visibility</p:attrName>
                                        </p:attrNameLst>
                                      </p:cBhvr>
                                      <p:to>
                                        <p:strVal val="visible"/>
                                      </p:to>
                                    </p:set>
                                    <p:animEffect transition="in" filter="wipe(down)">
                                      <p:cBhvr>
                                        <p:cTn id="38" dur="500"/>
                                        <p:tgtEl>
                                          <p:spTgt spid="2056"/>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wipe(down)">
                                      <p:cBhvr>
                                        <p:cTn id="41" dur="500"/>
                                        <p:tgtEl>
                                          <p:spTgt spid="68"/>
                                        </p:tgtEl>
                                      </p:cBhvr>
                                    </p:animEffect>
                                  </p:childTnLst>
                                </p:cTn>
                              </p:par>
                              <p:par>
                                <p:cTn id="42" presetID="22" presetClass="entr" presetSubtype="4"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down)">
                                      <p:cBhvr>
                                        <p:cTn id="44" dur="500"/>
                                        <p:tgtEl>
                                          <p:spTgt spid="35"/>
                                        </p:tgtEl>
                                      </p:cBhvr>
                                    </p:animEffect>
                                  </p:childTnLst>
                                </p:cTn>
                              </p:par>
                              <p:par>
                                <p:cTn id="45" presetID="22" presetClass="entr" presetSubtype="4"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wipe(down)">
                                      <p:cBhvr>
                                        <p:cTn id="55" dur="500"/>
                                        <p:tgtEl>
                                          <p:spTgt spid="71"/>
                                        </p:tgtEl>
                                      </p:cBhvr>
                                    </p:animEffect>
                                  </p:childTnLst>
                                </p:cTn>
                              </p:par>
                              <p:par>
                                <p:cTn id="56" presetID="22" presetClass="entr" presetSubtype="4" fill="hold"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down)">
                                      <p:cBhvr>
                                        <p:cTn id="58" dur="500"/>
                                        <p:tgtEl>
                                          <p:spTgt spid="37"/>
                                        </p:tgtEl>
                                      </p:cBhvr>
                                    </p:animEffect>
                                  </p:childTnLst>
                                </p:cTn>
                              </p:par>
                              <p:par>
                                <p:cTn id="59" presetID="22" presetClass="entr" presetSubtype="4" fill="hold"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par>
                                <p:cTn id="62" presetID="22" presetClass="entr" presetSubtype="4" fill="hold" nodeType="with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wipe(down)">
                                      <p:cBhvr>
                                        <p:cTn id="64" dur="500"/>
                                        <p:tgtEl>
                                          <p:spTgt spid="6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wipe(down)">
                                      <p:cBhvr>
                                        <p:cTn id="69" dur="500"/>
                                        <p:tgtEl>
                                          <p:spTgt spid="58"/>
                                        </p:tgtEl>
                                      </p:cBhvr>
                                    </p:animEffect>
                                  </p:childTnLst>
                                </p:cTn>
                              </p:par>
                              <p:par>
                                <p:cTn id="70" presetID="22" presetClass="entr" presetSubtype="4" fill="hold" nodeType="withEffect">
                                  <p:stCondLst>
                                    <p:cond delay="0"/>
                                  </p:stCondLst>
                                  <p:childTnLst>
                                    <p:set>
                                      <p:cBhvr>
                                        <p:cTn id="71" dur="1" fill="hold">
                                          <p:stCondLst>
                                            <p:cond delay="0"/>
                                          </p:stCondLst>
                                        </p:cTn>
                                        <p:tgtEl>
                                          <p:spTgt spid="2054"/>
                                        </p:tgtEl>
                                        <p:attrNameLst>
                                          <p:attrName>style.visibility</p:attrName>
                                        </p:attrNameLst>
                                      </p:cBhvr>
                                      <p:to>
                                        <p:strVal val="visible"/>
                                      </p:to>
                                    </p:set>
                                    <p:animEffect transition="in" filter="wipe(down)">
                                      <p:cBhvr>
                                        <p:cTn id="72" dur="500"/>
                                        <p:tgtEl>
                                          <p:spTgt spid="205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76"/>
                                        </p:tgtEl>
                                        <p:attrNameLst>
                                          <p:attrName>style.visibility</p:attrName>
                                        </p:attrNameLst>
                                      </p:cBhvr>
                                      <p:to>
                                        <p:strVal val="visible"/>
                                      </p:to>
                                    </p:set>
                                    <p:animEffect transition="in" filter="wipe(down)">
                                      <p:cBhvr>
                                        <p:cTn id="75" dur="500"/>
                                        <p:tgtEl>
                                          <p:spTgt spid="76"/>
                                        </p:tgtEl>
                                      </p:cBhvr>
                                    </p:animEffect>
                                  </p:childTnLst>
                                </p:cTn>
                              </p:par>
                              <p:par>
                                <p:cTn id="76" presetID="22" presetClass="entr" presetSubtype="4" fill="hold"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down)">
                                      <p:cBhvr>
                                        <p:cTn id="78" dur="500"/>
                                        <p:tgtEl>
                                          <p:spTgt spid="39"/>
                                        </p:tgtEl>
                                      </p:cBhvr>
                                    </p:animEffect>
                                  </p:childTnLst>
                                </p:cTn>
                              </p:par>
                              <p:par>
                                <p:cTn id="79" presetID="22" presetClass="entr" presetSubtype="4" fill="hold"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wipe(down)">
                                      <p:cBhvr>
                                        <p:cTn id="81" dur="500"/>
                                        <p:tgtEl>
                                          <p:spTgt spid="2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wipe(down)">
                                      <p:cBhvr>
                                        <p:cTn id="86" dur="500"/>
                                        <p:tgtEl>
                                          <p:spTgt spid="29"/>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down)">
                                      <p:cBhvr>
                                        <p:cTn id="8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p:bldP spid="68" grpId="0"/>
      <p:bldP spid="71" grpId="0"/>
      <p:bldP spid="76" grpId="0"/>
      <p:bldP spid="77" grpId="0"/>
      <p:bldP spid="81" grpId="0"/>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73ADA34-C03E-4318-96B7-5C37B29F4800}"/>
              </a:ext>
            </a:extLst>
          </p:cNvPr>
          <p:cNvSpPr txBox="1"/>
          <p:nvPr/>
        </p:nvSpPr>
        <p:spPr>
          <a:xfrm>
            <a:off x="515443" y="6248401"/>
            <a:ext cx="3627916" cy="207749"/>
          </a:xfrm>
          <a:prstGeom prst="rect">
            <a:avLst/>
          </a:prstGeom>
          <a:noFill/>
        </p:spPr>
        <p:txBody>
          <a:bodyPr wrap="none" rtlCol="0">
            <a:spAutoFit/>
          </a:bodyPr>
          <a:lstStyle/>
          <a:p>
            <a:r>
              <a:rPr lang="en-IN" sz="750" dirty="0"/>
              <a:t>Pic from: </a:t>
            </a:r>
            <a:r>
              <a:rPr lang="en-IN" sz="750" dirty="0">
                <a:hlinkClick r:id="rId3"/>
              </a:rPr>
              <a:t>https://learningstatisticswithr.com/book/regression.html</a:t>
            </a:r>
            <a:r>
              <a:rPr lang="en-IN" sz="750" dirty="0"/>
              <a:t>, </a:t>
            </a:r>
            <a:r>
              <a:rPr lang="en-IN" sz="750" dirty="0">
                <a:hlinkClick r:id="rId4"/>
              </a:rPr>
              <a:t>https://maxstat.de/</a:t>
            </a:r>
            <a:endParaRPr lang="en-IN" sz="750" dirty="0"/>
          </a:p>
        </p:txBody>
      </p:sp>
      <p:pic>
        <p:nvPicPr>
          <p:cNvPr id="3080" name="Picture 8">
            <a:extLst>
              <a:ext uri="{FF2B5EF4-FFF2-40B4-BE49-F238E27FC236}">
                <a16:creationId xmlns:a16="http://schemas.microsoft.com/office/drawing/2014/main" id="{58EC8128-769B-481C-9BBC-79CB3807CB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63700" y="2133601"/>
            <a:ext cx="2748836" cy="197185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CEFBEE1-DD6A-4A69-BB02-2D96D6D9C3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7541" y="2218418"/>
            <a:ext cx="2299510" cy="185161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B35921-4EDC-4580-9A3D-4E949685609A}"/>
              </a:ext>
            </a:extLst>
          </p:cNvPr>
          <p:cNvSpPr txBox="1"/>
          <p:nvPr/>
        </p:nvSpPr>
        <p:spPr>
          <a:xfrm>
            <a:off x="5999617" y="3974219"/>
            <a:ext cx="832279" cy="230832"/>
          </a:xfrm>
          <a:prstGeom prst="rect">
            <a:avLst/>
          </a:prstGeom>
          <a:noFill/>
        </p:spPr>
        <p:txBody>
          <a:bodyPr wrap="none" rtlCol="0">
            <a:spAutoFit/>
          </a:bodyPr>
          <a:lstStyle/>
          <a:p>
            <a:r>
              <a:rPr lang="en-IN" sz="900" dirty="0"/>
              <a:t>x: sleep hours</a:t>
            </a:r>
          </a:p>
        </p:txBody>
      </p:sp>
      <p:sp>
        <p:nvSpPr>
          <p:cNvPr id="18" name="TextBox 17">
            <a:extLst>
              <a:ext uri="{FF2B5EF4-FFF2-40B4-BE49-F238E27FC236}">
                <a16:creationId xmlns:a16="http://schemas.microsoft.com/office/drawing/2014/main" id="{A1BCD97E-147B-42FE-99CF-A3132F177CC8}"/>
              </a:ext>
            </a:extLst>
          </p:cNvPr>
          <p:cNvSpPr txBox="1"/>
          <p:nvPr/>
        </p:nvSpPr>
        <p:spPr>
          <a:xfrm rot="16200000">
            <a:off x="4234012" y="2779733"/>
            <a:ext cx="1824595" cy="230832"/>
          </a:xfrm>
          <a:prstGeom prst="rect">
            <a:avLst/>
          </a:prstGeom>
          <a:noFill/>
        </p:spPr>
        <p:txBody>
          <a:bodyPr wrap="square" rtlCol="0">
            <a:spAutoFit/>
          </a:bodyPr>
          <a:lstStyle/>
          <a:p>
            <a:r>
              <a:rPr lang="en-IN" sz="900" dirty="0"/>
              <a:t>y: Grumpiness (scale of 0-100)</a:t>
            </a:r>
          </a:p>
        </p:txBody>
      </p:sp>
      <p:sp>
        <p:nvSpPr>
          <p:cNvPr id="19" name="TextBox 18">
            <a:extLst>
              <a:ext uri="{FF2B5EF4-FFF2-40B4-BE49-F238E27FC236}">
                <a16:creationId xmlns:a16="http://schemas.microsoft.com/office/drawing/2014/main" id="{02330DB7-F4DA-416E-8571-95A1377A21EA}"/>
              </a:ext>
            </a:extLst>
          </p:cNvPr>
          <p:cNvSpPr txBox="1"/>
          <p:nvPr/>
        </p:nvSpPr>
        <p:spPr>
          <a:xfrm>
            <a:off x="465827" y="2337368"/>
            <a:ext cx="4374064" cy="1138773"/>
          </a:xfrm>
          <a:prstGeom prst="rect">
            <a:avLst/>
          </a:prstGeom>
          <a:noFill/>
        </p:spPr>
        <p:txBody>
          <a:bodyPr wrap="square" rtlCol="0">
            <a:spAutoFit/>
          </a:bodyPr>
          <a:lstStyle/>
          <a:p>
            <a:pPr algn="just"/>
            <a:r>
              <a:rPr lang="en-GB" sz="1700" b="1" dirty="0">
                <a:latin typeface="Times New Roman" panose="02020603050405020304" pitchFamily="18" charset="0"/>
                <a:cs typeface="Times New Roman" panose="02020603050405020304" pitchFamily="18" charset="0"/>
              </a:rPr>
              <a:t>Regression:</a:t>
            </a:r>
            <a:r>
              <a:rPr lang="en-GB" sz="1700" dirty="0">
                <a:latin typeface="Times New Roman" panose="02020603050405020304" pitchFamily="18" charset="0"/>
                <a:cs typeface="Times New Roman" panose="02020603050405020304" pitchFamily="18" charset="0"/>
              </a:rPr>
              <a:t> A supervised learning problem. Goal is to model the relationship between input (x) and real-valued output (y). This is a kind of a </a:t>
            </a:r>
            <a:r>
              <a:rPr lang="en-GB" sz="1700" dirty="0">
                <a:solidFill>
                  <a:srgbClr val="FF0000"/>
                </a:solidFill>
                <a:latin typeface="Times New Roman" panose="02020603050405020304" pitchFamily="18" charset="0"/>
                <a:cs typeface="Times New Roman" panose="02020603050405020304" pitchFamily="18" charset="0"/>
              </a:rPr>
              <a:t>line or curve fitting </a:t>
            </a:r>
            <a:r>
              <a:rPr lang="en-GB" sz="1700" dirty="0">
                <a:latin typeface="Times New Roman" panose="02020603050405020304" pitchFamily="18" charset="0"/>
                <a:cs typeface="Times New Roman" panose="02020603050405020304" pitchFamily="18" charset="0"/>
              </a:rPr>
              <a:t>problem</a:t>
            </a:r>
            <a:endParaRPr lang="en-IN" sz="1700"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0214AC00-A412-4780-BE76-3A1E6D665F4E}"/>
              </a:ext>
            </a:extLst>
          </p:cNvPr>
          <p:cNvPicPr>
            <a:picLocks noChangeAspect="1"/>
          </p:cNvPicPr>
          <p:nvPr/>
        </p:nvPicPr>
        <p:blipFill>
          <a:blip r:embed="rId7" cstate="print"/>
          <a:stretch>
            <a:fillRect/>
          </a:stretch>
        </p:blipFill>
        <p:spPr>
          <a:xfrm>
            <a:off x="5240021" y="4247001"/>
            <a:ext cx="5229047" cy="1735643"/>
          </a:xfrm>
          <a:prstGeom prst="rect">
            <a:avLst/>
          </a:prstGeom>
        </p:spPr>
      </p:pic>
      <p:sp>
        <p:nvSpPr>
          <p:cNvPr id="59" name="TextBox 58">
            <a:extLst>
              <a:ext uri="{FF2B5EF4-FFF2-40B4-BE49-F238E27FC236}">
                <a16:creationId xmlns:a16="http://schemas.microsoft.com/office/drawing/2014/main" id="{F9791C72-768C-4B21-879A-4B2C9B3EDFD6}"/>
              </a:ext>
            </a:extLst>
          </p:cNvPr>
          <p:cNvSpPr txBox="1"/>
          <p:nvPr/>
        </p:nvSpPr>
        <p:spPr>
          <a:xfrm>
            <a:off x="465828" y="4265118"/>
            <a:ext cx="4565066" cy="1138773"/>
          </a:xfrm>
          <a:prstGeom prst="rect">
            <a:avLst/>
          </a:prstGeom>
          <a:noFill/>
        </p:spPr>
        <p:txBody>
          <a:bodyPr wrap="square" rtlCol="0">
            <a:spAutoFit/>
          </a:bodyPr>
          <a:lstStyle/>
          <a:p>
            <a:pPr algn="just"/>
            <a:r>
              <a:rPr lang="en-GB" sz="1700" b="1" dirty="0">
                <a:latin typeface="Times New Roman" panose="02020603050405020304" pitchFamily="18" charset="0"/>
                <a:cs typeface="Times New Roman" panose="02020603050405020304" pitchFamily="18" charset="0"/>
              </a:rPr>
              <a:t>Classification:</a:t>
            </a:r>
            <a:r>
              <a:rPr lang="en-GB" sz="1700" dirty="0">
                <a:latin typeface="Times New Roman" panose="02020603050405020304" pitchFamily="18" charset="0"/>
                <a:cs typeface="Times New Roman" panose="02020603050405020304" pitchFamily="18" charset="0"/>
              </a:rPr>
              <a:t> A supervised learning problem. Goal is to learn a to predict which of the two or more classes an input belongs to. Akin to learning </a:t>
            </a:r>
            <a:r>
              <a:rPr lang="en-IN" sz="1700" dirty="0">
                <a:solidFill>
                  <a:srgbClr val="FF0000"/>
                </a:solidFill>
                <a:latin typeface="Times New Roman" panose="02020603050405020304" pitchFamily="18" charset="0"/>
                <a:cs typeface="Times New Roman" panose="02020603050405020304" pitchFamily="18" charset="0"/>
              </a:rPr>
              <a:t>linear/nonlinear separator </a:t>
            </a:r>
            <a:r>
              <a:rPr lang="en-IN" sz="1700" dirty="0">
                <a:latin typeface="Times New Roman" panose="02020603050405020304" pitchFamily="18" charset="0"/>
                <a:cs typeface="Times New Roman" panose="02020603050405020304" pitchFamily="18" charset="0"/>
              </a:rPr>
              <a:t>for the inputs</a:t>
            </a:r>
          </a:p>
        </p:txBody>
      </p:sp>
      <p:sp>
        <p:nvSpPr>
          <p:cNvPr id="22" name="TextBox 21">
            <a:extLst>
              <a:ext uri="{FF2B5EF4-FFF2-40B4-BE49-F238E27FC236}">
                <a16:creationId xmlns:a16="http://schemas.microsoft.com/office/drawing/2014/main" id="{A05B13C3-0544-493D-92EA-0C6FE4003D17}"/>
              </a:ext>
            </a:extLst>
          </p:cNvPr>
          <p:cNvSpPr txBox="1"/>
          <p:nvPr/>
        </p:nvSpPr>
        <p:spPr>
          <a:xfrm>
            <a:off x="465827" y="1608670"/>
            <a:ext cx="10345360" cy="615553"/>
          </a:xfrm>
          <a:prstGeom prst="rect">
            <a:avLst/>
          </a:prstGeom>
          <a:noFill/>
        </p:spPr>
        <p:txBody>
          <a:bodyPr wrap="square" rtlCol="0">
            <a:spAutoFit/>
          </a:bodyPr>
          <a:lstStyle/>
          <a:p>
            <a:pPr marL="214313" indent="-214313">
              <a:buFont typeface="Wingdings" panose="05000000000000000000" pitchFamily="2" charset="2"/>
              <a:buChar char="§"/>
            </a:pPr>
            <a:r>
              <a:rPr lang="en-IN" sz="1700" dirty="0">
                <a:latin typeface="Times New Roman" panose="02020603050405020304" pitchFamily="18" charset="0"/>
                <a:cs typeface="Times New Roman" panose="02020603050405020304" pitchFamily="18" charset="0"/>
              </a:rPr>
              <a:t>Basic fact: Inputs in ML problems can often be represented as </a:t>
            </a:r>
            <a:r>
              <a:rPr lang="en-IN" sz="1700" dirty="0">
                <a:solidFill>
                  <a:srgbClr val="FF0000"/>
                </a:solidFill>
                <a:latin typeface="Times New Roman" panose="02020603050405020304" pitchFamily="18" charset="0"/>
                <a:cs typeface="Times New Roman" panose="02020603050405020304" pitchFamily="18" charset="0"/>
              </a:rPr>
              <a:t>points or vectors </a:t>
            </a:r>
            <a:r>
              <a:rPr lang="en-IN" sz="1700" dirty="0">
                <a:latin typeface="Times New Roman" panose="02020603050405020304" pitchFamily="18" charset="0"/>
                <a:cs typeface="Times New Roman" panose="02020603050405020304" pitchFamily="18" charset="0"/>
              </a:rPr>
              <a:t>in some vector space</a:t>
            </a:r>
          </a:p>
          <a:p>
            <a:pPr marL="214313" indent="-214313">
              <a:buFont typeface="Wingdings" panose="05000000000000000000" pitchFamily="2" charset="2"/>
              <a:buChar char="§"/>
            </a:pPr>
            <a:r>
              <a:rPr lang="en-IN" sz="1700" dirty="0">
                <a:latin typeface="Times New Roman" panose="02020603050405020304" pitchFamily="18" charset="0"/>
                <a:cs typeface="Times New Roman" panose="02020603050405020304" pitchFamily="18" charset="0"/>
              </a:rPr>
              <a:t>Doing ML on such data can thus be seen from a geometric view</a:t>
            </a:r>
          </a:p>
        </p:txBody>
      </p:sp>
      <p:sp>
        <p:nvSpPr>
          <p:cNvPr id="66" name="Speech Bubble: Rectangle 65">
            <a:extLst>
              <a:ext uri="{FF2B5EF4-FFF2-40B4-BE49-F238E27FC236}">
                <a16:creationId xmlns:a16="http://schemas.microsoft.com/office/drawing/2014/main" id="{150B146A-EFD5-487F-8FF3-DFCF58DF5A7E}"/>
              </a:ext>
            </a:extLst>
          </p:cNvPr>
          <p:cNvSpPr/>
          <p:nvPr/>
        </p:nvSpPr>
        <p:spPr>
          <a:xfrm>
            <a:off x="6062130" y="1021150"/>
            <a:ext cx="3050639" cy="385479"/>
          </a:xfrm>
          <a:prstGeom prst="wedgeRectCallout">
            <a:avLst>
              <a:gd name="adj1" fmla="val -20510"/>
              <a:gd name="adj2" fmla="val 139073"/>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Recall that feature extraction converts inputs into a </a:t>
            </a:r>
            <a:r>
              <a:rPr lang="en-IN" sz="1200" dirty="0">
                <a:solidFill>
                  <a:srgbClr val="FF0000"/>
                </a:solidFill>
              </a:rPr>
              <a:t>numeric representation</a:t>
            </a:r>
          </a:p>
        </p:txBody>
      </p:sp>
      <p:sp>
        <p:nvSpPr>
          <p:cNvPr id="14" name="TextBox 13"/>
          <p:cNvSpPr txBox="1"/>
          <p:nvPr/>
        </p:nvSpPr>
        <p:spPr>
          <a:xfrm>
            <a:off x="8382000" y="6568190"/>
            <a:ext cx="22860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Geometric Perspective</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3" name="Date Placeholder 3">
            <a:extLst>
              <a:ext uri="{FF2B5EF4-FFF2-40B4-BE49-F238E27FC236}">
                <a16:creationId xmlns:a16="http://schemas.microsoft.com/office/drawing/2014/main" id="{C97601D8-CD2B-681E-8CF1-D1C53F358067}"/>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4" name="Footer Placeholder 4">
            <a:extLst>
              <a:ext uri="{FF2B5EF4-FFF2-40B4-BE49-F238E27FC236}">
                <a16:creationId xmlns:a16="http://schemas.microsoft.com/office/drawing/2014/main" id="{3BFAA123-F99C-41EB-D988-56B6415E634A}"/>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5" name="Slide Number Placeholder 5">
            <a:extLst>
              <a:ext uri="{FF2B5EF4-FFF2-40B4-BE49-F238E27FC236}">
                <a16:creationId xmlns:a16="http://schemas.microsoft.com/office/drawing/2014/main" id="{0B462746-B34F-5571-D81F-B5DBBF154393}"/>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22</a:t>
            </a:fld>
            <a:endParaRPr lang="en-US" dirty="0"/>
          </a:p>
        </p:txBody>
      </p:sp>
      <p:sp>
        <p:nvSpPr>
          <p:cNvPr id="6" name="TextBox 5">
            <a:extLst>
              <a:ext uri="{FF2B5EF4-FFF2-40B4-BE49-F238E27FC236}">
                <a16:creationId xmlns:a16="http://schemas.microsoft.com/office/drawing/2014/main" id="{7E2D8388-0FBB-883C-6214-DC8712A2755C}"/>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Geometric Perspective Unsupervised Learning</a:t>
            </a:r>
            <a:endParaRPr lang="en-IN" sz="1200" dirty="0">
              <a:latin typeface="Times New Roman" panose="02020603050405020304" pitchFamily="18" charset="0"/>
              <a:cs typeface="Times New Roman" panose="02020603050405020304" pitchFamily="18" charset="0"/>
            </a:endParaRPr>
          </a:p>
        </p:txBody>
      </p:sp>
      <p:sp>
        <p:nvSpPr>
          <p:cNvPr id="9" name="Title 8">
            <a:extLst>
              <a:ext uri="{FF2B5EF4-FFF2-40B4-BE49-F238E27FC236}">
                <a16:creationId xmlns:a16="http://schemas.microsoft.com/office/drawing/2014/main" id="{CED6807C-4E26-E001-2462-03696C75A984}"/>
              </a:ext>
            </a:extLst>
          </p:cNvPr>
          <p:cNvSpPr>
            <a:spLocks noGrp="1"/>
          </p:cNvSpPr>
          <p:nvPr>
            <p:ph type="title"/>
          </p:nvPr>
        </p:nvSpPr>
        <p:spPr/>
        <p:txBody>
          <a:bodyPr/>
          <a:lstStyle/>
          <a:p>
            <a:r>
              <a:rPr lang="en-GB" dirty="0"/>
              <a:t>Geometric Perspective</a:t>
            </a:r>
            <a:endParaRPr lang="en-IN" dirty="0"/>
          </a:p>
        </p:txBody>
      </p:sp>
    </p:spTree>
    <p:custDataLst>
      <p:tags r:id="rId1"/>
    </p:custDataLst>
    <p:extLst>
      <p:ext uri="{BB962C8B-B14F-4D97-AF65-F5344CB8AC3E}">
        <p14:creationId xmlns:p14="http://schemas.microsoft.com/office/powerpoint/2010/main" val="2192723601"/>
      </p:ext>
    </p:extLst>
  </p:cSld>
  <p:clrMapOvr>
    <a:masterClrMapping/>
  </p:clrMapOvr>
  <mc:AlternateContent xmlns:mc="http://schemas.openxmlformats.org/markup-compatibility/2006" xmlns:p14="http://schemas.microsoft.com/office/powerpoint/2010/main">
    <mc:Choice Requires="p14">
      <p:transition spd="slow" p14:dur="2000" advTm="269395"/>
    </mc:Choice>
    <mc:Fallback xmlns="">
      <p:transition spd="slow" advTm="2693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down)">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down)">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xEl>
                                              <p:pRg st="1" end="1"/>
                                            </p:txEl>
                                          </p:spTgt>
                                        </p:tgtEl>
                                        <p:attrNameLst>
                                          <p:attrName>style.visibility</p:attrName>
                                        </p:attrNameLst>
                                      </p:cBhvr>
                                      <p:to>
                                        <p:strVal val="visible"/>
                                      </p:to>
                                    </p:set>
                                    <p:animEffect transition="in" filter="wipe(down)">
                                      <p:cBhvr>
                                        <p:cTn id="17" dur="500"/>
                                        <p:tgtEl>
                                          <p:spTgt spid="2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wipe(down)">
                                      <p:cBhvr>
                                        <p:cTn id="27" dur="500"/>
                                        <p:tgtEl>
                                          <p:spTgt spid="308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500"/>
                                        <p:tgtEl>
                                          <p:spTgt spid="1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down)">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080"/>
                                        </p:tgtEl>
                                        <p:attrNameLst>
                                          <p:attrName>style.visibility</p:attrName>
                                        </p:attrNameLst>
                                      </p:cBhvr>
                                      <p:to>
                                        <p:strVal val="visible"/>
                                      </p:to>
                                    </p:set>
                                    <p:animEffect transition="in" filter="wipe(down)">
                                      <p:cBhvr>
                                        <p:cTn id="38" dur="500"/>
                                        <p:tgtEl>
                                          <p:spTgt spid="308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down)">
                                      <p:cBhvr>
                                        <p:cTn id="43" dur="500"/>
                                        <p:tgtEl>
                                          <p:spTgt spid="5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down)">
                                      <p:cBhvr>
                                        <p:cTn id="5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8" grpId="0"/>
      <p:bldP spid="19" grpId="0"/>
      <p:bldP spid="59" grpId="0"/>
      <p:bldP spid="6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1500F-7E09-DE24-76C7-3B83D8F04CE4}"/>
              </a:ext>
            </a:extLst>
          </p:cNvPr>
          <p:cNvSpPr>
            <a:spLocks noGrp="1"/>
          </p:cNvSpPr>
          <p:nvPr>
            <p:ph type="title"/>
          </p:nvPr>
        </p:nvSpPr>
        <p:spPr/>
        <p:txBody>
          <a:bodyPr>
            <a:normAutofit/>
          </a:bodyPr>
          <a:lstStyle/>
          <a:p>
            <a:r>
              <a:rPr lang="en-GB" dirty="0"/>
              <a:t>Geometric Perspective</a:t>
            </a:r>
            <a:endParaRPr lang="en-IN" dirty="0"/>
          </a:p>
        </p:txBody>
      </p:sp>
      <p:sp>
        <p:nvSpPr>
          <p:cNvPr id="4" name="Date Placeholder 3">
            <a:extLst>
              <a:ext uri="{FF2B5EF4-FFF2-40B4-BE49-F238E27FC236}">
                <a16:creationId xmlns:a16="http://schemas.microsoft.com/office/drawing/2014/main" id="{412C78D5-FB6F-5B5E-1C62-7BB27FAA5F9A}"/>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DDDE1E93-5ACC-B7C5-E05B-52D4BD6CD05E}"/>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A57BE42D-409E-93B2-853B-43FE79D03CE9}"/>
              </a:ext>
            </a:extLst>
          </p:cNvPr>
          <p:cNvSpPr>
            <a:spLocks noGrp="1"/>
          </p:cNvSpPr>
          <p:nvPr>
            <p:ph type="sldNum" sz="quarter" idx="12"/>
          </p:nvPr>
        </p:nvSpPr>
        <p:spPr/>
        <p:txBody>
          <a:bodyPr/>
          <a:lstStyle/>
          <a:p>
            <a:fld id="{C21BC55B-0FAD-4C3D-BAA3-9C331FD1A725}" type="slidenum">
              <a:rPr lang="en-US" smtClean="0"/>
              <a:pPr/>
              <a:t>23</a:t>
            </a:fld>
            <a:endParaRPr lang="en-US" dirty="0"/>
          </a:p>
        </p:txBody>
      </p:sp>
      <p:sp>
        <p:nvSpPr>
          <p:cNvPr id="8" name="TextBox 7">
            <a:extLst>
              <a:ext uri="{FF2B5EF4-FFF2-40B4-BE49-F238E27FC236}">
                <a16:creationId xmlns:a16="http://schemas.microsoft.com/office/drawing/2014/main" id="{EF8FEDA2-42DB-E8F6-44B4-AD52EF783C56}"/>
              </a:ext>
            </a:extLst>
          </p:cNvPr>
          <p:cNvSpPr txBox="1"/>
          <p:nvPr/>
        </p:nvSpPr>
        <p:spPr>
          <a:xfrm>
            <a:off x="365760" y="1953880"/>
            <a:ext cx="4474048" cy="1323439"/>
          </a:xfrm>
          <a:prstGeom prst="rect">
            <a:avLst/>
          </a:prstGeom>
          <a:noFill/>
        </p:spPr>
        <p:txBody>
          <a:bodyPr wrap="square" rtlCol="0">
            <a:spAutoFit/>
          </a:bodyPr>
          <a:lstStyle/>
          <a:p>
            <a:pPr algn="just"/>
            <a:r>
              <a:rPr lang="en-GB" sz="2000" b="1" dirty="0">
                <a:latin typeface="Times New Roman" panose="02020603050405020304" pitchFamily="18" charset="0"/>
                <a:cs typeface="Times New Roman" panose="02020603050405020304" pitchFamily="18" charset="0"/>
              </a:rPr>
              <a:t>Clustering:</a:t>
            </a:r>
            <a:r>
              <a:rPr lang="en-GB" sz="2000" dirty="0">
                <a:latin typeface="Times New Roman" panose="02020603050405020304" pitchFamily="18" charset="0"/>
                <a:cs typeface="Times New Roman" panose="02020603050405020304" pitchFamily="18" charset="0"/>
              </a:rPr>
              <a:t> An unsupervised learning problem. Goal is to group inputs in a few clusters </a:t>
            </a:r>
            <a:r>
              <a:rPr lang="en-GB" sz="2000" dirty="0">
                <a:solidFill>
                  <a:srgbClr val="FF0000"/>
                </a:solidFill>
                <a:latin typeface="Times New Roman" panose="02020603050405020304" pitchFamily="18" charset="0"/>
                <a:cs typeface="Times New Roman" panose="02020603050405020304" pitchFamily="18" charset="0"/>
              </a:rPr>
              <a:t>based on their similarities with each other</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7326B12-7581-E806-0F2E-11F1E90C7E63}"/>
              </a:ext>
            </a:extLst>
          </p:cNvPr>
          <p:cNvSpPr txBox="1"/>
          <p:nvPr/>
        </p:nvSpPr>
        <p:spPr>
          <a:xfrm>
            <a:off x="365760" y="4622462"/>
            <a:ext cx="4511041" cy="1200329"/>
          </a:xfrm>
          <a:prstGeom prst="rect">
            <a:avLst/>
          </a:prstGeom>
          <a:noFill/>
        </p:spPr>
        <p:txBody>
          <a:bodyPr wrap="square" rtlCol="0">
            <a:spAutoFit/>
          </a:bodyPr>
          <a:lstStyle/>
          <a:p>
            <a:pPr algn="just"/>
            <a:r>
              <a:rPr lang="en-GB" b="1" dirty="0">
                <a:latin typeface="Times New Roman" panose="02020603050405020304" pitchFamily="18" charset="0"/>
                <a:cs typeface="Times New Roman" panose="02020603050405020304" pitchFamily="18" charset="0"/>
              </a:rPr>
              <a:t>Dimensionality Reduction:</a:t>
            </a:r>
            <a:r>
              <a:rPr lang="en-GB" dirty="0">
                <a:latin typeface="Times New Roman" panose="02020603050405020304" pitchFamily="18" charset="0"/>
                <a:cs typeface="Times New Roman" panose="02020603050405020304" pitchFamily="18" charset="0"/>
              </a:rPr>
              <a:t> An unsupervised learning problem. Goal is to </a:t>
            </a:r>
            <a:r>
              <a:rPr lang="en-IN" dirty="0">
                <a:solidFill>
                  <a:srgbClr val="FF0000"/>
                </a:solidFill>
                <a:latin typeface="Times New Roman" panose="02020603050405020304" pitchFamily="18" charset="0"/>
                <a:cs typeface="Times New Roman" panose="02020603050405020304" pitchFamily="18" charset="0"/>
              </a:rPr>
              <a:t>compress the size </a:t>
            </a:r>
            <a:r>
              <a:rPr lang="en-IN" dirty="0">
                <a:latin typeface="Times New Roman" panose="02020603050405020304" pitchFamily="18" charset="0"/>
                <a:cs typeface="Times New Roman" panose="02020603050405020304" pitchFamily="18" charset="0"/>
              </a:rPr>
              <a:t>of each input without losing much information present in the data</a:t>
            </a:r>
          </a:p>
        </p:txBody>
      </p:sp>
      <p:pic>
        <p:nvPicPr>
          <p:cNvPr id="10" name="Picture 2">
            <a:extLst>
              <a:ext uri="{FF2B5EF4-FFF2-40B4-BE49-F238E27FC236}">
                <a16:creationId xmlns:a16="http://schemas.microsoft.com/office/drawing/2014/main" id="{CC69FE94-DA67-E21C-CFB8-9EA4ABF9B2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1" y="1434408"/>
            <a:ext cx="2528090" cy="24690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lipart Thanksgiving Hand Clip Black And White Stock - Thinking Light Bulb Clip Art - Png Download (950x1015), Png Download">
            <a:extLst>
              <a:ext uri="{FF2B5EF4-FFF2-40B4-BE49-F238E27FC236}">
                <a16:creationId xmlns:a16="http://schemas.microsoft.com/office/drawing/2014/main" id="{CC7A70E8-5991-8E26-F30F-0AF0056CDA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29065" y="1795759"/>
            <a:ext cx="806282" cy="947535"/>
          </a:xfrm>
          <a:prstGeom prst="rect">
            <a:avLst/>
          </a:prstGeom>
          <a:noFill/>
          <a:extLst>
            <a:ext uri="{909E8E84-426E-40DD-AFC4-6F175D3DCCD1}">
              <a14:hiddenFill xmlns:a14="http://schemas.microsoft.com/office/drawing/2010/main">
                <a:solidFill>
                  <a:srgbClr val="FFFFFF"/>
                </a:solidFill>
              </a14:hiddenFill>
            </a:ext>
          </a:extLst>
        </p:spPr>
      </p:pic>
      <p:sp>
        <p:nvSpPr>
          <p:cNvPr id="12" name="Speech Bubble: Rectangle 11">
            <a:extLst>
              <a:ext uri="{FF2B5EF4-FFF2-40B4-BE49-F238E27FC236}">
                <a16:creationId xmlns:a16="http://schemas.microsoft.com/office/drawing/2014/main" id="{A7706FA6-004A-7FFE-AD47-B811EDAB811B}"/>
              </a:ext>
            </a:extLst>
          </p:cNvPr>
          <p:cNvSpPr/>
          <p:nvPr/>
        </p:nvSpPr>
        <p:spPr>
          <a:xfrm>
            <a:off x="7478641" y="1548829"/>
            <a:ext cx="1999951" cy="1024387"/>
          </a:xfrm>
          <a:prstGeom prst="wedgeRectCallout">
            <a:avLst>
              <a:gd name="adj1" fmla="val 66837"/>
              <a:gd name="adj2" fmla="val -11818"/>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rPr>
              <a:t>Clustering looks like classification to me. Is there any difference?</a:t>
            </a:r>
          </a:p>
        </p:txBody>
      </p:sp>
      <p:pic>
        <p:nvPicPr>
          <p:cNvPr id="13" name="Picture 12">
            <a:extLst>
              <a:ext uri="{FF2B5EF4-FFF2-40B4-BE49-F238E27FC236}">
                <a16:creationId xmlns:a16="http://schemas.microsoft.com/office/drawing/2014/main" id="{D29AC9EE-9BEF-7C7E-EC6E-1848CB9F2CF3}"/>
              </a:ext>
            </a:extLst>
          </p:cNvPr>
          <p:cNvPicPr>
            <a:picLocks noChangeAspect="1"/>
          </p:cNvPicPr>
          <p:nvPr/>
        </p:nvPicPr>
        <p:blipFill>
          <a:blip r:embed="rId4" cstate="print"/>
          <a:stretch>
            <a:fillRect/>
          </a:stretch>
        </p:blipFill>
        <p:spPr>
          <a:xfrm>
            <a:off x="9711052" y="3541494"/>
            <a:ext cx="758015" cy="723917"/>
          </a:xfrm>
          <a:prstGeom prst="rect">
            <a:avLst/>
          </a:prstGeom>
        </p:spPr>
      </p:pic>
      <p:sp>
        <p:nvSpPr>
          <p:cNvPr id="14" name="Speech Bubble: Rectangle 13">
            <a:extLst>
              <a:ext uri="{FF2B5EF4-FFF2-40B4-BE49-F238E27FC236}">
                <a16:creationId xmlns:a16="http://schemas.microsoft.com/office/drawing/2014/main" id="{F859DAE3-CB05-C5E9-FEBE-7A421183A1EF}"/>
              </a:ext>
            </a:extLst>
          </p:cNvPr>
          <p:cNvSpPr/>
          <p:nvPr/>
        </p:nvSpPr>
        <p:spPr>
          <a:xfrm>
            <a:off x="7443847" y="2830801"/>
            <a:ext cx="2267204" cy="1072653"/>
          </a:xfrm>
          <a:prstGeom prst="wedgeRectCallout">
            <a:avLst>
              <a:gd name="adj1" fmla="val 55756"/>
              <a:gd name="adj2" fmla="val 22967"/>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500" dirty="0">
                <a:solidFill>
                  <a:schemeClr val="tx1"/>
                </a:solidFill>
              </a:rPr>
              <a:t>Yes. In clustering, we don’t know the labels. Goal is to separate them without any labeled “supervision”</a:t>
            </a:r>
            <a:endParaRPr lang="en-IN" sz="1500" dirty="0">
              <a:solidFill>
                <a:schemeClr val="tx1"/>
              </a:solidFill>
            </a:endParaRPr>
          </a:p>
        </p:txBody>
      </p:sp>
      <p:pic>
        <p:nvPicPr>
          <p:cNvPr id="15" name="Picture 4">
            <a:extLst>
              <a:ext uri="{FF2B5EF4-FFF2-40B4-BE49-F238E27FC236}">
                <a16:creationId xmlns:a16="http://schemas.microsoft.com/office/drawing/2014/main" id="{7233B419-8CCD-C088-ED8F-5165A9D27D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8009" y="4138959"/>
            <a:ext cx="2241651" cy="22790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13E9CFAB-7A16-097E-878E-9D0A095B86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8640" y="4525830"/>
            <a:ext cx="2884560" cy="18922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3E1F0F0-F510-6231-0315-BE774C835989}"/>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Perspective as a Function Approximation</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442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06664CB4-C0FF-4259-BD51-FA1ADE970318}"/>
              </a:ext>
            </a:extLst>
          </p:cNvPr>
          <p:cNvSpPr>
            <a:spLocks noGrp="1"/>
          </p:cNvSpPr>
          <p:nvPr>
            <p:ph idx="1"/>
          </p:nvPr>
        </p:nvSpPr>
        <p:spPr>
          <a:xfrm>
            <a:off x="1" y="904524"/>
            <a:ext cx="12191999" cy="5638800"/>
          </a:xfrm>
        </p:spPr>
        <p:txBody>
          <a:bodyPr>
            <a:normAutofit/>
          </a:bodyPr>
          <a:lstStyle/>
          <a:p>
            <a:pPr>
              <a:buFont typeface="Wingdings" panose="05000000000000000000" pitchFamily="2" charset="2"/>
              <a:buChar char="§"/>
            </a:pPr>
            <a:r>
              <a:rPr lang="en-GB" sz="1950" dirty="0"/>
              <a:t>Supervised Learning (“predict output given input”) can be usually thought of as learning a </a:t>
            </a:r>
            <a:r>
              <a:rPr lang="en-GB" sz="1950" dirty="0">
                <a:solidFill>
                  <a:srgbClr val="060AB2"/>
                </a:solidFill>
              </a:rPr>
              <a:t>function</a:t>
            </a:r>
            <a:r>
              <a:rPr lang="en-GB" sz="1950" dirty="0"/>
              <a:t> </a:t>
            </a:r>
            <a:r>
              <a:rPr lang="en-GB" sz="1950" i="1" dirty="0"/>
              <a:t>f</a:t>
            </a:r>
            <a:r>
              <a:rPr lang="en-GB" sz="1950" dirty="0"/>
              <a:t> that maps each input to the corresponding output</a:t>
            </a:r>
          </a:p>
          <a:p>
            <a:pPr>
              <a:buFont typeface="Wingdings" panose="05000000000000000000" pitchFamily="2" charset="2"/>
              <a:buChar char="§"/>
            </a:pPr>
            <a:endParaRPr lang="en-GB" sz="1800" dirty="0"/>
          </a:p>
          <a:p>
            <a:pPr>
              <a:buFont typeface="Wingdings" panose="05000000000000000000" pitchFamily="2" charset="2"/>
              <a:buChar char="§"/>
            </a:pPr>
            <a:endParaRPr lang="en-GB" sz="1800" dirty="0"/>
          </a:p>
          <a:p>
            <a:pPr>
              <a:buFont typeface="Wingdings" panose="05000000000000000000" pitchFamily="2" charset="2"/>
              <a:buChar char="§"/>
            </a:pPr>
            <a:endParaRPr lang="en-GB" sz="1800" dirty="0"/>
          </a:p>
          <a:p>
            <a:pPr>
              <a:buFont typeface="Wingdings" panose="05000000000000000000" pitchFamily="2" charset="2"/>
              <a:buChar char="§"/>
            </a:pPr>
            <a:endParaRPr lang="en-GB" sz="1800" dirty="0"/>
          </a:p>
          <a:p>
            <a:pPr marL="0" indent="0">
              <a:buNone/>
            </a:pPr>
            <a:endParaRPr lang="en-GB" sz="1800" dirty="0"/>
          </a:p>
          <a:p>
            <a:pPr marL="0" indent="0">
              <a:buNone/>
            </a:pPr>
            <a:endParaRPr lang="en-GB" sz="1800" dirty="0"/>
          </a:p>
          <a:p>
            <a:pPr>
              <a:buFont typeface="Wingdings" panose="05000000000000000000" pitchFamily="2" charset="2"/>
              <a:buChar char="§"/>
            </a:pPr>
            <a:r>
              <a:rPr lang="en-GB" sz="1950" dirty="0"/>
              <a:t>Unsupervised Learning (“model/compress inputs”) can also be usually thought of as learning a </a:t>
            </a:r>
            <a:r>
              <a:rPr lang="en-GB" sz="1950" dirty="0">
                <a:solidFill>
                  <a:srgbClr val="060AB2"/>
                </a:solidFill>
              </a:rPr>
              <a:t>function</a:t>
            </a:r>
            <a:r>
              <a:rPr lang="en-GB" sz="1950" dirty="0">
                <a:solidFill>
                  <a:srgbClr val="FF0000"/>
                </a:solidFill>
              </a:rPr>
              <a:t> </a:t>
            </a:r>
            <a:r>
              <a:rPr lang="en-GB" sz="1950" i="1" dirty="0"/>
              <a:t>f</a:t>
            </a:r>
            <a:r>
              <a:rPr lang="en-GB" sz="1950" dirty="0"/>
              <a:t> that maps each input to a compact representation</a:t>
            </a:r>
          </a:p>
          <a:p>
            <a:pPr>
              <a:buFont typeface="Wingdings" panose="05000000000000000000" pitchFamily="2" charset="2"/>
              <a:buChar char="§"/>
            </a:pPr>
            <a:endParaRPr lang="en-GB" sz="1950" dirty="0"/>
          </a:p>
          <a:p>
            <a:pPr>
              <a:buFont typeface="Wingdings" panose="05000000000000000000" pitchFamily="2" charset="2"/>
              <a:buChar char="§"/>
            </a:pPr>
            <a:endParaRPr lang="en-GB" sz="1950" dirty="0"/>
          </a:p>
          <a:p>
            <a:pPr>
              <a:buFont typeface="Wingdings" panose="05000000000000000000" pitchFamily="2" charset="2"/>
              <a:buChar char="§"/>
            </a:pPr>
            <a:endParaRPr lang="en-GB" sz="1950" dirty="0"/>
          </a:p>
          <a:p>
            <a:pPr>
              <a:buFont typeface="Wingdings" panose="05000000000000000000" pitchFamily="2" charset="2"/>
              <a:buChar char="§"/>
            </a:pPr>
            <a:endParaRPr lang="en-GB" sz="1800" dirty="0"/>
          </a:p>
          <a:p>
            <a:pPr>
              <a:buFont typeface="Wingdings" panose="05000000000000000000" pitchFamily="2" charset="2"/>
              <a:buChar char="§"/>
            </a:pPr>
            <a:endParaRPr lang="en-GB" sz="1800" dirty="0"/>
          </a:p>
          <a:p>
            <a:pPr>
              <a:buFont typeface="Wingdings" panose="05000000000000000000" pitchFamily="2" charset="2"/>
              <a:buChar char="§"/>
            </a:pPr>
            <a:r>
              <a:rPr lang="en-GB" sz="1950" dirty="0"/>
              <a:t>Reinforcement Learning can also be seen as doing function approximation</a:t>
            </a:r>
            <a:endParaRPr lang="en-IN" sz="1950" dirty="0"/>
          </a:p>
        </p:txBody>
      </p:sp>
      <p:pic>
        <p:nvPicPr>
          <p:cNvPr id="7170" name="Picture 2">
            <a:extLst>
              <a:ext uri="{FF2B5EF4-FFF2-40B4-BE49-F238E27FC236}">
                <a16:creationId xmlns:a16="http://schemas.microsoft.com/office/drawing/2014/main" id="{90C45776-EC0C-494F-99C9-2C64B17931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7330" y="1524001"/>
            <a:ext cx="4765956" cy="199719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4E5A313-8A16-4F9F-8B2D-FFC690292B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3022" y="4224250"/>
            <a:ext cx="5354779" cy="164315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Rectangle 2">
            <a:extLst>
              <a:ext uri="{FF2B5EF4-FFF2-40B4-BE49-F238E27FC236}">
                <a16:creationId xmlns:a16="http://schemas.microsoft.com/office/drawing/2014/main" id="{5CDE0610-0E60-4794-A7B6-95DEC02601C6}"/>
              </a:ext>
            </a:extLst>
          </p:cNvPr>
          <p:cNvSpPr/>
          <p:nvPr/>
        </p:nvSpPr>
        <p:spPr>
          <a:xfrm>
            <a:off x="2085861" y="4355958"/>
            <a:ext cx="1627161" cy="723507"/>
          </a:xfrm>
          <a:prstGeom prst="wedgeRectCallout">
            <a:avLst>
              <a:gd name="adj1" fmla="val 1132"/>
              <a:gd name="adj2" fmla="val -90494"/>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Harder since we don’t know the labels in this case</a:t>
            </a:r>
          </a:p>
        </p:txBody>
      </p:sp>
      <p:sp>
        <p:nvSpPr>
          <p:cNvPr id="8" name="TextBox 7"/>
          <p:cNvSpPr txBox="1"/>
          <p:nvPr/>
        </p:nvSpPr>
        <p:spPr>
          <a:xfrm>
            <a:off x="8382000" y="6568190"/>
            <a:ext cx="2286000" cy="338554"/>
          </a:xfrm>
          <a:prstGeom prst="rect">
            <a:avLst/>
          </a:prstGeom>
          <a:noFill/>
        </p:spPr>
        <p:txBody>
          <a:bodyPr wrap="square" rtlCol="0">
            <a:spAutoFit/>
          </a:bodyPr>
          <a:lstStyle/>
          <a:p>
            <a:r>
              <a:rPr lang="en-US" sz="1600" dirty="0" err="1">
                <a:solidFill>
                  <a:schemeClr val="bg1"/>
                </a:solidFill>
                <a:latin typeface="Times New Roman" panose="02020603050405020304" pitchFamily="18" charset="0"/>
                <a:cs typeface="Times New Roman" panose="02020603050405020304" pitchFamily="18" charset="0"/>
              </a:rPr>
              <a:t>Persp</a:t>
            </a:r>
            <a:r>
              <a:rPr lang="en-US" sz="1600" dirty="0">
                <a:solidFill>
                  <a:schemeClr val="bg1"/>
                </a:solidFill>
                <a:latin typeface="Times New Roman" panose="02020603050405020304" pitchFamily="18" charset="0"/>
                <a:cs typeface="Times New Roman" panose="02020603050405020304" pitchFamily="18" charset="0"/>
              </a:rPr>
              <a:t> as </a:t>
            </a:r>
            <a:r>
              <a:rPr lang="en-US" sz="1600" dirty="0" err="1">
                <a:solidFill>
                  <a:schemeClr val="bg1"/>
                </a:solidFill>
                <a:latin typeface="Times New Roman" panose="02020603050405020304" pitchFamily="18" charset="0"/>
                <a:cs typeface="Times New Roman" panose="02020603050405020304" pitchFamily="18" charset="0"/>
              </a:rPr>
              <a:t>Prob</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estmn</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36855F3-2A63-A6B8-C29D-B77E072C01F5}"/>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517BDC37-BC11-A157-3C91-B01661194187}"/>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9C79B06C-753B-DAA9-0BB0-2F12207C39E3}"/>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24</a:t>
            </a:fld>
            <a:endParaRPr lang="en-US" dirty="0"/>
          </a:p>
        </p:txBody>
      </p:sp>
      <p:sp>
        <p:nvSpPr>
          <p:cNvPr id="7" name="TextBox 6">
            <a:extLst>
              <a:ext uri="{FF2B5EF4-FFF2-40B4-BE49-F238E27FC236}">
                <a16:creationId xmlns:a16="http://schemas.microsoft.com/office/drawing/2014/main" id="{EE692BDF-F572-2FA0-EB28-245CFCD8F0E8}"/>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Perspective as a Probability Estimation</a:t>
            </a:r>
            <a:endParaRPr lang="en-IN" sz="1200" dirty="0">
              <a:latin typeface="Times New Roman" panose="02020603050405020304" pitchFamily="18" charset="0"/>
              <a:cs typeface="Times New Roman" panose="02020603050405020304" pitchFamily="18" charset="0"/>
            </a:endParaRPr>
          </a:p>
        </p:txBody>
      </p:sp>
      <p:sp>
        <p:nvSpPr>
          <p:cNvPr id="10" name="Title 9">
            <a:extLst>
              <a:ext uri="{FF2B5EF4-FFF2-40B4-BE49-F238E27FC236}">
                <a16:creationId xmlns:a16="http://schemas.microsoft.com/office/drawing/2014/main" id="{D05E966F-12E7-795B-30C0-E7F90BA8C6B7}"/>
              </a:ext>
            </a:extLst>
          </p:cNvPr>
          <p:cNvSpPr>
            <a:spLocks noGrp="1"/>
          </p:cNvSpPr>
          <p:nvPr>
            <p:ph type="title"/>
          </p:nvPr>
        </p:nvSpPr>
        <p:spPr/>
        <p:txBody>
          <a:bodyPr/>
          <a:lstStyle/>
          <a:p>
            <a:r>
              <a:rPr lang="en-GB" dirty="0"/>
              <a:t>Perspective as function approximation</a:t>
            </a:r>
            <a:endParaRPr lang="en-IN" dirty="0"/>
          </a:p>
        </p:txBody>
      </p:sp>
    </p:spTree>
    <p:custDataLst>
      <p:tags r:id="rId1"/>
    </p:custDataLst>
    <p:extLst>
      <p:ext uri="{BB962C8B-B14F-4D97-AF65-F5344CB8AC3E}">
        <p14:creationId xmlns:p14="http://schemas.microsoft.com/office/powerpoint/2010/main" val="461167443"/>
      </p:ext>
    </p:extLst>
  </p:cSld>
  <p:clrMapOvr>
    <a:masterClrMapping/>
  </p:clrMapOvr>
  <mc:AlternateContent xmlns:mc="http://schemas.openxmlformats.org/markup-compatibility/2006" xmlns:p14="http://schemas.microsoft.com/office/powerpoint/2010/main">
    <mc:Choice Requires="p14">
      <p:transition spd="slow" p14:dur="2000" advTm="133107"/>
    </mc:Choice>
    <mc:Fallback xmlns="">
      <p:transition spd="slow" advTm="1331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down)">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wipe(down)">
                                      <p:cBhvr>
                                        <p:cTn id="12" dur="500"/>
                                        <p:tgtEl>
                                          <p:spTgt spid="7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
                                            <p:txEl>
                                              <p:pRg st="7" end="7"/>
                                            </p:txEl>
                                          </p:spTgt>
                                        </p:tgtEl>
                                        <p:attrNameLst>
                                          <p:attrName>style.visibility</p:attrName>
                                        </p:attrNameLst>
                                      </p:cBhvr>
                                      <p:to>
                                        <p:strVal val="visible"/>
                                      </p:to>
                                    </p:set>
                                    <p:animEffect transition="in" filter="wipe(down)">
                                      <p:cBhvr>
                                        <p:cTn id="17" dur="500"/>
                                        <p:tgtEl>
                                          <p:spTgt spid="1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172"/>
                                        </p:tgtEl>
                                        <p:attrNameLst>
                                          <p:attrName>style.visibility</p:attrName>
                                        </p:attrNameLst>
                                      </p:cBhvr>
                                      <p:to>
                                        <p:strVal val="visible"/>
                                      </p:to>
                                    </p:set>
                                    <p:animEffect transition="in" filter="wipe(down)">
                                      <p:cBhvr>
                                        <p:cTn id="27" dur="500"/>
                                        <p:tgtEl>
                                          <p:spTgt spid="717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3">
                                            <p:txEl>
                                              <p:pRg st="13" end="13"/>
                                            </p:txEl>
                                          </p:spTgt>
                                        </p:tgtEl>
                                        <p:attrNameLst>
                                          <p:attrName>style.visibility</p:attrName>
                                        </p:attrNameLst>
                                      </p:cBhvr>
                                      <p:to>
                                        <p:strVal val="visible"/>
                                      </p:to>
                                    </p:set>
                                    <p:animEffect transition="in" filter="wipe(down)">
                                      <p:cBhvr>
                                        <p:cTn id="32" dur="500"/>
                                        <p:tgtEl>
                                          <p:spTgt spid="1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13A3EC-EF18-411C-94C9-AC32A8D390F3}"/>
              </a:ext>
            </a:extLst>
          </p:cNvPr>
          <p:cNvSpPr>
            <a:spLocks noGrp="1"/>
          </p:cNvSpPr>
          <p:nvPr>
            <p:ph idx="1"/>
          </p:nvPr>
        </p:nvSpPr>
        <p:spPr>
          <a:xfrm>
            <a:off x="0" y="1123858"/>
            <a:ext cx="5638801" cy="5440844"/>
          </a:xfrm>
        </p:spPr>
        <p:txBody>
          <a:bodyPr>
            <a:normAutofit lnSpcReduction="10000"/>
          </a:bodyPr>
          <a:lstStyle/>
          <a:p>
            <a:pPr algn="just">
              <a:buFont typeface="Wingdings" panose="05000000000000000000" pitchFamily="2" charset="2"/>
              <a:buChar char="§"/>
            </a:pPr>
            <a:r>
              <a:rPr lang="en-GB" sz="1950" dirty="0"/>
              <a:t>Supervised Learning (“predict output given input”) can be thought of as estimating the </a:t>
            </a:r>
            <a:r>
              <a:rPr lang="en-GB" sz="1950" dirty="0">
                <a:solidFill>
                  <a:srgbClr val="060AB2"/>
                </a:solidFill>
              </a:rPr>
              <a:t>conditional probability </a:t>
            </a:r>
            <a:r>
              <a:rPr lang="en-GB" sz="1950" dirty="0"/>
              <a:t>of each possible output given an input</a:t>
            </a:r>
          </a:p>
          <a:p>
            <a:pPr>
              <a:buFont typeface="Wingdings" panose="05000000000000000000" pitchFamily="2" charset="2"/>
              <a:buChar char="§"/>
            </a:pPr>
            <a:endParaRPr lang="en-GB" sz="1800" dirty="0"/>
          </a:p>
          <a:p>
            <a:pPr algn="just">
              <a:buFont typeface="Wingdings" panose="05000000000000000000" pitchFamily="2" charset="2"/>
              <a:buChar char="§"/>
            </a:pPr>
            <a:endParaRPr lang="en-GB" sz="1950" dirty="0"/>
          </a:p>
          <a:p>
            <a:pPr algn="just">
              <a:buFont typeface="Wingdings" panose="05000000000000000000" pitchFamily="2" charset="2"/>
              <a:buChar char="§"/>
            </a:pPr>
            <a:endParaRPr lang="en-GB" sz="1950" dirty="0"/>
          </a:p>
          <a:p>
            <a:pPr algn="just">
              <a:buFont typeface="Wingdings" panose="05000000000000000000" pitchFamily="2" charset="2"/>
              <a:buChar char="§"/>
            </a:pPr>
            <a:r>
              <a:rPr lang="en-GB" sz="1950" dirty="0"/>
              <a:t>Unsupervised Learning (“model/compress inputs”) can be thought of as estimating the </a:t>
            </a:r>
            <a:r>
              <a:rPr lang="en-GB" sz="1950" dirty="0">
                <a:solidFill>
                  <a:srgbClr val="060AB2"/>
                </a:solidFill>
              </a:rPr>
              <a:t>probability density </a:t>
            </a:r>
            <a:r>
              <a:rPr lang="en-GB" sz="1950" dirty="0"/>
              <a:t>of the inputs</a:t>
            </a:r>
          </a:p>
          <a:p>
            <a:pPr>
              <a:buFont typeface="Wingdings" panose="05000000000000000000" pitchFamily="2" charset="2"/>
              <a:buChar char="§"/>
            </a:pPr>
            <a:endParaRPr lang="en-GB" sz="1950" dirty="0"/>
          </a:p>
          <a:p>
            <a:pPr>
              <a:buFont typeface="Wingdings" panose="05000000000000000000" pitchFamily="2" charset="2"/>
              <a:buChar char="§"/>
            </a:pPr>
            <a:endParaRPr lang="en-GB" sz="1950" dirty="0"/>
          </a:p>
          <a:p>
            <a:pPr>
              <a:buFont typeface="Wingdings" panose="05000000000000000000" pitchFamily="2" charset="2"/>
              <a:buChar char="§"/>
            </a:pPr>
            <a:endParaRPr lang="en-GB" sz="1950" dirty="0"/>
          </a:p>
          <a:p>
            <a:pPr>
              <a:buFont typeface="Wingdings" panose="05000000000000000000" pitchFamily="2" charset="2"/>
              <a:buChar char="§"/>
            </a:pPr>
            <a:endParaRPr lang="en-GB" sz="1950" dirty="0"/>
          </a:p>
          <a:p>
            <a:pPr algn="just">
              <a:buFont typeface="Wingdings" panose="05000000000000000000" pitchFamily="2" charset="2"/>
              <a:buChar char="§"/>
            </a:pPr>
            <a:endParaRPr lang="en-GB" sz="1950" dirty="0"/>
          </a:p>
          <a:p>
            <a:pPr algn="just">
              <a:buFont typeface="Wingdings" panose="05000000000000000000" pitchFamily="2" charset="2"/>
              <a:buChar char="§"/>
            </a:pPr>
            <a:r>
              <a:rPr lang="en-GB" sz="1950" dirty="0"/>
              <a:t>Reinforcement Learning can also be seen as estimating probability densities</a:t>
            </a:r>
            <a:endParaRPr lang="en-IN" sz="1950" dirty="0"/>
          </a:p>
        </p:txBody>
      </p:sp>
      <p:grpSp>
        <p:nvGrpSpPr>
          <p:cNvPr id="5" name="Group 4">
            <a:extLst>
              <a:ext uri="{FF2B5EF4-FFF2-40B4-BE49-F238E27FC236}">
                <a16:creationId xmlns:a16="http://schemas.microsoft.com/office/drawing/2014/main" id="{5A59F897-FD29-CC5F-D6D5-EF79984F49A5}"/>
              </a:ext>
            </a:extLst>
          </p:cNvPr>
          <p:cNvGrpSpPr/>
          <p:nvPr/>
        </p:nvGrpSpPr>
        <p:grpSpPr>
          <a:xfrm>
            <a:off x="7145386" y="1089015"/>
            <a:ext cx="4638212" cy="2250003"/>
            <a:chOff x="1792781" y="2363361"/>
            <a:chExt cx="4784315" cy="1164740"/>
          </a:xfrm>
        </p:grpSpPr>
        <p:pic>
          <p:nvPicPr>
            <p:cNvPr id="6146" name="Picture 2">
              <a:extLst>
                <a:ext uri="{FF2B5EF4-FFF2-40B4-BE49-F238E27FC236}">
                  <a16:creationId xmlns:a16="http://schemas.microsoft.com/office/drawing/2014/main" id="{E89655C1-C0B3-465C-9B23-3B476667A1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2781" y="2363361"/>
              <a:ext cx="2476385" cy="11647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60D9E067-6EB5-4072-AB6B-4319581EF9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37044" y="3005650"/>
              <a:ext cx="335756" cy="1571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064485-2F97-44AE-A4DF-943C9D27D1F2}"/>
                </a:ext>
              </a:extLst>
            </p:cNvPr>
            <p:cNvSpPr txBox="1"/>
            <p:nvPr/>
          </p:nvSpPr>
          <p:spPr>
            <a:xfrm>
              <a:off x="4772800" y="2945731"/>
              <a:ext cx="1804296" cy="155341"/>
            </a:xfrm>
            <a:prstGeom prst="rect">
              <a:avLst/>
            </a:prstGeom>
            <a:noFill/>
          </p:spPr>
          <p:txBody>
            <a:bodyPr wrap="none" rtlCol="0">
              <a:spAutoFit/>
            </a:bodyPr>
            <a:lstStyle/>
            <a:p>
              <a:r>
                <a:rPr lang="en-IN" sz="1350" dirty="0"/>
                <a:t>p(label=“cat” | image)</a:t>
              </a:r>
            </a:p>
          </p:txBody>
        </p:sp>
      </p:grpSp>
      <p:pic>
        <p:nvPicPr>
          <p:cNvPr id="6150" name="Picture 6">
            <a:extLst>
              <a:ext uri="{FF2B5EF4-FFF2-40B4-BE49-F238E27FC236}">
                <a16:creationId xmlns:a16="http://schemas.microsoft.com/office/drawing/2014/main" id="{B3D3A37A-BED2-403E-8677-B251792C45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59809" y="3529432"/>
            <a:ext cx="3928057" cy="2069678"/>
          </a:xfrm>
          <a:prstGeom prst="rect">
            <a:avLst/>
          </a:prstGeom>
          <a:noFill/>
          <a:extLst>
            <a:ext uri="{909E8E84-426E-40DD-AFC4-6F175D3DCCD1}">
              <a14:hiddenFill xmlns:a14="http://schemas.microsoft.com/office/drawing/2010/main">
                <a:solidFill>
                  <a:srgbClr val="FFFFFF"/>
                </a:solidFill>
              </a14:hiddenFill>
            </a:ext>
          </a:extLst>
        </p:spPr>
      </p:pic>
      <p:sp>
        <p:nvSpPr>
          <p:cNvPr id="34" name="Speech Bubble: Rectangle 33">
            <a:extLst>
              <a:ext uri="{FF2B5EF4-FFF2-40B4-BE49-F238E27FC236}">
                <a16:creationId xmlns:a16="http://schemas.microsoft.com/office/drawing/2014/main" id="{77ED74ED-6A99-458C-8EEB-26407D063F30}"/>
              </a:ext>
            </a:extLst>
          </p:cNvPr>
          <p:cNvSpPr/>
          <p:nvPr/>
        </p:nvSpPr>
        <p:spPr>
          <a:xfrm>
            <a:off x="953588" y="4289180"/>
            <a:ext cx="1429439" cy="723507"/>
          </a:xfrm>
          <a:prstGeom prst="wedgeRectCallout">
            <a:avLst>
              <a:gd name="adj1" fmla="val 554"/>
              <a:gd name="adj2" fmla="val -85926"/>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solidFill>
                  <a:schemeClr val="tx1"/>
                </a:solidFill>
              </a:rPr>
              <a:t>Harder since we don’t know the labels in this case</a:t>
            </a:r>
          </a:p>
        </p:txBody>
      </p:sp>
      <p:sp>
        <p:nvSpPr>
          <p:cNvPr id="10" name="TextBox 9"/>
          <p:cNvSpPr txBox="1"/>
          <p:nvPr/>
        </p:nvSpPr>
        <p:spPr>
          <a:xfrm>
            <a:off x="8382000" y="6568190"/>
            <a:ext cx="22860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Data and Features</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6" name="Date Placeholder 3">
            <a:extLst>
              <a:ext uri="{FF2B5EF4-FFF2-40B4-BE49-F238E27FC236}">
                <a16:creationId xmlns:a16="http://schemas.microsoft.com/office/drawing/2014/main" id="{324009E4-0F96-8F9E-D1F9-2765F1E10036}"/>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7" name="Footer Placeholder 4">
            <a:extLst>
              <a:ext uri="{FF2B5EF4-FFF2-40B4-BE49-F238E27FC236}">
                <a16:creationId xmlns:a16="http://schemas.microsoft.com/office/drawing/2014/main" id="{86D00DF5-B55A-06CB-D054-291F874E7C3E}"/>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8" name="Slide Number Placeholder 5">
            <a:extLst>
              <a:ext uri="{FF2B5EF4-FFF2-40B4-BE49-F238E27FC236}">
                <a16:creationId xmlns:a16="http://schemas.microsoft.com/office/drawing/2014/main" id="{D4A3EB1E-5B91-B606-D527-28BC8152E158}"/>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25</a:t>
            </a:fld>
            <a:endParaRPr lang="en-US" dirty="0"/>
          </a:p>
        </p:txBody>
      </p:sp>
      <p:sp>
        <p:nvSpPr>
          <p:cNvPr id="9" name="TextBox 8">
            <a:extLst>
              <a:ext uri="{FF2B5EF4-FFF2-40B4-BE49-F238E27FC236}">
                <a16:creationId xmlns:a16="http://schemas.microsoft.com/office/drawing/2014/main" id="{6AA4DEA2-6829-8433-7B23-CE7FE1A4C1EA}"/>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Data and Feature</a:t>
            </a:r>
            <a:endParaRPr lang="en-IN" sz="1200" dirty="0">
              <a:latin typeface="Times New Roman" panose="02020603050405020304" pitchFamily="18" charset="0"/>
              <a:cs typeface="Times New Roman" panose="02020603050405020304" pitchFamily="18" charset="0"/>
            </a:endParaRPr>
          </a:p>
        </p:txBody>
      </p:sp>
      <p:sp>
        <p:nvSpPr>
          <p:cNvPr id="13" name="Title 12">
            <a:extLst>
              <a:ext uri="{FF2B5EF4-FFF2-40B4-BE49-F238E27FC236}">
                <a16:creationId xmlns:a16="http://schemas.microsoft.com/office/drawing/2014/main" id="{CD121978-3ECF-AA8D-3927-DF4D56885B38}"/>
              </a:ext>
            </a:extLst>
          </p:cNvPr>
          <p:cNvSpPr>
            <a:spLocks noGrp="1"/>
          </p:cNvSpPr>
          <p:nvPr>
            <p:ph type="title"/>
          </p:nvPr>
        </p:nvSpPr>
        <p:spPr/>
        <p:txBody>
          <a:bodyPr/>
          <a:lstStyle/>
          <a:p>
            <a:r>
              <a:rPr lang="en-GB" dirty="0"/>
              <a:t>Perspective as probability estimation</a:t>
            </a:r>
            <a:endParaRPr lang="en-IN" dirty="0"/>
          </a:p>
        </p:txBody>
      </p:sp>
    </p:spTree>
    <p:custDataLst>
      <p:tags r:id="rId1"/>
    </p:custDataLst>
    <p:extLst>
      <p:ext uri="{BB962C8B-B14F-4D97-AF65-F5344CB8AC3E}">
        <p14:creationId xmlns:p14="http://schemas.microsoft.com/office/powerpoint/2010/main" val="1247979917"/>
      </p:ext>
    </p:extLst>
  </p:cSld>
  <p:clrMapOvr>
    <a:masterClrMapping/>
  </p:clrMapOvr>
  <mc:AlternateContent xmlns:mc="http://schemas.openxmlformats.org/markup-compatibility/2006" xmlns:p14="http://schemas.microsoft.com/office/powerpoint/2010/main">
    <mc:Choice Requires="p14">
      <p:transition spd="slow" p14:dur="2000" advTm="150167"/>
    </mc:Choice>
    <mc:Fallback xmlns="">
      <p:transition spd="slow" advTm="1501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wipe(down)">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150"/>
                                        </p:tgtEl>
                                        <p:attrNameLst>
                                          <p:attrName>style.visibility</p:attrName>
                                        </p:attrNameLst>
                                      </p:cBhvr>
                                      <p:to>
                                        <p:strVal val="visible"/>
                                      </p:to>
                                    </p:set>
                                    <p:animEffect transition="in" filter="wipe(down)">
                                      <p:cBhvr>
                                        <p:cTn id="22" dur="500"/>
                                        <p:tgtEl>
                                          <p:spTgt spid="61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animEffect transition="in" filter="wipe(down)">
                                      <p:cBhvr>
                                        <p:cTn id="2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71867A3-7A18-448A-97D5-C2A63946A635}"/>
              </a:ext>
            </a:extLst>
          </p:cNvPr>
          <p:cNvSpPr>
            <a:spLocks noGrp="1"/>
          </p:cNvSpPr>
          <p:nvPr>
            <p:ph idx="1"/>
          </p:nvPr>
        </p:nvSpPr>
        <p:spPr>
          <a:xfrm>
            <a:off x="0" y="1051811"/>
            <a:ext cx="12191999" cy="4821680"/>
          </a:xfrm>
        </p:spPr>
        <p:txBody>
          <a:bodyPr>
            <a:normAutofit/>
          </a:bodyPr>
          <a:lstStyle/>
          <a:p>
            <a:pPr>
              <a:buFont typeface="Wingdings" panose="05000000000000000000" pitchFamily="2" charset="2"/>
              <a:buChar char="§"/>
            </a:pPr>
            <a:r>
              <a:rPr lang="en-GB" dirty="0"/>
              <a:t>ML algorithms require a numeric </a:t>
            </a:r>
            <a:r>
              <a:rPr lang="en-GB" dirty="0">
                <a:solidFill>
                  <a:srgbClr val="060AB2"/>
                </a:solidFill>
              </a:rPr>
              <a:t>feature representation </a:t>
            </a:r>
            <a:r>
              <a:rPr lang="en-GB" dirty="0"/>
              <a:t>of the inputs</a:t>
            </a:r>
          </a:p>
          <a:p>
            <a:pPr marL="0" indent="0">
              <a:buNone/>
            </a:pPr>
            <a:endParaRPr lang="en-GB" dirty="0"/>
          </a:p>
          <a:p>
            <a:pPr>
              <a:buFont typeface="Wingdings" panose="05000000000000000000" pitchFamily="2" charset="2"/>
              <a:buChar char="§"/>
            </a:pPr>
            <a:r>
              <a:rPr lang="en-GB" dirty="0"/>
              <a:t>Features can be obtained using one of the two approaches</a:t>
            </a:r>
          </a:p>
          <a:p>
            <a:pPr lvl="1">
              <a:buFont typeface="Wingdings" panose="05000000000000000000" pitchFamily="2" charset="2"/>
              <a:buChar char="§"/>
            </a:pPr>
            <a:r>
              <a:rPr lang="en-GB" sz="2100" dirty="0"/>
              <a:t>Approach 1: Extracting/constructing features </a:t>
            </a:r>
            <a:r>
              <a:rPr lang="en-GB" sz="2100" u="sng" dirty="0"/>
              <a:t>manually</a:t>
            </a:r>
            <a:r>
              <a:rPr lang="en-GB" sz="2100" dirty="0"/>
              <a:t> from raw inputs</a:t>
            </a:r>
          </a:p>
          <a:p>
            <a:pPr lvl="1">
              <a:buFont typeface="Wingdings" panose="05000000000000000000" pitchFamily="2" charset="2"/>
              <a:buChar char="§"/>
            </a:pPr>
            <a:r>
              <a:rPr lang="en-GB" sz="2100" dirty="0"/>
              <a:t>Approach 2: </a:t>
            </a:r>
            <a:r>
              <a:rPr lang="en-GB" sz="2100" u="sng" dirty="0"/>
              <a:t>Learning</a:t>
            </a:r>
            <a:r>
              <a:rPr lang="en-GB" sz="2100" dirty="0"/>
              <a:t> the features from raw inputs</a:t>
            </a:r>
          </a:p>
          <a:p>
            <a:pPr lvl="1">
              <a:buFont typeface="Wingdings" panose="05000000000000000000" pitchFamily="2" charset="2"/>
              <a:buChar char="§"/>
            </a:pPr>
            <a:endParaRPr lang="en-GB" dirty="0"/>
          </a:p>
          <a:p>
            <a:pPr>
              <a:buFont typeface="Wingdings" panose="05000000000000000000" pitchFamily="2" charset="2"/>
              <a:buChar char="§"/>
            </a:pPr>
            <a:r>
              <a:rPr lang="en-GB" dirty="0"/>
              <a:t>Approach 1 is what we will focus on primarily for now</a:t>
            </a:r>
          </a:p>
          <a:p>
            <a:pPr>
              <a:buFont typeface="Wingdings" panose="05000000000000000000" pitchFamily="2" charset="2"/>
              <a:buChar char="§"/>
            </a:pPr>
            <a:endParaRPr lang="en-GB" dirty="0"/>
          </a:p>
          <a:p>
            <a:pPr>
              <a:buFont typeface="Wingdings" panose="05000000000000000000" pitchFamily="2" charset="2"/>
              <a:buChar char="§"/>
            </a:pPr>
            <a:r>
              <a:rPr lang="en-GB" dirty="0"/>
              <a:t>Approach 2 is what is followed in </a:t>
            </a:r>
            <a:r>
              <a:rPr lang="en-GB" dirty="0">
                <a:solidFill>
                  <a:srgbClr val="FF0000"/>
                </a:solidFill>
              </a:rPr>
              <a:t>Deep Learning </a:t>
            </a:r>
            <a:r>
              <a:rPr lang="en-GB" dirty="0"/>
              <a:t>algorithms (will see in later)</a:t>
            </a:r>
          </a:p>
          <a:p>
            <a:pPr marL="0" indent="0">
              <a:buNone/>
            </a:pPr>
            <a:endParaRPr lang="en-GB" dirty="0"/>
          </a:p>
          <a:p>
            <a:pPr>
              <a:buFont typeface="Wingdings" panose="05000000000000000000" pitchFamily="2" charset="2"/>
              <a:buChar char="§"/>
            </a:pPr>
            <a:r>
              <a:rPr lang="en-GB" dirty="0"/>
              <a:t>Approach 1 is not as powerful as Approach 2 but still used widely</a:t>
            </a:r>
          </a:p>
          <a:p>
            <a:pPr>
              <a:buFont typeface="Wingdings" panose="05000000000000000000" pitchFamily="2" charset="2"/>
              <a:buChar char="§"/>
            </a:pPr>
            <a:endParaRPr lang="en-GB" sz="1800" dirty="0"/>
          </a:p>
          <a:p>
            <a:pPr>
              <a:buFont typeface="Wingdings" panose="05000000000000000000" pitchFamily="2" charset="2"/>
              <a:buChar char="§"/>
            </a:pPr>
            <a:endParaRPr lang="en-GB" sz="1800" dirty="0"/>
          </a:p>
          <a:p>
            <a:pPr marL="0" indent="0">
              <a:buNone/>
            </a:pPr>
            <a:endParaRPr lang="en-GB" sz="1800" dirty="0"/>
          </a:p>
          <a:p>
            <a:pPr>
              <a:buFont typeface="Wingdings" panose="05000000000000000000" pitchFamily="2" charset="2"/>
              <a:buChar char="§"/>
            </a:pPr>
            <a:endParaRPr lang="en-IN" sz="1950" dirty="0"/>
          </a:p>
        </p:txBody>
      </p:sp>
      <p:sp>
        <p:nvSpPr>
          <p:cNvPr id="5" name="TextBox 4"/>
          <p:cNvSpPr txBox="1"/>
          <p:nvPr/>
        </p:nvSpPr>
        <p:spPr>
          <a:xfrm>
            <a:off x="8382000" y="6568190"/>
            <a:ext cx="22860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Feature </a:t>
            </a:r>
            <a:r>
              <a:rPr lang="en-US" sz="1600" dirty="0" err="1">
                <a:solidFill>
                  <a:schemeClr val="bg1"/>
                </a:solidFill>
                <a:latin typeface="Times New Roman" panose="02020603050405020304" pitchFamily="18" charset="0"/>
                <a:cs typeface="Times New Roman" panose="02020603050405020304" pitchFamily="18" charset="0"/>
              </a:rPr>
              <a:t>Extrn</a:t>
            </a:r>
            <a:r>
              <a:rPr lang="en-US" sz="1600" dirty="0">
                <a:solidFill>
                  <a:schemeClr val="bg1"/>
                </a:solidFill>
                <a:latin typeface="Times New Roman" panose="02020603050405020304" pitchFamily="18" charset="0"/>
                <a:cs typeface="Times New Roman" panose="02020603050405020304" pitchFamily="18" charset="0"/>
              </a:rPr>
              <a:t> from Text</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3" name="Date Placeholder 3">
            <a:extLst>
              <a:ext uri="{FF2B5EF4-FFF2-40B4-BE49-F238E27FC236}">
                <a16:creationId xmlns:a16="http://schemas.microsoft.com/office/drawing/2014/main" id="{60697997-4A70-3F4B-915E-EC2E56A02290}"/>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6" name="Footer Placeholder 4">
            <a:extLst>
              <a:ext uri="{FF2B5EF4-FFF2-40B4-BE49-F238E27FC236}">
                <a16:creationId xmlns:a16="http://schemas.microsoft.com/office/drawing/2014/main" id="{CBF7D86B-7505-402D-61B8-24A41A0B78AC}"/>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7" name="Slide Number Placeholder 5">
            <a:extLst>
              <a:ext uri="{FF2B5EF4-FFF2-40B4-BE49-F238E27FC236}">
                <a16:creationId xmlns:a16="http://schemas.microsoft.com/office/drawing/2014/main" id="{15016E16-BAA1-8A10-513F-5432D2F8B53A}"/>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26</a:t>
            </a:fld>
            <a:endParaRPr lang="en-US" dirty="0"/>
          </a:p>
        </p:txBody>
      </p:sp>
      <p:sp>
        <p:nvSpPr>
          <p:cNvPr id="8" name="TextBox 7">
            <a:extLst>
              <a:ext uri="{FF2B5EF4-FFF2-40B4-BE49-F238E27FC236}">
                <a16:creationId xmlns:a16="http://schemas.microsoft.com/office/drawing/2014/main" id="{F3F1FED3-1268-63A8-DF77-BE7A9523DF40}"/>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Feature Extraction from Text Data</a:t>
            </a:r>
            <a:endParaRPr lang="en-IN" sz="1200" dirty="0">
              <a:latin typeface="Times New Roman" panose="02020603050405020304" pitchFamily="18" charset="0"/>
              <a:cs typeface="Times New Roman" panose="02020603050405020304" pitchFamily="18" charset="0"/>
            </a:endParaRPr>
          </a:p>
        </p:txBody>
      </p:sp>
      <p:sp>
        <p:nvSpPr>
          <p:cNvPr id="10" name="Title 9">
            <a:extLst>
              <a:ext uri="{FF2B5EF4-FFF2-40B4-BE49-F238E27FC236}">
                <a16:creationId xmlns:a16="http://schemas.microsoft.com/office/drawing/2014/main" id="{0B45E873-1DFA-F98D-A786-181A28518EA7}"/>
              </a:ext>
            </a:extLst>
          </p:cNvPr>
          <p:cNvSpPr>
            <a:spLocks noGrp="1"/>
          </p:cNvSpPr>
          <p:nvPr>
            <p:ph type="title"/>
          </p:nvPr>
        </p:nvSpPr>
        <p:spPr/>
        <p:txBody>
          <a:bodyPr/>
          <a:lstStyle/>
          <a:p>
            <a:r>
              <a:rPr lang="en-IN" dirty="0"/>
              <a:t>Data and Features</a:t>
            </a:r>
          </a:p>
        </p:txBody>
      </p:sp>
    </p:spTree>
    <p:custDataLst>
      <p:tags r:id="rId1"/>
    </p:custDataLst>
    <p:extLst>
      <p:ext uri="{BB962C8B-B14F-4D97-AF65-F5344CB8AC3E}">
        <p14:creationId xmlns:p14="http://schemas.microsoft.com/office/powerpoint/2010/main" val="3986768015"/>
      </p:ext>
    </p:extLst>
  </p:cSld>
  <p:clrMapOvr>
    <a:masterClrMapping/>
  </p:clrMapOvr>
  <mc:AlternateContent xmlns:mc="http://schemas.openxmlformats.org/markup-compatibility/2006" xmlns:p14="http://schemas.microsoft.com/office/powerpoint/2010/main">
    <mc:Choice Requires="p14">
      <p:transition spd="slow" p14:dur="2000" advTm="123805"/>
    </mc:Choice>
    <mc:Fallback xmlns="">
      <p:transition spd="slow" advTm="1238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down)">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wipe(down)">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wipe(down)">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wipe(down)">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wipe(down)">
                                      <p:cBhvr>
                                        <p:cTn id="32" dur="500"/>
                                        <p:tgtEl>
                                          <p:spTgt spid="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wipe(down)">
                                      <p:cBhvr>
                                        <p:cTn id="3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71867A3-7A18-448A-97D5-C2A63946A635}"/>
              </a:ext>
            </a:extLst>
          </p:cNvPr>
          <p:cNvSpPr>
            <a:spLocks noGrp="1"/>
          </p:cNvSpPr>
          <p:nvPr>
            <p:ph idx="1"/>
          </p:nvPr>
        </p:nvSpPr>
        <p:spPr>
          <a:xfrm>
            <a:off x="0" y="1096990"/>
            <a:ext cx="12191999" cy="5486400"/>
          </a:xfrm>
        </p:spPr>
        <p:txBody>
          <a:bodyPr>
            <a:normAutofit/>
          </a:bodyPr>
          <a:lstStyle/>
          <a:p>
            <a:pPr>
              <a:buFont typeface="Wingdings" panose="05000000000000000000" pitchFamily="2" charset="2"/>
              <a:buChar char="§"/>
            </a:pPr>
            <a:r>
              <a:rPr lang="en-GB" dirty="0"/>
              <a:t>Consider some text data consisting of the following sentences: </a:t>
            </a:r>
          </a:p>
          <a:p>
            <a:pPr lvl="1">
              <a:buFont typeface="Wingdings" panose="05000000000000000000" pitchFamily="2" charset="2"/>
              <a:buChar char="§"/>
            </a:pPr>
            <a:r>
              <a:rPr lang="en-GB" dirty="0"/>
              <a:t>John likes to watch movies </a:t>
            </a:r>
          </a:p>
          <a:p>
            <a:pPr lvl="1">
              <a:buFont typeface="Wingdings" panose="05000000000000000000" pitchFamily="2" charset="2"/>
              <a:buChar char="§"/>
            </a:pPr>
            <a:r>
              <a:rPr lang="en-GB" dirty="0"/>
              <a:t>Mary likes movies too </a:t>
            </a:r>
          </a:p>
          <a:p>
            <a:pPr lvl="1">
              <a:buFont typeface="Wingdings" panose="05000000000000000000" pitchFamily="2" charset="2"/>
              <a:buChar char="§"/>
            </a:pPr>
            <a:r>
              <a:rPr lang="en-GB" dirty="0"/>
              <a:t>John also likes football</a:t>
            </a:r>
            <a:endParaRPr lang="en-GB" sz="1800" dirty="0"/>
          </a:p>
          <a:p>
            <a:pPr algn="just">
              <a:buFont typeface="Wingdings" panose="05000000000000000000" pitchFamily="2" charset="2"/>
              <a:buChar char="§"/>
            </a:pPr>
            <a:r>
              <a:rPr lang="en-GB" dirty="0"/>
              <a:t>Want to construct a </a:t>
            </a:r>
            <a:r>
              <a:rPr lang="en-GB" dirty="0">
                <a:solidFill>
                  <a:srgbClr val="FF0000"/>
                </a:solidFill>
              </a:rPr>
              <a:t>feature representation </a:t>
            </a:r>
            <a:r>
              <a:rPr lang="en-GB" dirty="0"/>
              <a:t>for these sentences</a:t>
            </a:r>
          </a:p>
          <a:p>
            <a:pPr>
              <a:buFont typeface="Wingdings" panose="05000000000000000000" pitchFamily="2" charset="2"/>
              <a:buChar char="§"/>
            </a:pPr>
            <a:r>
              <a:rPr lang="en-GB" dirty="0"/>
              <a:t>Here is a </a:t>
            </a:r>
            <a:r>
              <a:rPr lang="en-GB" dirty="0">
                <a:solidFill>
                  <a:srgbClr val="FF0000"/>
                </a:solidFill>
              </a:rPr>
              <a:t>“bag-of-words” </a:t>
            </a:r>
            <a:r>
              <a:rPr lang="en-GB" dirty="0"/>
              <a:t>(</a:t>
            </a:r>
            <a:r>
              <a:rPr lang="en-GB" dirty="0" err="1"/>
              <a:t>BoW</a:t>
            </a:r>
            <a:r>
              <a:rPr lang="en-GB" dirty="0"/>
              <a:t>) feature representation of these sentences</a:t>
            </a:r>
          </a:p>
          <a:p>
            <a:pPr>
              <a:buFont typeface="Wingdings" panose="05000000000000000000" pitchFamily="2" charset="2"/>
              <a:buChar char="§"/>
            </a:pPr>
            <a:endParaRPr lang="en-GB" dirty="0"/>
          </a:p>
          <a:p>
            <a:pPr>
              <a:buFont typeface="Wingdings" panose="05000000000000000000" pitchFamily="2" charset="2"/>
              <a:buChar char="§"/>
            </a:pPr>
            <a:endParaRPr lang="en-IN" sz="1950" dirty="0"/>
          </a:p>
          <a:p>
            <a:pPr>
              <a:buFont typeface="Wingdings" panose="05000000000000000000" pitchFamily="2" charset="2"/>
              <a:buChar char="§"/>
            </a:pPr>
            <a:endParaRPr lang="en-IN" sz="1950" dirty="0"/>
          </a:p>
          <a:p>
            <a:pPr>
              <a:buFont typeface="Wingdings" panose="05000000000000000000" pitchFamily="2" charset="2"/>
              <a:buChar char="§"/>
            </a:pPr>
            <a:endParaRPr lang="en-IN" sz="1950" dirty="0"/>
          </a:p>
          <a:p>
            <a:pPr>
              <a:buFont typeface="Wingdings" panose="05000000000000000000" pitchFamily="2" charset="2"/>
              <a:buChar char="§"/>
            </a:pPr>
            <a:endParaRPr lang="en-IN" sz="1950" dirty="0"/>
          </a:p>
          <a:p>
            <a:pPr>
              <a:buFont typeface="Wingdings" panose="05000000000000000000" pitchFamily="2" charset="2"/>
              <a:buChar char="§"/>
            </a:pPr>
            <a:endParaRPr lang="en-IN" sz="1950" dirty="0"/>
          </a:p>
          <a:p>
            <a:pPr algn="just">
              <a:buFont typeface="Wingdings" panose="05000000000000000000" pitchFamily="2" charset="2"/>
              <a:buChar char="§"/>
            </a:pPr>
            <a:r>
              <a:rPr lang="en-IN" sz="2000" dirty="0"/>
              <a:t>Each sentence is now represented as a </a:t>
            </a:r>
            <a:r>
              <a:rPr lang="en-IN" sz="2000" dirty="0">
                <a:solidFill>
                  <a:srgbClr val="FF0000"/>
                </a:solidFill>
              </a:rPr>
              <a:t>binary vector </a:t>
            </a:r>
            <a:r>
              <a:rPr lang="en-IN" sz="2000" dirty="0"/>
              <a:t>(each feature is a binary value, denoting the presence or absence of a word). </a:t>
            </a:r>
            <a:r>
              <a:rPr lang="en-IN" sz="2000" dirty="0" err="1"/>
              <a:t>BoW</a:t>
            </a:r>
            <a:r>
              <a:rPr lang="en-IN" sz="2000" dirty="0"/>
              <a:t> is also called </a:t>
            </a:r>
            <a:r>
              <a:rPr lang="en-IN" sz="2000" dirty="0">
                <a:solidFill>
                  <a:srgbClr val="FF0000"/>
                </a:solidFill>
              </a:rPr>
              <a:t>“unigram” </a:t>
            </a:r>
            <a:r>
              <a:rPr lang="en-IN" sz="2000" dirty="0"/>
              <a:t>representation.</a:t>
            </a:r>
          </a:p>
        </p:txBody>
      </p:sp>
      <p:pic>
        <p:nvPicPr>
          <p:cNvPr id="1026" name="Picture 2">
            <a:extLst>
              <a:ext uri="{FF2B5EF4-FFF2-40B4-BE49-F238E27FC236}">
                <a16:creationId xmlns:a16="http://schemas.microsoft.com/office/drawing/2014/main" id="{1F5ECEA4-245C-45E2-B4A0-90331BE86F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926" y="3718062"/>
            <a:ext cx="5715001" cy="1752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382000" y="6568190"/>
            <a:ext cx="22860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Feature </a:t>
            </a:r>
            <a:r>
              <a:rPr lang="en-US" sz="1600" dirty="0" err="1">
                <a:solidFill>
                  <a:schemeClr val="bg1"/>
                </a:solidFill>
                <a:latin typeface="Times New Roman" panose="02020603050405020304" pitchFamily="18" charset="0"/>
                <a:cs typeface="Times New Roman" panose="02020603050405020304" pitchFamily="18" charset="0"/>
              </a:rPr>
              <a:t>Extn</a:t>
            </a:r>
            <a:r>
              <a:rPr lang="en-US" sz="1600" dirty="0">
                <a:solidFill>
                  <a:schemeClr val="bg1"/>
                </a:solidFill>
                <a:latin typeface="Times New Roman" panose="02020603050405020304" pitchFamily="18" charset="0"/>
                <a:cs typeface="Times New Roman" panose="02020603050405020304" pitchFamily="18" charset="0"/>
              </a:rPr>
              <a:t> from Image</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3" name="Date Placeholder 3">
            <a:extLst>
              <a:ext uri="{FF2B5EF4-FFF2-40B4-BE49-F238E27FC236}">
                <a16:creationId xmlns:a16="http://schemas.microsoft.com/office/drawing/2014/main" id="{1EB2F143-6FC4-6E08-82D2-C598E92C6AA7}"/>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D4D352CE-DAB5-8BE2-FEF6-40327EAB2DFD}"/>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495557AC-E988-2352-2B2C-F2490F007564}"/>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27</a:t>
            </a:fld>
            <a:endParaRPr lang="en-US" dirty="0"/>
          </a:p>
        </p:txBody>
      </p:sp>
      <p:sp>
        <p:nvSpPr>
          <p:cNvPr id="7" name="TextBox 6">
            <a:extLst>
              <a:ext uri="{FF2B5EF4-FFF2-40B4-BE49-F238E27FC236}">
                <a16:creationId xmlns:a16="http://schemas.microsoft.com/office/drawing/2014/main" id="{CF926ED6-7D4B-856C-1FDD-852E03DA277C}"/>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Feature Extraction from Image Data</a:t>
            </a:r>
            <a:endParaRPr lang="en-IN" sz="1200" dirty="0">
              <a:latin typeface="Times New Roman" panose="02020603050405020304" pitchFamily="18" charset="0"/>
              <a:cs typeface="Times New Roman" panose="02020603050405020304" pitchFamily="18" charset="0"/>
            </a:endParaRPr>
          </a:p>
        </p:txBody>
      </p:sp>
      <p:sp>
        <p:nvSpPr>
          <p:cNvPr id="10" name="Title 9">
            <a:extLst>
              <a:ext uri="{FF2B5EF4-FFF2-40B4-BE49-F238E27FC236}">
                <a16:creationId xmlns:a16="http://schemas.microsoft.com/office/drawing/2014/main" id="{D16CAD2B-CA29-36AB-8B72-4A54A81575E0}"/>
              </a:ext>
            </a:extLst>
          </p:cNvPr>
          <p:cNvSpPr>
            <a:spLocks noGrp="1"/>
          </p:cNvSpPr>
          <p:nvPr>
            <p:ph type="title"/>
          </p:nvPr>
        </p:nvSpPr>
        <p:spPr/>
        <p:txBody>
          <a:bodyPr/>
          <a:lstStyle/>
          <a:p>
            <a:r>
              <a:rPr lang="en-IN" dirty="0"/>
              <a:t>Example: Feature Extraction for Text Data</a:t>
            </a:r>
          </a:p>
        </p:txBody>
      </p:sp>
      <p:pic>
        <p:nvPicPr>
          <p:cNvPr id="11" name="Picture 10">
            <a:extLst>
              <a:ext uri="{FF2B5EF4-FFF2-40B4-BE49-F238E27FC236}">
                <a16:creationId xmlns:a16="http://schemas.microsoft.com/office/drawing/2014/main" id="{5DFAE7AD-0C3E-E9B7-7C8D-143A3EF2975D}"/>
              </a:ext>
            </a:extLst>
          </p:cNvPr>
          <p:cNvPicPr>
            <a:picLocks noChangeAspect="1"/>
          </p:cNvPicPr>
          <p:nvPr/>
        </p:nvPicPr>
        <p:blipFill>
          <a:blip r:embed="rId4" cstate="print"/>
          <a:stretch>
            <a:fillRect/>
          </a:stretch>
        </p:blipFill>
        <p:spPr>
          <a:xfrm>
            <a:off x="11240413" y="4835437"/>
            <a:ext cx="758015" cy="723917"/>
          </a:xfrm>
          <a:prstGeom prst="rect">
            <a:avLst/>
          </a:prstGeom>
        </p:spPr>
      </p:pic>
      <p:sp>
        <p:nvSpPr>
          <p:cNvPr id="13" name="Speech Bubble: Rectangle 12">
            <a:extLst>
              <a:ext uri="{FF2B5EF4-FFF2-40B4-BE49-F238E27FC236}">
                <a16:creationId xmlns:a16="http://schemas.microsoft.com/office/drawing/2014/main" id="{603152A9-36F6-70F6-F8F2-5D06724D7DA6}"/>
              </a:ext>
            </a:extLst>
          </p:cNvPr>
          <p:cNvSpPr/>
          <p:nvPr/>
        </p:nvSpPr>
        <p:spPr>
          <a:xfrm>
            <a:off x="7621107" y="3997236"/>
            <a:ext cx="3160113" cy="1447800"/>
          </a:xfrm>
          <a:prstGeom prst="wedgeRectCallout">
            <a:avLst>
              <a:gd name="adj1" fmla="val 70000"/>
              <a:gd name="adj2" fmla="val 16957"/>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1600" dirty="0" err="1">
                <a:solidFill>
                  <a:schemeClr val="tx1"/>
                </a:solidFill>
              </a:rPr>
              <a:t>BoW</a:t>
            </a:r>
            <a:r>
              <a:rPr lang="en-GB" sz="1600" dirty="0">
                <a:solidFill>
                  <a:schemeClr val="tx1"/>
                </a:solidFill>
              </a:rPr>
              <a:t> is just one of the many ways of doing feature extraction for text data. Not the most optimal one, and has various flaws (can you think of some?), but often works reasonably well </a:t>
            </a:r>
            <a:endParaRPr lang="en-IN" sz="1600" dirty="0">
              <a:solidFill>
                <a:schemeClr val="tx1"/>
              </a:solidFill>
            </a:endParaRPr>
          </a:p>
        </p:txBody>
      </p:sp>
    </p:spTree>
    <p:custDataLst>
      <p:tags r:id="rId1"/>
    </p:custDataLst>
    <p:extLst>
      <p:ext uri="{BB962C8B-B14F-4D97-AF65-F5344CB8AC3E}">
        <p14:creationId xmlns:p14="http://schemas.microsoft.com/office/powerpoint/2010/main" val="592519855"/>
      </p:ext>
    </p:extLst>
  </p:cSld>
  <p:clrMapOvr>
    <a:masterClrMapping/>
  </p:clrMapOvr>
  <mc:AlternateContent xmlns:mc="http://schemas.openxmlformats.org/markup-compatibility/2006" xmlns:p14="http://schemas.microsoft.com/office/powerpoint/2010/main">
    <mc:Choice Requires="p14">
      <p:transition spd="slow" p14:dur="2000" advTm="135355"/>
    </mc:Choice>
    <mc:Fallback xmlns="">
      <p:transition spd="slow" advTm="1353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down)">
                                      <p:cBhvr>
                                        <p:cTn id="13" dur="500"/>
                                        <p:tgtEl>
                                          <p:spTgt spid="4">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down)">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wipe(down)">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wipe(down)">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wipe(down)">
                                      <p:cBhvr>
                                        <p:cTn id="31" dur="500"/>
                                        <p:tgtEl>
                                          <p:spTgt spid="102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
                                            <p:txEl>
                                              <p:pRg st="12" end="12"/>
                                            </p:txEl>
                                          </p:spTgt>
                                        </p:tgtEl>
                                        <p:attrNameLst>
                                          <p:attrName>style.visibility</p:attrName>
                                        </p:attrNameLst>
                                      </p:cBhvr>
                                      <p:to>
                                        <p:strVal val="visible"/>
                                      </p:to>
                                    </p:set>
                                    <p:animEffect transition="in" filter="wipe(down)">
                                      <p:cBhvr>
                                        <p:cTn id="36" dur="500"/>
                                        <p:tgtEl>
                                          <p:spTgt spid="4">
                                            <p:txEl>
                                              <p:pRg st="12" end="1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down)">
                                      <p:cBhvr>
                                        <p:cTn id="41" dur="500"/>
                                        <p:tgtEl>
                                          <p:spTgt spid="11"/>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71867A3-7A18-448A-97D5-C2A63946A635}"/>
              </a:ext>
            </a:extLst>
          </p:cNvPr>
          <p:cNvSpPr>
            <a:spLocks noGrp="1"/>
          </p:cNvSpPr>
          <p:nvPr>
            <p:ph idx="1"/>
          </p:nvPr>
        </p:nvSpPr>
        <p:spPr>
          <a:xfrm>
            <a:off x="0" y="994912"/>
            <a:ext cx="12191999" cy="5562600"/>
          </a:xfrm>
        </p:spPr>
        <p:txBody>
          <a:bodyPr>
            <a:normAutofit/>
          </a:bodyPr>
          <a:lstStyle/>
          <a:p>
            <a:pPr>
              <a:buFont typeface="Wingdings" panose="05000000000000000000" pitchFamily="2" charset="2"/>
              <a:buChar char="§"/>
            </a:pPr>
            <a:r>
              <a:rPr lang="en-IN" dirty="0"/>
              <a:t>A very simple feature extraction approach for image data is </a:t>
            </a:r>
            <a:r>
              <a:rPr lang="en-IN" dirty="0">
                <a:solidFill>
                  <a:srgbClr val="FF0000"/>
                </a:solidFill>
              </a:rPr>
              <a:t>flattening</a:t>
            </a:r>
          </a:p>
          <a:p>
            <a:pPr>
              <a:buFont typeface="Wingdings" panose="05000000000000000000" pitchFamily="2" charset="2"/>
              <a:buChar char="§"/>
            </a:pPr>
            <a:endParaRPr lang="en-IN" sz="1950" dirty="0"/>
          </a:p>
          <a:p>
            <a:pPr>
              <a:buFont typeface="Wingdings" panose="05000000000000000000" pitchFamily="2" charset="2"/>
              <a:buChar char="§"/>
            </a:pPr>
            <a:endParaRPr lang="en-IN" sz="1950" dirty="0"/>
          </a:p>
          <a:p>
            <a:pPr>
              <a:buFont typeface="Wingdings" panose="05000000000000000000" pitchFamily="2" charset="2"/>
              <a:buChar char="§"/>
            </a:pPr>
            <a:endParaRPr lang="en-IN" sz="1950" dirty="0"/>
          </a:p>
          <a:p>
            <a:pPr marL="0" indent="0">
              <a:buNone/>
            </a:pPr>
            <a:endParaRPr lang="en-IN" sz="1950" dirty="0"/>
          </a:p>
          <a:p>
            <a:pPr>
              <a:buFont typeface="Wingdings" panose="05000000000000000000" pitchFamily="2" charset="2"/>
              <a:buChar char="§"/>
            </a:pPr>
            <a:endParaRPr lang="en-IN" sz="1950" dirty="0">
              <a:solidFill>
                <a:srgbClr val="FF0000"/>
              </a:solidFill>
            </a:endParaRPr>
          </a:p>
          <a:p>
            <a:pPr>
              <a:buFont typeface="Wingdings" panose="05000000000000000000" pitchFamily="2" charset="2"/>
              <a:buChar char="§"/>
            </a:pPr>
            <a:r>
              <a:rPr lang="en-IN" sz="1950" dirty="0">
                <a:solidFill>
                  <a:srgbClr val="FF0000"/>
                </a:solidFill>
              </a:rPr>
              <a:t>Histogram</a:t>
            </a:r>
            <a:r>
              <a:rPr lang="en-IN" sz="1950" dirty="0"/>
              <a:t> of visual patterns is another popular feature </a:t>
            </a:r>
            <a:r>
              <a:rPr lang="en-IN" sz="1950" dirty="0" err="1"/>
              <a:t>extr</a:t>
            </a:r>
            <a:r>
              <a:rPr lang="en-IN" sz="1950" dirty="0"/>
              <a:t>. method for images</a:t>
            </a:r>
          </a:p>
          <a:p>
            <a:pPr>
              <a:buFont typeface="Wingdings" panose="05000000000000000000" pitchFamily="2" charset="2"/>
              <a:buChar char="§"/>
            </a:pPr>
            <a:endParaRPr lang="en-IN" sz="1950" dirty="0"/>
          </a:p>
          <a:p>
            <a:pPr>
              <a:buFont typeface="Wingdings" panose="05000000000000000000" pitchFamily="2" charset="2"/>
              <a:buChar char="§"/>
            </a:pPr>
            <a:endParaRPr lang="en-IN" sz="1950" dirty="0"/>
          </a:p>
          <a:p>
            <a:pPr>
              <a:buFont typeface="Wingdings" panose="05000000000000000000" pitchFamily="2" charset="2"/>
              <a:buChar char="§"/>
            </a:pPr>
            <a:endParaRPr lang="en-IN" sz="1950" dirty="0"/>
          </a:p>
          <a:p>
            <a:pPr>
              <a:buFont typeface="Wingdings" panose="05000000000000000000" pitchFamily="2" charset="2"/>
              <a:buChar char="§"/>
            </a:pPr>
            <a:endParaRPr lang="en-IN" sz="1950" dirty="0"/>
          </a:p>
          <a:p>
            <a:pPr>
              <a:buFont typeface="Wingdings" panose="05000000000000000000" pitchFamily="2" charset="2"/>
              <a:buChar char="§"/>
            </a:pPr>
            <a:endParaRPr lang="en-IN" sz="1950" dirty="0"/>
          </a:p>
          <a:p>
            <a:pPr>
              <a:buFont typeface="Wingdings" panose="05000000000000000000" pitchFamily="2" charset="2"/>
              <a:buChar char="§"/>
            </a:pPr>
            <a:r>
              <a:rPr lang="en-IN" sz="1950" dirty="0"/>
              <a:t>Many other manual feature extraction techniques developed in computer vision and image processing communities (SIFT, </a:t>
            </a:r>
            <a:r>
              <a:rPr lang="en-IN" sz="1950" dirty="0" err="1"/>
              <a:t>HoG</a:t>
            </a:r>
            <a:r>
              <a:rPr lang="en-IN" sz="1950" dirty="0"/>
              <a:t>, and others)</a:t>
            </a:r>
          </a:p>
        </p:txBody>
      </p:sp>
      <p:pic>
        <p:nvPicPr>
          <p:cNvPr id="3" name="Picture 2">
            <a:extLst>
              <a:ext uri="{FF2B5EF4-FFF2-40B4-BE49-F238E27FC236}">
                <a16:creationId xmlns:a16="http://schemas.microsoft.com/office/drawing/2014/main" id="{B5EB7C6E-62D0-4ACC-8DB3-ACF500D80F82}"/>
              </a:ext>
            </a:extLst>
          </p:cNvPr>
          <p:cNvPicPr>
            <a:picLocks noChangeAspect="1"/>
          </p:cNvPicPr>
          <p:nvPr/>
        </p:nvPicPr>
        <p:blipFill>
          <a:blip r:embed="rId3" cstate="print"/>
          <a:stretch>
            <a:fillRect/>
          </a:stretch>
        </p:blipFill>
        <p:spPr>
          <a:xfrm>
            <a:off x="3581400" y="1445372"/>
            <a:ext cx="2318853" cy="1225529"/>
          </a:xfrm>
          <a:prstGeom prst="rect">
            <a:avLst/>
          </a:prstGeom>
        </p:spPr>
      </p:pic>
      <p:sp>
        <p:nvSpPr>
          <p:cNvPr id="5" name="TextBox 4">
            <a:extLst>
              <a:ext uri="{FF2B5EF4-FFF2-40B4-BE49-F238E27FC236}">
                <a16:creationId xmlns:a16="http://schemas.microsoft.com/office/drawing/2014/main" id="{BC363D1F-A65F-420E-811B-9909E83A0A4D}"/>
              </a:ext>
            </a:extLst>
          </p:cNvPr>
          <p:cNvSpPr txBox="1"/>
          <p:nvPr/>
        </p:nvSpPr>
        <p:spPr>
          <a:xfrm>
            <a:off x="3873782" y="2474171"/>
            <a:ext cx="903004" cy="507831"/>
          </a:xfrm>
          <a:prstGeom prst="rect">
            <a:avLst/>
          </a:prstGeom>
          <a:noFill/>
        </p:spPr>
        <p:txBody>
          <a:bodyPr wrap="none" rtlCol="0">
            <a:spAutoFit/>
          </a:bodyPr>
          <a:lstStyle/>
          <a:p>
            <a:r>
              <a:rPr lang="en-IN" sz="1350" dirty="0"/>
              <a:t>7x7 image</a:t>
            </a:r>
          </a:p>
          <a:p>
            <a:r>
              <a:rPr lang="en-IN" sz="1350" dirty="0"/>
              <a:t>(49 pixels)</a:t>
            </a:r>
          </a:p>
        </p:txBody>
      </p:sp>
      <p:sp>
        <p:nvSpPr>
          <p:cNvPr id="10" name="TextBox 9">
            <a:extLst>
              <a:ext uri="{FF2B5EF4-FFF2-40B4-BE49-F238E27FC236}">
                <a16:creationId xmlns:a16="http://schemas.microsoft.com/office/drawing/2014/main" id="{2EF52B15-6B47-45B3-9371-CB4625329465}"/>
              </a:ext>
            </a:extLst>
          </p:cNvPr>
          <p:cNvSpPr txBox="1"/>
          <p:nvPr/>
        </p:nvSpPr>
        <p:spPr>
          <a:xfrm>
            <a:off x="4993313" y="2742600"/>
            <a:ext cx="1231043" cy="507831"/>
          </a:xfrm>
          <a:prstGeom prst="rect">
            <a:avLst/>
          </a:prstGeom>
          <a:noFill/>
        </p:spPr>
        <p:txBody>
          <a:bodyPr wrap="none" rtlCol="0">
            <a:spAutoFit/>
          </a:bodyPr>
          <a:lstStyle/>
          <a:p>
            <a:r>
              <a:rPr lang="en-IN" sz="1350" dirty="0"/>
              <a:t>Vector of pixel </a:t>
            </a:r>
          </a:p>
          <a:p>
            <a:r>
              <a:rPr lang="en-IN" sz="1350" dirty="0"/>
              <a:t>   intensities</a:t>
            </a:r>
          </a:p>
        </p:txBody>
      </p:sp>
      <p:pic>
        <p:nvPicPr>
          <p:cNvPr id="11" name="Picture 10">
            <a:extLst>
              <a:ext uri="{FF2B5EF4-FFF2-40B4-BE49-F238E27FC236}">
                <a16:creationId xmlns:a16="http://schemas.microsoft.com/office/drawing/2014/main" id="{FD4DD240-DB86-4802-B7DC-CF196D6302CA}"/>
              </a:ext>
            </a:extLst>
          </p:cNvPr>
          <p:cNvPicPr>
            <a:picLocks noChangeAspect="1"/>
          </p:cNvPicPr>
          <p:nvPr/>
        </p:nvPicPr>
        <p:blipFill>
          <a:blip r:embed="rId4" cstate="print"/>
          <a:stretch>
            <a:fillRect/>
          </a:stretch>
        </p:blipFill>
        <p:spPr>
          <a:xfrm>
            <a:off x="9491013" y="2151851"/>
            <a:ext cx="758015" cy="723917"/>
          </a:xfrm>
          <a:prstGeom prst="rect">
            <a:avLst/>
          </a:prstGeom>
        </p:spPr>
      </p:pic>
      <p:sp>
        <p:nvSpPr>
          <p:cNvPr id="13" name="Speech Bubble: Rectangle 12">
            <a:extLst>
              <a:ext uri="{FF2B5EF4-FFF2-40B4-BE49-F238E27FC236}">
                <a16:creationId xmlns:a16="http://schemas.microsoft.com/office/drawing/2014/main" id="{1C1A8FEB-972F-4DA4-9142-C3DE8C5BCFD8}"/>
              </a:ext>
            </a:extLst>
          </p:cNvPr>
          <p:cNvSpPr/>
          <p:nvPr/>
        </p:nvSpPr>
        <p:spPr>
          <a:xfrm>
            <a:off x="6324601" y="1676401"/>
            <a:ext cx="2791011" cy="1457475"/>
          </a:xfrm>
          <a:prstGeom prst="wedgeRectCallout">
            <a:avLst>
              <a:gd name="adj1" fmla="val 64212"/>
              <a:gd name="adj2" fmla="val -443"/>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dirty="0">
                <a:solidFill>
                  <a:schemeClr val="tx1"/>
                </a:solidFill>
              </a:rPr>
              <a:t>Flattening and histogram based methods destroy the spatial information in the image but often still work reasonably well</a:t>
            </a:r>
            <a:endParaRPr lang="en-IN" dirty="0">
              <a:solidFill>
                <a:schemeClr val="tx1"/>
              </a:solidFill>
            </a:endParaRPr>
          </a:p>
        </p:txBody>
      </p:sp>
      <p:pic>
        <p:nvPicPr>
          <p:cNvPr id="8" name="Picture 7">
            <a:extLst>
              <a:ext uri="{FF2B5EF4-FFF2-40B4-BE49-F238E27FC236}">
                <a16:creationId xmlns:a16="http://schemas.microsoft.com/office/drawing/2014/main" id="{857EB371-9B9F-4037-A9ED-F1B9EDF4298F}"/>
              </a:ext>
            </a:extLst>
          </p:cNvPr>
          <p:cNvPicPr>
            <a:picLocks noChangeAspect="1"/>
          </p:cNvPicPr>
          <p:nvPr/>
        </p:nvPicPr>
        <p:blipFill>
          <a:blip r:embed="rId5" cstate="print"/>
          <a:stretch>
            <a:fillRect/>
          </a:stretch>
        </p:blipFill>
        <p:spPr>
          <a:xfrm>
            <a:off x="4038600" y="4086046"/>
            <a:ext cx="1465600" cy="1134927"/>
          </a:xfrm>
          <a:prstGeom prst="rect">
            <a:avLst/>
          </a:prstGeom>
        </p:spPr>
      </p:pic>
      <p:pic>
        <p:nvPicPr>
          <p:cNvPr id="9" name="Picture 8">
            <a:extLst>
              <a:ext uri="{FF2B5EF4-FFF2-40B4-BE49-F238E27FC236}">
                <a16:creationId xmlns:a16="http://schemas.microsoft.com/office/drawing/2014/main" id="{4DD2193B-B465-4B09-BA28-91E74DE1F2A4}"/>
              </a:ext>
            </a:extLst>
          </p:cNvPr>
          <p:cNvPicPr>
            <a:picLocks noChangeAspect="1"/>
          </p:cNvPicPr>
          <p:nvPr/>
        </p:nvPicPr>
        <p:blipFill>
          <a:blip r:embed="rId6" cstate="print"/>
          <a:stretch>
            <a:fillRect/>
          </a:stretch>
        </p:blipFill>
        <p:spPr>
          <a:xfrm>
            <a:off x="6458104" y="4086045"/>
            <a:ext cx="2304897" cy="1219200"/>
          </a:xfrm>
          <a:prstGeom prst="rect">
            <a:avLst/>
          </a:prstGeom>
        </p:spPr>
      </p:pic>
      <p:sp>
        <p:nvSpPr>
          <p:cNvPr id="15" name="CustomShape 22">
            <a:extLst>
              <a:ext uri="{FF2B5EF4-FFF2-40B4-BE49-F238E27FC236}">
                <a16:creationId xmlns:a16="http://schemas.microsoft.com/office/drawing/2014/main" id="{1052D2E0-BB68-418B-9095-B44458594ECE}"/>
              </a:ext>
            </a:extLst>
          </p:cNvPr>
          <p:cNvSpPr/>
          <p:nvPr/>
        </p:nvSpPr>
        <p:spPr>
          <a:xfrm>
            <a:off x="5702908" y="4704223"/>
            <a:ext cx="526497" cy="143583"/>
          </a:xfrm>
          <a:custGeom>
            <a:avLst/>
            <a:gdLst/>
            <a:ahLst/>
            <a:cxnLst/>
            <a:rect l="0" t="0" r="r" b="b"/>
            <a:pathLst>
              <a:path w="4202" h="1002">
                <a:moveTo>
                  <a:pt x="0" y="250"/>
                </a:moveTo>
                <a:lnTo>
                  <a:pt x="3150" y="250"/>
                </a:lnTo>
                <a:lnTo>
                  <a:pt x="3150" y="0"/>
                </a:lnTo>
                <a:lnTo>
                  <a:pt x="4201" y="500"/>
                </a:lnTo>
                <a:lnTo>
                  <a:pt x="3150" y="1001"/>
                </a:lnTo>
                <a:lnTo>
                  <a:pt x="3150" y="750"/>
                </a:lnTo>
                <a:lnTo>
                  <a:pt x="0" y="750"/>
                </a:lnTo>
                <a:lnTo>
                  <a:pt x="0" y="250"/>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sp>
      <p:sp>
        <p:nvSpPr>
          <p:cNvPr id="14" name="TextShape 3">
            <a:extLst>
              <a:ext uri="{FF2B5EF4-FFF2-40B4-BE49-F238E27FC236}">
                <a16:creationId xmlns:a16="http://schemas.microsoft.com/office/drawing/2014/main" id="{1FDEB9CA-0B10-41F4-B0D0-EE6ED3145EE6}"/>
              </a:ext>
            </a:extLst>
          </p:cNvPr>
          <p:cNvSpPr txBox="1"/>
          <p:nvPr/>
        </p:nvSpPr>
        <p:spPr>
          <a:xfrm>
            <a:off x="1653459" y="6345240"/>
            <a:ext cx="6696000" cy="181905"/>
          </a:xfrm>
          <a:prstGeom prst="rect">
            <a:avLst/>
          </a:prstGeom>
          <a:noFill/>
          <a:ln>
            <a:noFill/>
          </a:ln>
        </p:spPr>
        <p:txBody>
          <a:bodyPr lIns="67500" tIns="33750" rIns="67500" bIns="33750"/>
          <a:lstStyle/>
          <a:p>
            <a:r>
              <a:rPr lang="en-IN" sz="825" spc="-1" dirty="0">
                <a:solidFill>
                  <a:srgbClr val="000000"/>
                </a:solidFill>
                <a:uFill>
                  <a:solidFill>
                    <a:srgbClr val="FFFFFF"/>
                  </a:solidFill>
                </a:uFill>
                <a:latin typeface="Arial"/>
              </a:rPr>
              <a:t>Pic credit: </a:t>
            </a:r>
            <a:r>
              <a:rPr lang="en-IN" sz="825" dirty="0"/>
              <a:t>cat.uab.cat/Research/object-recognition</a:t>
            </a:r>
            <a:endParaRPr lang="en-IN" sz="825" spc="-1" dirty="0">
              <a:solidFill>
                <a:srgbClr val="000000"/>
              </a:solidFill>
              <a:uFill>
                <a:solidFill>
                  <a:srgbClr val="FFFFFF"/>
                </a:solidFill>
              </a:uFill>
              <a:latin typeface="Arial"/>
            </a:endParaRPr>
          </a:p>
        </p:txBody>
      </p:sp>
      <p:sp>
        <p:nvSpPr>
          <p:cNvPr id="16" name="TextBox 15"/>
          <p:cNvSpPr txBox="1"/>
          <p:nvPr/>
        </p:nvSpPr>
        <p:spPr>
          <a:xfrm>
            <a:off x="8382000" y="6568190"/>
            <a:ext cx="22860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Feature Selection</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6" name="Date Placeholder 3">
            <a:extLst>
              <a:ext uri="{FF2B5EF4-FFF2-40B4-BE49-F238E27FC236}">
                <a16:creationId xmlns:a16="http://schemas.microsoft.com/office/drawing/2014/main" id="{1B67F161-0E69-0E1E-AB4D-B6FF67AAACDE}"/>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7" name="Footer Placeholder 4">
            <a:extLst>
              <a:ext uri="{FF2B5EF4-FFF2-40B4-BE49-F238E27FC236}">
                <a16:creationId xmlns:a16="http://schemas.microsoft.com/office/drawing/2014/main" id="{B6CDA90C-5962-3E38-64E0-3FD86A7689C4}"/>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17" name="Slide Number Placeholder 5">
            <a:extLst>
              <a:ext uri="{FF2B5EF4-FFF2-40B4-BE49-F238E27FC236}">
                <a16:creationId xmlns:a16="http://schemas.microsoft.com/office/drawing/2014/main" id="{46082CD1-2749-FA89-D731-3BAEE7040AC1}"/>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28</a:t>
            </a:fld>
            <a:endParaRPr lang="en-US" dirty="0"/>
          </a:p>
        </p:txBody>
      </p:sp>
      <p:sp>
        <p:nvSpPr>
          <p:cNvPr id="18" name="TextBox 17">
            <a:extLst>
              <a:ext uri="{FF2B5EF4-FFF2-40B4-BE49-F238E27FC236}">
                <a16:creationId xmlns:a16="http://schemas.microsoft.com/office/drawing/2014/main" id="{E012F966-8C52-581D-EC21-F8C87030A49F}"/>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Feature Selection</a:t>
            </a:r>
            <a:endParaRPr lang="en-IN" sz="1200" dirty="0">
              <a:latin typeface="Times New Roman" panose="02020603050405020304" pitchFamily="18" charset="0"/>
              <a:cs typeface="Times New Roman" panose="02020603050405020304" pitchFamily="18" charset="0"/>
            </a:endParaRPr>
          </a:p>
        </p:txBody>
      </p:sp>
      <p:sp>
        <p:nvSpPr>
          <p:cNvPr id="20" name="Title 19">
            <a:extLst>
              <a:ext uri="{FF2B5EF4-FFF2-40B4-BE49-F238E27FC236}">
                <a16:creationId xmlns:a16="http://schemas.microsoft.com/office/drawing/2014/main" id="{343B6805-B10C-1391-A63A-1656D4F9AB98}"/>
              </a:ext>
            </a:extLst>
          </p:cNvPr>
          <p:cNvSpPr>
            <a:spLocks noGrp="1"/>
          </p:cNvSpPr>
          <p:nvPr>
            <p:ph type="title"/>
          </p:nvPr>
        </p:nvSpPr>
        <p:spPr/>
        <p:txBody>
          <a:bodyPr/>
          <a:lstStyle/>
          <a:p>
            <a:r>
              <a:rPr lang="en-IN" sz="2800" dirty="0"/>
              <a:t>Example: Feature Extraction for Image Data</a:t>
            </a:r>
            <a:endParaRPr lang="en-IN" dirty="0"/>
          </a:p>
        </p:txBody>
      </p:sp>
    </p:spTree>
    <p:custDataLst>
      <p:tags r:id="rId1"/>
    </p:custDataLst>
    <p:extLst>
      <p:ext uri="{BB962C8B-B14F-4D97-AF65-F5344CB8AC3E}">
        <p14:creationId xmlns:p14="http://schemas.microsoft.com/office/powerpoint/2010/main" val="1559075108"/>
      </p:ext>
    </p:extLst>
  </p:cSld>
  <p:clrMapOvr>
    <a:masterClrMapping/>
  </p:clrMapOvr>
  <mc:AlternateContent xmlns:mc="http://schemas.openxmlformats.org/markup-compatibility/2006" xmlns:p14="http://schemas.microsoft.com/office/powerpoint/2010/main">
    <mc:Choice Requires="p14">
      <p:transition spd="slow" p14:dur="2000" advTm="140677"/>
    </mc:Choice>
    <mc:Fallback xmlns="">
      <p:transition spd="slow" advTm="1406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wipe(down)">
                                      <p:cBhvr>
                                        <p:cTn id="23" dur="500"/>
                                        <p:tgtEl>
                                          <p:spTgt spid="4">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par>
                                <p:cTn id="29" presetID="2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animEffect transition="in" filter="wipe(down)">
                                      <p:cBhvr>
                                        <p:cTn id="47"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10" grpId="0"/>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71867A3-7A18-448A-97D5-C2A63946A635}"/>
              </a:ext>
            </a:extLst>
          </p:cNvPr>
          <p:cNvSpPr>
            <a:spLocks noGrp="1"/>
          </p:cNvSpPr>
          <p:nvPr>
            <p:ph idx="1"/>
          </p:nvPr>
        </p:nvSpPr>
        <p:spPr>
          <a:xfrm>
            <a:off x="0" y="1036611"/>
            <a:ext cx="12191999" cy="5257800"/>
          </a:xfrm>
        </p:spPr>
        <p:txBody>
          <a:bodyPr>
            <a:normAutofit fontScale="92500" lnSpcReduction="20000"/>
          </a:bodyPr>
          <a:lstStyle/>
          <a:p>
            <a:pPr>
              <a:buFont typeface="Wingdings" panose="05000000000000000000" pitchFamily="2" charset="2"/>
              <a:buChar char="§"/>
            </a:pPr>
            <a:r>
              <a:rPr lang="en-GB" dirty="0"/>
              <a:t>Not all the extracted features may be relevant for learning the model (some may even confuse the learner)</a:t>
            </a:r>
          </a:p>
          <a:p>
            <a:pPr marL="0" indent="0">
              <a:buNone/>
            </a:pPr>
            <a:endParaRPr lang="en-GB" dirty="0"/>
          </a:p>
          <a:p>
            <a:pPr algn="just">
              <a:buFont typeface="Wingdings" panose="05000000000000000000" pitchFamily="2" charset="2"/>
              <a:buChar char="§"/>
            </a:pPr>
            <a:r>
              <a:rPr lang="en-GB" dirty="0">
                <a:solidFill>
                  <a:srgbClr val="FF0000"/>
                </a:solidFill>
              </a:rPr>
              <a:t>Feature selection </a:t>
            </a:r>
            <a:r>
              <a:rPr lang="en-GB" dirty="0"/>
              <a:t>(a step after feature extraction) can be used to identify the features that matter, and discard the others, for more effective learning</a:t>
            </a:r>
          </a:p>
          <a:p>
            <a:pPr>
              <a:buFont typeface="Wingdings" panose="05000000000000000000" pitchFamily="2" charset="2"/>
              <a:buChar char="§"/>
            </a:pPr>
            <a:endParaRPr lang="en-GB" dirty="0"/>
          </a:p>
          <a:p>
            <a:pPr marL="0" indent="0">
              <a:buNone/>
            </a:pPr>
            <a:endParaRPr lang="en-GB" dirty="0"/>
          </a:p>
          <a:p>
            <a:pPr marL="0" indent="0">
              <a:buNone/>
            </a:pPr>
            <a:endParaRPr lang="en-GB" dirty="0"/>
          </a:p>
          <a:p>
            <a:pPr>
              <a:buFont typeface="Wingdings" panose="05000000000000000000" pitchFamily="2" charset="2"/>
              <a:buChar char="§"/>
            </a:pPr>
            <a:endParaRPr lang="en-GB" dirty="0"/>
          </a:p>
          <a:p>
            <a:pPr>
              <a:buFont typeface="Wingdings" panose="05000000000000000000" pitchFamily="2" charset="2"/>
              <a:buChar char="§"/>
            </a:pPr>
            <a:endParaRPr lang="en-GB" dirty="0"/>
          </a:p>
          <a:p>
            <a:pPr>
              <a:buFont typeface="Wingdings" panose="05000000000000000000" pitchFamily="2" charset="2"/>
              <a:buChar char="§"/>
            </a:pPr>
            <a:endParaRPr lang="en-GB" dirty="0"/>
          </a:p>
          <a:p>
            <a:pPr>
              <a:buFont typeface="Wingdings" panose="05000000000000000000" pitchFamily="2" charset="2"/>
              <a:buChar char="§"/>
            </a:pPr>
            <a:endParaRPr lang="en-GB" dirty="0"/>
          </a:p>
          <a:p>
            <a:pPr>
              <a:buFont typeface="Wingdings" panose="05000000000000000000" pitchFamily="2" charset="2"/>
              <a:buChar char="§"/>
            </a:pPr>
            <a:r>
              <a:rPr lang="en-GB" dirty="0"/>
              <a:t>Many techniques exist – some based on intuition, some based on algorithmic principles.</a:t>
            </a:r>
          </a:p>
          <a:p>
            <a:pPr marL="0" indent="0">
              <a:buNone/>
            </a:pPr>
            <a:endParaRPr lang="en-GB" dirty="0"/>
          </a:p>
          <a:p>
            <a:pPr>
              <a:buFont typeface="Wingdings" panose="05000000000000000000" pitchFamily="2" charset="2"/>
              <a:buChar char="§"/>
            </a:pPr>
            <a:r>
              <a:rPr lang="en-GB" dirty="0"/>
              <a:t>More common in supervised learning but can also be done for unsupervised learning</a:t>
            </a:r>
          </a:p>
          <a:p>
            <a:pPr marL="0" indent="0">
              <a:buNone/>
            </a:pPr>
            <a:endParaRPr lang="en-GB" dirty="0"/>
          </a:p>
          <a:p>
            <a:pPr marL="0" indent="0">
              <a:buNone/>
            </a:pPr>
            <a:endParaRPr lang="en-GB" sz="1800" dirty="0"/>
          </a:p>
          <a:p>
            <a:pPr marL="0" indent="0">
              <a:buNone/>
            </a:pPr>
            <a:endParaRPr lang="en-GB" sz="1800" dirty="0"/>
          </a:p>
          <a:p>
            <a:pPr>
              <a:buFont typeface="Wingdings" panose="05000000000000000000" pitchFamily="2" charset="2"/>
              <a:buChar char="§"/>
            </a:pPr>
            <a:endParaRPr lang="en-IN" sz="1950" dirty="0"/>
          </a:p>
        </p:txBody>
      </p:sp>
      <p:sp>
        <p:nvSpPr>
          <p:cNvPr id="3" name="TextBox 2">
            <a:extLst>
              <a:ext uri="{FF2B5EF4-FFF2-40B4-BE49-F238E27FC236}">
                <a16:creationId xmlns:a16="http://schemas.microsoft.com/office/drawing/2014/main" id="{FDEC35DF-7AFB-431C-8CB8-2D3CE6BA775C}"/>
              </a:ext>
            </a:extLst>
          </p:cNvPr>
          <p:cNvSpPr txBox="1"/>
          <p:nvPr/>
        </p:nvSpPr>
        <p:spPr>
          <a:xfrm>
            <a:off x="4439786" y="3180300"/>
            <a:ext cx="941861" cy="1323439"/>
          </a:xfrm>
          <a:prstGeom prst="rect">
            <a:avLst/>
          </a:prstGeom>
          <a:noFill/>
        </p:spPr>
        <p:txBody>
          <a:bodyPr wrap="none" rtlCol="0">
            <a:spAutoFit/>
          </a:bodyPr>
          <a:lstStyle/>
          <a:p>
            <a:r>
              <a:rPr lang="en-IN" sz="1600" dirty="0"/>
              <a:t>Age</a:t>
            </a:r>
          </a:p>
          <a:p>
            <a:r>
              <a:rPr lang="en-IN" sz="1600" dirty="0"/>
              <a:t>Gender</a:t>
            </a:r>
          </a:p>
          <a:p>
            <a:r>
              <a:rPr lang="en-IN" sz="1600" dirty="0"/>
              <a:t>Height</a:t>
            </a:r>
          </a:p>
          <a:p>
            <a:r>
              <a:rPr lang="en-IN" sz="1600" dirty="0"/>
              <a:t>Weight</a:t>
            </a:r>
          </a:p>
          <a:p>
            <a:r>
              <a:rPr lang="en-IN" sz="1600" dirty="0"/>
              <a:t>Eye </a:t>
            </a:r>
            <a:r>
              <a:rPr lang="en-IN" sz="1600" dirty="0" err="1"/>
              <a:t>color</a:t>
            </a:r>
            <a:endParaRPr lang="en-IN" sz="1600" dirty="0"/>
          </a:p>
        </p:txBody>
      </p:sp>
      <p:sp>
        <p:nvSpPr>
          <p:cNvPr id="5" name="Rectangle 4">
            <a:extLst>
              <a:ext uri="{FF2B5EF4-FFF2-40B4-BE49-F238E27FC236}">
                <a16:creationId xmlns:a16="http://schemas.microsoft.com/office/drawing/2014/main" id="{3F67FAAA-02FC-4A33-B74D-47DB43B0DFFF}"/>
              </a:ext>
            </a:extLst>
          </p:cNvPr>
          <p:cNvSpPr/>
          <p:nvPr/>
        </p:nvSpPr>
        <p:spPr>
          <a:xfrm>
            <a:off x="4453499" y="3180300"/>
            <a:ext cx="850287" cy="1392651"/>
          </a:xfrm>
          <a:prstGeom prst="rect">
            <a:avLst/>
          </a:prstGeom>
          <a:solidFill>
            <a:schemeClr val="bg1">
              <a:alpha val="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6" name="TextBox 5">
            <a:extLst>
              <a:ext uri="{FF2B5EF4-FFF2-40B4-BE49-F238E27FC236}">
                <a16:creationId xmlns:a16="http://schemas.microsoft.com/office/drawing/2014/main" id="{39ED5D2C-60B1-490D-AD72-F7393A6AB61A}"/>
              </a:ext>
            </a:extLst>
          </p:cNvPr>
          <p:cNvSpPr txBox="1"/>
          <p:nvPr/>
        </p:nvSpPr>
        <p:spPr>
          <a:xfrm>
            <a:off x="6029776" y="3614305"/>
            <a:ext cx="2095574" cy="338554"/>
          </a:xfrm>
          <a:prstGeom prst="rect">
            <a:avLst/>
          </a:prstGeom>
          <a:noFill/>
        </p:spPr>
        <p:txBody>
          <a:bodyPr wrap="none" rtlCol="0">
            <a:spAutoFit/>
          </a:bodyPr>
          <a:lstStyle/>
          <a:p>
            <a:r>
              <a:rPr lang="en-IN" sz="1600" dirty="0"/>
              <a:t>Body-mass index (BMI)</a:t>
            </a:r>
          </a:p>
        </p:txBody>
      </p:sp>
      <p:sp>
        <p:nvSpPr>
          <p:cNvPr id="7" name="Arrow: Right 6">
            <a:extLst>
              <a:ext uri="{FF2B5EF4-FFF2-40B4-BE49-F238E27FC236}">
                <a16:creationId xmlns:a16="http://schemas.microsoft.com/office/drawing/2014/main" id="{A068AFE4-370E-47CB-832C-F51F4EF336DE}"/>
              </a:ext>
            </a:extLst>
          </p:cNvPr>
          <p:cNvSpPr/>
          <p:nvPr/>
        </p:nvSpPr>
        <p:spPr>
          <a:xfrm>
            <a:off x="5395340" y="3614305"/>
            <a:ext cx="575970" cy="227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nvGrpSpPr>
          <p:cNvPr id="10" name="Group 9">
            <a:extLst>
              <a:ext uri="{FF2B5EF4-FFF2-40B4-BE49-F238E27FC236}">
                <a16:creationId xmlns:a16="http://schemas.microsoft.com/office/drawing/2014/main" id="{5D871015-814E-FF6B-F119-47C585710A86}"/>
              </a:ext>
            </a:extLst>
          </p:cNvPr>
          <p:cNvGrpSpPr/>
          <p:nvPr/>
        </p:nvGrpSpPr>
        <p:grpSpPr>
          <a:xfrm>
            <a:off x="4702393" y="3486543"/>
            <a:ext cx="179474" cy="185305"/>
            <a:chOff x="2437791" y="3533873"/>
            <a:chExt cx="179474" cy="185305"/>
          </a:xfrm>
        </p:grpSpPr>
        <p:cxnSp>
          <p:nvCxnSpPr>
            <p:cNvPr id="11" name="Straight Connector 10">
              <a:extLst>
                <a:ext uri="{FF2B5EF4-FFF2-40B4-BE49-F238E27FC236}">
                  <a16:creationId xmlns:a16="http://schemas.microsoft.com/office/drawing/2014/main" id="{B253E177-73E1-4B07-B6D9-AEDB46705758}"/>
                </a:ext>
              </a:extLst>
            </p:cNvPr>
            <p:cNvCxnSpPr/>
            <p:nvPr/>
          </p:nvCxnSpPr>
          <p:spPr>
            <a:xfrm>
              <a:off x="2452773" y="3533873"/>
              <a:ext cx="159327" cy="1853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A109323-AE49-429B-8E7C-C63A8CBC346B}"/>
                </a:ext>
              </a:extLst>
            </p:cNvPr>
            <p:cNvCxnSpPr>
              <a:cxnSpLocks/>
            </p:cNvCxnSpPr>
            <p:nvPr/>
          </p:nvCxnSpPr>
          <p:spPr>
            <a:xfrm flipH="1">
              <a:off x="2437791" y="3555078"/>
              <a:ext cx="179474" cy="1641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FBD086B-82AF-D71C-6D6C-7E440995416D}"/>
              </a:ext>
            </a:extLst>
          </p:cNvPr>
          <p:cNvGrpSpPr/>
          <p:nvPr/>
        </p:nvGrpSpPr>
        <p:grpSpPr>
          <a:xfrm>
            <a:off x="4685998" y="3251372"/>
            <a:ext cx="173040" cy="185305"/>
            <a:chOff x="2050473" y="3319895"/>
            <a:chExt cx="173040" cy="185305"/>
          </a:xfrm>
        </p:grpSpPr>
        <p:cxnSp>
          <p:nvCxnSpPr>
            <p:cNvPr id="16" name="Straight Connector 15">
              <a:extLst>
                <a:ext uri="{FF2B5EF4-FFF2-40B4-BE49-F238E27FC236}">
                  <a16:creationId xmlns:a16="http://schemas.microsoft.com/office/drawing/2014/main" id="{EB980C0C-140E-4A11-8077-CCA72A5116F7}"/>
                </a:ext>
              </a:extLst>
            </p:cNvPr>
            <p:cNvCxnSpPr/>
            <p:nvPr/>
          </p:nvCxnSpPr>
          <p:spPr>
            <a:xfrm>
              <a:off x="2064186" y="3319895"/>
              <a:ext cx="159327" cy="1853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E9F51F-0D5A-42C7-8B7A-F2A74471A253}"/>
                </a:ext>
              </a:extLst>
            </p:cNvPr>
            <p:cNvCxnSpPr>
              <a:cxnSpLocks/>
            </p:cNvCxnSpPr>
            <p:nvPr/>
          </p:nvCxnSpPr>
          <p:spPr>
            <a:xfrm flipH="1">
              <a:off x="2050473" y="3319895"/>
              <a:ext cx="159327" cy="1853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D3A4CB2C-B163-5AB2-4B26-2C0FE79B872E}"/>
              </a:ext>
            </a:extLst>
          </p:cNvPr>
          <p:cNvGrpSpPr/>
          <p:nvPr/>
        </p:nvGrpSpPr>
        <p:grpSpPr>
          <a:xfrm>
            <a:off x="4792131" y="4247536"/>
            <a:ext cx="173021" cy="193873"/>
            <a:chOff x="1928754" y="3905819"/>
            <a:chExt cx="173021" cy="193873"/>
          </a:xfrm>
        </p:grpSpPr>
        <p:cxnSp>
          <p:nvCxnSpPr>
            <p:cNvPr id="18" name="Straight Connector 17">
              <a:extLst>
                <a:ext uri="{FF2B5EF4-FFF2-40B4-BE49-F238E27FC236}">
                  <a16:creationId xmlns:a16="http://schemas.microsoft.com/office/drawing/2014/main" id="{A1A04AEA-ECFA-4266-925A-9E6E0DC7779D}"/>
                </a:ext>
              </a:extLst>
            </p:cNvPr>
            <p:cNvCxnSpPr/>
            <p:nvPr/>
          </p:nvCxnSpPr>
          <p:spPr>
            <a:xfrm>
              <a:off x="1928754" y="3914387"/>
              <a:ext cx="159327" cy="1853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4DC1649-72C4-4CFA-8035-34C651527A93}"/>
                </a:ext>
              </a:extLst>
            </p:cNvPr>
            <p:cNvCxnSpPr>
              <a:cxnSpLocks/>
            </p:cNvCxnSpPr>
            <p:nvPr/>
          </p:nvCxnSpPr>
          <p:spPr>
            <a:xfrm flipH="1">
              <a:off x="1942448" y="3905819"/>
              <a:ext cx="159327" cy="1853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8382000" y="6568190"/>
            <a:ext cx="22860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Feature Scaling</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9" name="Date Placeholder 3">
            <a:extLst>
              <a:ext uri="{FF2B5EF4-FFF2-40B4-BE49-F238E27FC236}">
                <a16:creationId xmlns:a16="http://schemas.microsoft.com/office/drawing/2014/main" id="{87550E4F-D854-56FF-D374-D0BEEF191348}"/>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20" name="Footer Placeholder 4">
            <a:extLst>
              <a:ext uri="{FF2B5EF4-FFF2-40B4-BE49-F238E27FC236}">
                <a16:creationId xmlns:a16="http://schemas.microsoft.com/office/drawing/2014/main" id="{E7F5CFC4-4B21-CBA4-14C3-4D6551B1A400}"/>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21" name="Slide Number Placeholder 5">
            <a:extLst>
              <a:ext uri="{FF2B5EF4-FFF2-40B4-BE49-F238E27FC236}">
                <a16:creationId xmlns:a16="http://schemas.microsoft.com/office/drawing/2014/main" id="{FA01ECC1-84B8-BD73-AE47-8D3001A883AA}"/>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29</a:t>
            </a:fld>
            <a:endParaRPr lang="en-US" dirty="0"/>
          </a:p>
        </p:txBody>
      </p:sp>
      <p:sp>
        <p:nvSpPr>
          <p:cNvPr id="22" name="TextBox 21">
            <a:extLst>
              <a:ext uri="{FF2B5EF4-FFF2-40B4-BE49-F238E27FC236}">
                <a16:creationId xmlns:a16="http://schemas.microsoft.com/office/drawing/2014/main" id="{DD710BCD-69BA-2B6B-331F-6FBE26424550}"/>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Feature Scaling</a:t>
            </a:r>
            <a:endParaRPr lang="en-IN" sz="1200" dirty="0">
              <a:latin typeface="Times New Roman" panose="02020603050405020304" pitchFamily="18" charset="0"/>
              <a:cs typeface="Times New Roman" panose="02020603050405020304" pitchFamily="18" charset="0"/>
            </a:endParaRPr>
          </a:p>
        </p:txBody>
      </p:sp>
      <p:sp>
        <p:nvSpPr>
          <p:cNvPr id="24" name="Title 23">
            <a:extLst>
              <a:ext uri="{FF2B5EF4-FFF2-40B4-BE49-F238E27FC236}">
                <a16:creationId xmlns:a16="http://schemas.microsoft.com/office/drawing/2014/main" id="{A23EF080-BA8F-9D57-FA35-A69287D5F95D}"/>
              </a:ext>
            </a:extLst>
          </p:cNvPr>
          <p:cNvSpPr>
            <a:spLocks noGrp="1"/>
          </p:cNvSpPr>
          <p:nvPr>
            <p:ph type="title"/>
          </p:nvPr>
        </p:nvSpPr>
        <p:spPr/>
        <p:txBody>
          <a:bodyPr/>
          <a:lstStyle/>
          <a:p>
            <a:r>
              <a:rPr lang="en-IN" dirty="0"/>
              <a:t>Feature Selection</a:t>
            </a:r>
          </a:p>
        </p:txBody>
      </p:sp>
    </p:spTree>
    <p:custDataLst>
      <p:tags r:id="rId1"/>
    </p:custDataLst>
    <p:extLst>
      <p:ext uri="{BB962C8B-B14F-4D97-AF65-F5344CB8AC3E}">
        <p14:creationId xmlns:p14="http://schemas.microsoft.com/office/powerpoint/2010/main" val="2536964281"/>
      </p:ext>
    </p:extLst>
  </p:cSld>
  <p:clrMapOvr>
    <a:masterClrMapping/>
  </p:clrMapOvr>
  <mc:AlternateContent xmlns:mc="http://schemas.openxmlformats.org/markup-compatibility/2006" xmlns:p14="http://schemas.microsoft.com/office/powerpoint/2010/main">
    <mc:Choice Requires="p14">
      <p:transition spd="slow" p14:dur="2000" advTm="158928"/>
    </mc:Choice>
    <mc:Fallback xmlns="">
      <p:transition spd="slow" advTm="1589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down)">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animEffect transition="in" filter="wipe(down)">
                                      <p:cBhvr>
                                        <p:cTn id="31" dur="500"/>
                                        <p:tgtEl>
                                          <p:spTgt spid="4">
                                            <p:txEl>
                                              <p:pRg st="10" end="1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
                                            <p:txEl>
                                              <p:pRg st="12" end="12"/>
                                            </p:txEl>
                                          </p:spTgt>
                                        </p:tgtEl>
                                        <p:attrNameLst>
                                          <p:attrName>style.visibility</p:attrName>
                                        </p:attrNameLst>
                                      </p:cBhvr>
                                      <p:to>
                                        <p:strVal val="visible"/>
                                      </p:to>
                                    </p:set>
                                    <p:animEffect transition="in" filter="wipe(down)">
                                      <p:cBhvr>
                                        <p:cTn id="36"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P spid="5" grpId="0" animBg="1"/>
      <p:bldP spid="6" grpId="0"/>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F9031-B044-9B95-3EA5-6A8640D21093}"/>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2A407D40-2FE4-B6D2-861A-47DA14370BF0}"/>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CE4DCDA2-B3CF-FED1-0826-0A8D5169B98E}"/>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5C8DE0B6-1CB0-FD83-9783-78E24400778B}"/>
              </a:ext>
            </a:extLst>
          </p:cNvPr>
          <p:cNvSpPr>
            <a:spLocks noGrp="1"/>
          </p:cNvSpPr>
          <p:nvPr>
            <p:ph type="sldNum" sz="quarter" idx="12"/>
          </p:nvPr>
        </p:nvSpPr>
        <p:spPr/>
        <p:txBody>
          <a:bodyPr/>
          <a:lstStyle/>
          <a:p>
            <a:fld id="{C21BC55B-0FAD-4C3D-BAA3-9C331FD1A725}" type="slidenum">
              <a:rPr lang="en-US" smtClean="0"/>
              <a:pPr/>
              <a:t>3</a:t>
            </a:fld>
            <a:endParaRPr lang="en-US" dirty="0"/>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1581370B-49B6-1DDB-B3A3-FA016A126E10}"/>
                  </a:ext>
                </a:extLst>
              </p:cNvPr>
              <p:cNvSpPr txBox="1">
                <a:spLocks/>
              </p:cNvSpPr>
              <p:nvPr/>
            </p:nvSpPr>
            <p:spPr>
              <a:xfrm>
                <a:off x="0" y="1169235"/>
                <a:ext cx="8534400" cy="5745163"/>
              </a:xfrm>
              <a:prstGeom prst="rect">
                <a:avLst/>
              </a:prstGeom>
            </p:spPr>
            <p:txBody>
              <a:bodyPr vert="horz" lIns="91440" tIns="45720" rIns="91440" bIns="45720" rtlCol="0">
                <a:normAutofit fontScale="92500" lnSpcReduction="20000"/>
              </a:bodyPr>
              <a:lstStyle>
                <a:lvl1pPr marL="679450" indent="-342900" algn="l" defTabSz="914400" rtl="0" eaLnBrk="1" latinLnBrk="0" hangingPunct="1">
                  <a:spcBef>
                    <a:spcPct val="20000"/>
                  </a:spcBef>
                  <a:buClr>
                    <a:srgbClr val="000099"/>
                  </a:buClr>
                  <a:buSzPct val="120000"/>
                  <a:buFont typeface="Times New Roman" pitchFamily="18" charset="0"/>
                  <a:buChar char="•"/>
                  <a:defRPr sz="2400" kern="1200">
                    <a:solidFill>
                      <a:schemeClr val="tx1"/>
                    </a:solidFill>
                    <a:latin typeface="Times New Roman" panose="02020603050405020304"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200" kern="1200">
                    <a:solidFill>
                      <a:schemeClr val="tx1"/>
                    </a:solidFill>
                    <a:latin typeface="Times New Roman" panose="02020603050405020304"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000" kern="1200">
                    <a:solidFill>
                      <a:schemeClr val="tx1"/>
                    </a:solidFill>
                    <a:latin typeface="Times New Roman" panose="02020603050405020304" pitchFamily="18" charset="0"/>
                    <a:ea typeface="+mn-ea"/>
                    <a:cs typeface="Times New Roman" pitchFamily="18" charset="0"/>
                  </a:defRPr>
                </a:lvl3pPr>
                <a:lvl4pPr marL="1600200" indent="-228600" algn="just" defTabSz="914400" rtl="0" eaLnBrk="1" latinLnBrk="0" hangingPunct="1">
                  <a:spcBef>
                    <a:spcPct val="20000"/>
                  </a:spcBef>
                  <a:buClr>
                    <a:srgbClr val="000099"/>
                  </a:buClr>
                  <a:buFont typeface="Arial" pitchFamily="34" charset="0"/>
                  <a:buChar char="–"/>
                  <a:defRPr sz="1800" kern="1200">
                    <a:solidFill>
                      <a:schemeClr val="tx1"/>
                    </a:solidFill>
                    <a:latin typeface="Times New Roman" panose="02020603050405020304"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1600" kern="1200">
                    <a:solidFill>
                      <a:schemeClr val="tx1"/>
                    </a:solidFill>
                    <a:latin typeface="Times New Roman" panose="02020603050405020304"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a:t>Linear algebra is the branch of mathematics concerning linear equations such as</a:t>
                </a:r>
              </a:p>
              <a:p>
                <a:pPr marL="0" indent="0">
                  <a:buFont typeface="Times New Roman" pitchFamily="18" charset="0"/>
                  <a:buNone/>
                </a:pPr>
                <a:r>
                  <a:rPr lang="en-IN" i="1" dirty="0"/>
                  <a:t>	a</a:t>
                </a:r>
                <a:r>
                  <a:rPr lang="en-IN" baseline="-25000" dirty="0"/>
                  <a:t>1</a:t>
                </a:r>
                <a:r>
                  <a:rPr lang="en-IN" i="1" dirty="0"/>
                  <a:t>x</a:t>
                </a:r>
                <a:r>
                  <a:rPr lang="en-IN" baseline="-25000" dirty="0"/>
                  <a:t>1</a:t>
                </a:r>
                <a:r>
                  <a:rPr lang="en-IN" dirty="0"/>
                  <a:t>+</a:t>
                </a:r>
                <a:r>
                  <a:rPr lang="en-IN" i="1" dirty="0"/>
                  <a:t> a</a:t>
                </a:r>
                <a:r>
                  <a:rPr lang="en-IN" baseline="-25000" dirty="0"/>
                  <a:t>2</a:t>
                </a:r>
                <a:r>
                  <a:rPr lang="en-IN" i="1" dirty="0"/>
                  <a:t>x</a:t>
                </a:r>
                <a:r>
                  <a:rPr lang="en-IN" baseline="-25000" dirty="0"/>
                  <a:t>2</a:t>
                </a:r>
                <a:r>
                  <a:rPr lang="en-IN" dirty="0"/>
                  <a:t>…..+</a:t>
                </a:r>
                <a:r>
                  <a:rPr lang="en-IN" i="1" dirty="0" err="1"/>
                  <a:t>a</a:t>
                </a:r>
                <a:r>
                  <a:rPr lang="en-IN" baseline="-25000" dirty="0" err="1"/>
                  <a:t>n</a:t>
                </a:r>
                <a:r>
                  <a:rPr lang="en-IN" i="1" dirty="0" err="1"/>
                  <a:t>x</a:t>
                </a:r>
                <a:r>
                  <a:rPr lang="en-IN" baseline="-25000" dirty="0" err="1"/>
                  <a:t>n</a:t>
                </a:r>
                <a:r>
                  <a:rPr lang="en-IN" dirty="0"/>
                  <a:t>=</a:t>
                </a:r>
                <a:r>
                  <a:rPr lang="en-IN" i="1" dirty="0"/>
                  <a:t>b</a:t>
                </a:r>
                <a:r>
                  <a:rPr lang="en-IN" dirty="0"/>
                  <a:t> </a:t>
                </a:r>
                <a:br>
                  <a:rPr lang="en-IN" dirty="0"/>
                </a:br>
                <a:endParaRPr lang="en-US" dirty="0"/>
              </a:p>
              <a:p>
                <a:pPr lvl="1"/>
                <a:r>
                  <a:rPr lang="en-US" dirty="0">
                    <a:solidFill>
                      <a:srgbClr val="C00000"/>
                    </a:solidFill>
                  </a:rPr>
                  <a:t>By default, Vectors are denoted as Column Vectors.</a:t>
                </a:r>
              </a:p>
              <a:p>
                <a:pPr lvl="1"/>
                <a:r>
                  <a:rPr lang="en-US" dirty="0">
                    <a:solidFill>
                      <a:srgbClr val="0033CC"/>
                    </a:solidFill>
                  </a:rPr>
                  <a:t>In vector notation we say </a:t>
                </a:r>
                <a:r>
                  <a:rPr lang="en-US" b="1" i="1" dirty="0" err="1">
                    <a:solidFill>
                      <a:srgbClr val="0033CC"/>
                    </a:solidFill>
                  </a:rPr>
                  <a:t>a</a:t>
                </a:r>
                <a:r>
                  <a:rPr lang="en-US" baseline="30000" dirty="0" err="1">
                    <a:solidFill>
                      <a:srgbClr val="0033CC"/>
                    </a:solidFill>
                  </a:rPr>
                  <a:t>T</a:t>
                </a:r>
                <a:r>
                  <a:rPr lang="en-US" b="1" i="1" dirty="0" err="1">
                    <a:solidFill>
                      <a:srgbClr val="0033CC"/>
                    </a:solidFill>
                  </a:rPr>
                  <a:t>x</a:t>
                </a:r>
                <a:r>
                  <a:rPr lang="en-US" dirty="0">
                    <a:solidFill>
                      <a:srgbClr val="0033CC"/>
                    </a:solidFill>
                  </a:rPr>
                  <a:t>=</a:t>
                </a:r>
                <a:r>
                  <a:rPr lang="en-US" i="1" dirty="0">
                    <a:solidFill>
                      <a:srgbClr val="0033CC"/>
                    </a:solidFill>
                  </a:rPr>
                  <a:t>b         </a:t>
                </a:r>
              </a:p>
              <a:p>
                <a:pPr marL="457200" lvl="1" indent="0">
                  <a:buFont typeface="Arial" pitchFamily="34" charset="0"/>
                  <a:buNone/>
                </a:pPr>
                <a:endParaRPr lang="en-US" i="1" dirty="0">
                  <a:solidFill>
                    <a:srgbClr val="0033CC"/>
                  </a:solidFill>
                </a:endParaRPr>
              </a:p>
              <a:p>
                <a:pPr marL="457200" lvl="1" indent="0">
                  <a:buFont typeface="Arial" pitchFamily="34" charset="0"/>
                  <a:buNone/>
                </a:pPr>
                <a:r>
                  <a:rPr lang="en-US" dirty="0">
                    <a:solidFill>
                      <a:srgbClr val="0033CC"/>
                    </a:solidFill>
                  </a:rPr>
                  <a:t>    </a:t>
                </a:r>
                <a14:m>
                  <m:oMath xmlns:m="http://schemas.openxmlformats.org/officeDocument/2006/math">
                    <m:d>
                      <m:dPr>
                        <m:begChr m:val="["/>
                        <m:endChr m:val="]"/>
                        <m:ctrlPr>
                          <a:rPr lang="en-US" i="1" smtClean="0">
                            <a:solidFill>
                              <a:srgbClr val="0033CC"/>
                            </a:solidFill>
                            <a:latin typeface="Cambria Math" panose="02040503050406030204" pitchFamily="18" charset="0"/>
                          </a:rPr>
                        </m:ctrlPr>
                      </m:dPr>
                      <m:e>
                        <m:sSub>
                          <m:sSubPr>
                            <m:ctrlPr>
                              <a:rPr lang="en-US" i="1" smtClean="0">
                                <a:solidFill>
                                  <a:srgbClr val="0033CC"/>
                                </a:solidFill>
                                <a:latin typeface="Cambria Math" panose="02040503050406030204" pitchFamily="18" charset="0"/>
                              </a:rPr>
                            </m:ctrlPr>
                          </m:sSubPr>
                          <m:e>
                            <m:r>
                              <a:rPr lang="en-US" i="1" smtClean="0">
                                <a:solidFill>
                                  <a:srgbClr val="0033CC"/>
                                </a:solidFill>
                                <a:latin typeface="Cambria Math" panose="02040503050406030204" pitchFamily="18" charset="0"/>
                              </a:rPr>
                              <m:t>𝑎</m:t>
                            </m:r>
                          </m:e>
                          <m:sub>
                            <m:r>
                              <a:rPr lang="en-US" i="1" smtClean="0">
                                <a:solidFill>
                                  <a:srgbClr val="0033CC"/>
                                </a:solidFill>
                                <a:latin typeface="Cambria Math" panose="02040503050406030204" pitchFamily="18" charset="0"/>
                              </a:rPr>
                              <m:t>1</m:t>
                            </m:r>
                          </m:sub>
                        </m:sSub>
                        <m:r>
                          <a:rPr lang="en-US" i="1" smtClean="0">
                            <a:solidFill>
                              <a:srgbClr val="0033CC"/>
                            </a:solidFill>
                            <a:latin typeface="Cambria Math" panose="02040503050406030204" pitchFamily="18" charset="0"/>
                          </a:rPr>
                          <m:t>,</m:t>
                        </m:r>
                        <m:sSub>
                          <m:sSubPr>
                            <m:ctrlPr>
                              <a:rPr lang="en-US" i="1">
                                <a:solidFill>
                                  <a:srgbClr val="0033CC"/>
                                </a:solidFill>
                                <a:latin typeface="Cambria Math" panose="02040503050406030204" pitchFamily="18" charset="0"/>
                              </a:rPr>
                            </m:ctrlPr>
                          </m:sSubPr>
                          <m:e>
                            <m:r>
                              <a:rPr lang="en-US" i="1">
                                <a:solidFill>
                                  <a:srgbClr val="0033CC"/>
                                </a:solidFill>
                                <a:latin typeface="Cambria Math" panose="02040503050406030204" pitchFamily="18" charset="0"/>
                              </a:rPr>
                              <m:t>𝑎</m:t>
                            </m:r>
                          </m:e>
                          <m:sub>
                            <m:r>
                              <a:rPr lang="en-US" i="1" smtClean="0">
                                <a:solidFill>
                                  <a:srgbClr val="0033CC"/>
                                </a:solidFill>
                                <a:latin typeface="Cambria Math" panose="02040503050406030204" pitchFamily="18" charset="0"/>
                              </a:rPr>
                              <m:t>2</m:t>
                            </m:r>
                          </m:sub>
                        </m:sSub>
                        <m:r>
                          <a:rPr lang="en-US" i="1" smtClean="0">
                            <a:solidFill>
                              <a:srgbClr val="0033CC"/>
                            </a:solidFill>
                            <a:latin typeface="Cambria Math" panose="02040503050406030204" pitchFamily="18" charset="0"/>
                          </a:rPr>
                          <m:t>,…</m:t>
                        </m:r>
                        <m:sSub>
                          <m:sSubPr>
                            <m:ctrlPr>
                              <a:rPr lang="en-US" i="1">
                                <a:solidFill>
                                  <a:srgbClr val="0033CC"/>
                                </a:solidFill>
                                <a:latin typeface="Cambria Math" panose="02040503050406030204" pitchFamily="18" charset="0"/>
                              </a:rPr>
                            </m:ctrlPr>
                          </m:sSubPr>
                          <m:e>
                            <m:r>
                              <a:rPr lang="en-US" i="1">
                                <a:solidFill>
                                  <a:srgbClr val="0033CC"/>
                                </a:solidFill>
                                <a:latin typeface="Cambria Math" panose="02040503050406030204" pitchFamily="18" charset="0"/>
                              </a:rPr>
                              <m:t>𝑎</m:t>
                            </m:r>
                          </m:e>
                          <m:sub>
                            <m:r>
                              <a:rPr lang="en-US" i="1" smtClean="0">
                                <a:solidFill>
                                  <a:srgbClr val="0033CC"/>
                                </a:solidFill>
                                <a:latin typeface="Cambria Math" panose="02040503050406030204" pitchFamily="18" charset="0"/>
                              </a:rPr>
                              <m:t>𝑛</m:t>
                            </m:r>
                          </m:sub>
                        </m:sSub>
                      </m:e>
                    </m:d>
                    <m:d>
                      <m:dPr>
                        <m:begChr m:val="["/>
                        <m:endChr m:val="]"/>
                        <m:ctrlPr>
                          <a:rPr lang="en-US" i="1" smtClean="0">
                            <a:solidFill>
                              <a:srgbClr val="0033CC"/>
                            </a:solidFill>
                            <a:latin typeface="Cambria Math" panose="02040503050406030204" pitchFamily="18" charset="0"/>
                          </a:rPr>
                        </m:ctrlPr>
                      </m:dPr>
                      <m:e>
                        <m:m>
                          <m:mPr>
                            <m:mcs>
                              <m:mc>
                                <m:mcPr>
                                  <m:count m:val="1"/>
                                  <m:mcJc m:val="center"/>
                                </m:mcPr>
                              </m:mc>
                            </m:mcs>
                            <m:ctrlPr>
                              <a:rPr lang="en-US" i="1" smtClean="0">
                                <a:solidFill>
                                  <a:srgbClr val="0033CC"/>
                                </a:solidFill>
                                <a:latin typeface="Cambria Math" panose="02040503050406030204" pitchFamily="18" charset="0"/>
                              </a:rPr>
                            </m:ctrlPr>
                          </m:mPr>
                          <m:mr>
                            <m:e>
                              <m:sSub>
                                <m:sSubPr>
                                  <m:ctrlPr>
                                    <a:rPr lang="en-US" i="1" smtClean="0">
                                      <a:solidFill>
                                        <a:srgbClr val="0033CC"/>
                                      </a:solidFill>
                                      <a:latin typeface="Cambria Math" panose="02040503050406030204" pitchFamily="18" charset="0"/>
                                    </a:rPr>
                                  </m:ctrlPr>
                                </m:sSubPr>
                                <m:e>
                                  <m:r>
                                    <a:rPr lang="en-US" i="1" smtClean="0">
                                      <a:solidFill>
                                        <a:srgbClr val="0033CC"/>
                                      </a:solidFill>
                                      <a:latin typeface="Cambria Math" panose="02040503050406030204" pitchFamily="18" charset="0"/>
                                    </a:rPr>
                                    <m:t>𝑥</m:t>
                                  </m:r>
                                </m:e>
                                <m:sub>
                                  <m:r>
                                    <a:rPr lang="en-US" i="1" smtClean="0">
                                      <a:solidFill>
                                        <a:srgbClr val="0033CC"/>
                                      </a:solidFill>
                                      <a:latin typeface="Cambria Math" panose="02040503050406030204" pitchFamily="18" charset="0"/>
                                    </a:rPr>
                                    <m:t>1</m:t>
                                  </m:r>
                                </m:sub>
                              </m:sSub>
                            </m:e>
                          </m:mr>
                          <m:mr>
                            <m:e>
                              <m:r>
                                <a:rPr lang="en-US" i="1" smtClean="0">
                                  <a:solidFill>
                                    <a:srgbClr val="0033CC"/>
                                  </a:solidFill>
                                  <a:latin typeface="Cambria Math" panose="02040503050406030204" pitchFamily="18" charset="0"/>
                                </a:rPr>
                                <m:t>:</m:t>
                              </m:r>
                            </m:e>
                          </m:mr>
                          <m:mr>
                            <m:e>
                              <m:sSub>
                                <m:sSubPr>
                                  <m:ctrlPr>
                                    <a:rPr lang="en-US" i="1">
                                      <a:solidFill>
                                        <a:srgbClr val="0033CC"/>
                                      </a:solidFill>
                                      <a:latin typeface="Cambria Math" panose="02040503050406030204" pitchFamily="18" charset="0"/>
                                    </a:rPr>
                                  </m:ctrlPr>
                                </m:sSubPr>
                                <m:e>
                                  <m:r>
                                    <a:rPr lang="en-US" i="1">
                                      <a:solidFill>
                                        <a:srgbClr val="0033CC"/>
                                      </a:solidFill>
                                      <a:latin typeface="Cambria Math" panose="02040503050406030204" pitchFamily="18" charset="0"/>
                                    </a:rPr>
                                    <m:t>𝑥</m:t>
                                  </m:r>
                                </m:e>
                                <m:sub>
                                  <m:r>
                                    <a:rPr lang="en-US" i="1" smtClean="0">
                                      <a:solidFill>
                                        <a:srgbClr val="0033CC"/>
                                      </a:solidFill>
                                      <a:latin typeface="Cambria Math" panose="02040503050406030204" pitchFamily="18" charset="0"/>
                                    </a:rPr>
                                    <m:t>𝑛</m:t>
                                  </m:r>
                                </m:sub>
                              </m:sSub>
                            </m:e>
                          </m:mr>
                        </m:m>
                      </m:e>
                    </m:d>
                  </m:oMath>
                </a14:m>
                <a:r>
                  <a:rPr lang="en-US" i="1" dirty="0">
                    <a:solidFill>
                      <a:srgbClr val="0033CC"/>
                    </a:solidFill>
                  </a:rPr>
                  <a:t>=b</a:t>
                </a:r>
              </a:p>
              <a:p>
                <a:pPr marL="457200" lvl="1" indent="0">
                  <a:buFont typeface="Arial" pitchFamily="34" charset="0"/>
                  <a:buNone/>
                </a:pPr>
                <a:endParaRPr lang="en-US" i="1" dirty="0">
                  <a:solidFill>
                    <a:srgbClr val="0033CC"/>
                  </a:solidFill>
                </a:endParaRPr>
              </a:p>
              <a:p>
                <a:pPr marL="457200" lvl="1" indent="0">
                  <a:buFont typeface="Arial" pitchFamily="34" charset="0"/>
                  <a:buNone/>
                </a:pPr>
                <a:r>
                  <a:rPr lang="en-US" i="1" dirty="0">
                    <a:solidFill>
                      <a:srgbClr val="0033CC"/>
                    </a:solidFill>
                  </a:rPr>
                  <a:t>   </a:t>
                </a:r>
              </a:p>
              <a:p>
                <a:pPr lvl="1"/>
                <a:r>
                  <a:rPr lang="en-US" dirty="0">
                    <a:solidFill>
                      <a:srgbClr val="0033CC"/>
                    </a:solidFill>
                  </a:rPr>
                  <a:t>Called a linear transformation of </a:t>
                </a:r>
                <a:r>
                  <a:rPr lang="en-US" b="1" i="1" dirty="0">
                    <a:solidFill>
                      <a:srgbClr val="0033CC"/>
                    </a:solidFill>
                  </a:rPr>
                  <a:t>x</a:t>
                </a:r>
                <a:r>
                  <a:rPr lang="en-US" dirty="0"/>
                  <a:t> </a:t>
                </a:r>
                <a:br>
                  <a:rPr lang="en-US" dirty="0"/>
                </a:br>
                <a:r>
                  <a:rPr lang="en-US" dirty="0"/>
                  <a:t> </a:t>
                </a:r>
              </a:p>
              <a:p>
                <a:pPr algn="just"/>
                <a:r>
                  <a:rPr lang="en-US" b="1" dirty="0"/>
                  <a:t>Linear algebra is fundamental to </a:t>
                </a:r>
                <a:r>
                  <a:rPr lang="en-US" b="1" dirty="0">
                    <a:solidFill>
                      <a:srgbClr val="3366FF"/>
                    </a:solidFill>
                  </a:rPr>
                  <a:t>geometry</a:t>
                </a:r>
                <a:r>
                  <a:rPr lang="en-US" b="1" dirty="0"/>
                  <a:t>, </a:t>
                </a:r>
                <a:r>
                  <a:rPr lang="en-US" b="1" dirty="0">
                    <a:solidFill>
                      <a:srgbClr val="3366FF"/>
                    </a:solidFill>
                  </a:rPr>
                  <a:t>for defining objects such as lines, planes, rotations</a:t>
                </a:r>
                <a:r>
                  <a:rPr lang="en-US" b="1" dirty="0"/>
                  <a:t>.</a:t>
                </a:r>
              </a:p>
              <a:p>
                <a:pPr marL="0" indent="0" algn="just">
                  <a:buFont typeface="Times New Roman" pitchFamily="18" charset="0"/>
                  <a:buNone/>
                </a:pPr>
                <a:r>
                  <a:rPr lang="en-US" b="1" dirty="0"/>
                  <a:t> </a:t>
                </a:r>
                <a:br>
                  <a:rPr lang="en-US" dirty="0"/>
                </a:br>
                <a:br>
                  <a:rPr lang="en-US" dirty="0"/>
                </a:br>
                <a:endParaRPr lang="en-IN" dirty="0"/>
              </a:p>
            </p:txBody>
          </p:sp>
        </mc:Choice>
        <mc:Fallback xmlns="">
          <p:sp>
            <p:nvSpPr>
              <p:cNvPr id="7" name="Content Placeholder 1">
                <a:extLst>
                  <a:ext uri="{FF2B5EF4-FFF2-40B4-BE49-F238E27FC236}">
                    <a16:creationId xmlns:a16="http://schemas.microsoft.com/office/drawing/2014/main" id="{1581370B-49B6-1DDB-B3A3-FA016A126E10}"/>
                  </a:ext>
                </a:extLst>
              </p:cNvPr>
              <p:cNvSpPr txBox="1">
                <a:spLocks noRot="1" noChangeAspect="1" noMove="1" noResize="1" noEditPoints="1" noAdjustHandles="1" noChangeArrowheads="1" noChangeShapeType="1" noTextEdit="1"/>
              </p:cNvSpPr>
              <p:nvPr/>
            </p:nvSpPr>
            <p:spPr>
              <a:xfrm>
                <a:off x="0" y="1169235"/>
                <a:ext cx="8534400" cy="5745163"/>
              </a:xfrm>
              <a:prstGeom prst="rect">
                <a:avLst/>
              </a:prstGeom>
              <a:blipFill>
                <a:blip r:embed="rId2"/>
                <a:stretch>
                  <a:fillRect t="-2548" r="-929"/>
                </a:stretch>
              </a:blipFill>
            </p:spPr>
            <p:txBody>
              <a:bodyPr/>
              <a:lstStyle/>
              <a:p>
                <a:r>
                  <a:rPr lang="en-IN">
                    <a:noFill/>
                  </a:rPr>
                  <a:t> </a:t>
                </a:r>
              </a:p>
            </p:txBody>
          </p:sp>
        </mc:Fallback>
      </mc:AlternateContent>
      <p:sp>
        <p:nvSpPr>
          <p:cNvPr id="8" name="Title 2">
            <a:extLst>
              <a:ext uri="{FF2B5EF4-FFF2-40B4-BE49-F238E27FC236}">
                <a16:creationId xmlns:a16="http://schemas.microsoft.com/office/drawing/2014/main" id="{4C242969-469A-6587-69EA-3C0A269064E2}"/>
              </a:ext>
            </a:extLst>
          </p:cNvPr>
          <p:cNvSpPr txBox="1">
            <a:spLocks/>
          </p:cNvSpPr>
          <p:nvPr/>
        </p:nvSpPr>
        <p:spPr>
          <a:xfrm>
            <a:off x="0" y="304800"/>
            <a:ext cx="12192000" cy="685800"/>
          </a:xfrm>
          <a:prstGeom prst="rect">
            <a:avLst/>
          </a:prstGeom>
          <a:solidFill>
            <a:srgbClr val="FFFF00"/>
          </a:solidFill>
        </p:spPr>
        <p:txBody>
          <a:bodyPr vert="horz" lIns="91440" tIns="45720" rIns="91440" bIns="45720" rtlCol="0" anchor="ctr">
            <a:normAutofit/>
          </a:bodyPr>
          <a:lstStyle>
            <a:lvl1pPr marL="228600" indent="0" algn="l" defTabSz="914400" rtl="0" eaLnBrk="1" latinLnBrk="0" hangingPunct="1">
              <a:spcBef>
                <a:spcPct val="0"/>
              </a:spcBef>
              <a:buNone/>
              <a:defRPr sz="2800" kern="1200">
                <a:solidFill>
                  <a:schemeClr val="tx1"/>
                </a:solidFill>
                <a:latin typeface="Times New Roman" pitchFamily="18" charset="0"/>
                <a:ea typeface="+mj-ea"/>
                <a:cs typeface="Times New Roman" pitchFamily="18" charset="0"/>
              </a:defRPr>
            </a:lvl1pPr>
          </a:lstStyle>
          <a:p>
            <a:r>
              <a:rPr lang="en-US"/>
              <a:t>Linear Algebra</a:t>
            </a:r>
            <a:endParaRPr lang="en-IN" dirty="0"/>
          </a:p>
        </p:txBody>
      </p:sp>
      <p:pic>
        <p:nvPicPr>
          <p:cNvPr id="9" name="Picture 8">
            <a:extLst>
              <a:ext uri="{FF2B5EF4-FFF2-40B4-BE49-F238E27FC236}">
                <a16:creationId xmlns:a16="http://schemas.microsoft.com/office/drawing/2014/main" id="{8F85FDD3-B62A-6664-E805-8B1E7A0B2C1D}"/>
              </a:ext>
            </a:extLst>
          </p:cNvPr>
          <p:cNvPicPr>
            <a:picLocks noChangeAspect="1"/>
          </p:cNvPicPr>
          <p:nvPr/>
        </p:nvPicPr>
        <p:blipFill>
          <a:blip r:embed="rId3"/>
          <a:stretch>
            <a:fillRect/>
          </a:stretch>
        </p:blipFill>
        <p:spPr>
          <a:xfrm>
            <a:off x="7667626" y="2747168"/>
            <a:ext cx="2847975" cy="2019300"/>
          </a:xfrm>
          <a:prstGeom prst="rect">
            <a:avLst/>
          </a:prstGeom>
        </p:spPr>
      </p:pic>
      <p:sp>
        <p:nvSpPr>
          <p:cNvPr id="10" name="TextBox 5">
            <a:extLst>
              <a:ext uri="{FF2B5EF4-FFF2-40B4-BE49-F238E27FC236}">
                <a16:creationId xmlns:a16="http://schemas.microsoft.com/office/drawing/2014/main" id="{9C3D328A-1CAD-745D-A760-1C7E0BB4C7C8}"/>
              </a:ext>
            </a:extLst>
          </p:cNvPr>
          <p:cNvSpPr txBox="1"/>
          <p:nvPr/>
        </p:nvSpPr>
        <p:spPr>
          <a:xfrm>
            <a:off x="8173093" y="6575844"/>
            <a:ext cx="27432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Why Linear Algebra</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484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wipe(left)">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wipe(left)">
                                      <p:cBhvr>
                                        <p:cTn id="12" dur="500"/>
                                        <p:tgtEl>
                                          <p:spTgt spid="7">
                                            <p:txEl>
                                              <p:pRg st="3" end="3"/>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xEl>
                                              <p:pRg st="5" end="5"/>
                                            </p:txEl>
                                          </p:spTgt>
                                        </p:tgtEl>
                                        <p:attrNameLst>
                                          <p:attrName>style.visibility</p:attrName>
                                        </p:attrNameLst>
                                      </p:cBhvr>
                                      <p:to>
                                        <p:strVal val="visible"/>
                                      </p:to>
                                    </p:set>
                                    <p:animEffect transition="in" filter="wipe(left)">
                                      <p:cBhvr>
                                        <p:cTn id="16" dur="500"/>
                                        <p:tgtEl>
                                          <p:spTgt spid="7">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animEffect transition="in" filter="wipe(left)">
                                      <p:cBhvr>
                                        <p:cTn id="21" dur="500"/>
                                        <p:tgtEl>
                                          <p:spTgt spid="7">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xEl>
                                              <p:pRg st="9" end="9"/>
                                            </p:txEl>
                                          </p:spTgt>
                                        </p:tgtEl>
                                        <p:attrNameLst>
                                          <p:attrName>style.visibility</p:attrName>
                                        </p:attrNameLst>
                                      </p:cBhvr>
                                      <p:to>
                                        <p:strVal val="visible"/>
                                      </p:to>
                                    </p:set>
                                    <p:animEffect transition="in" filter="wipe(left)">
                                      <p:cBhvr>
                                        <p:cTn id="26" dur="500"/>
                                        <p:tgtEl>
                                          <p:spTgt spid="7">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animEffect transition="in" filter="wipe(left)">
                                      <p:cBhvr>
                                        <p:cTn id="31" dur="500"/>
                                        <p:tgtEl>
                                          <p:spTgt spid="7">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71867A3-7A18-448A-97D5-C2A63946A635}"/>
              </a:ext>
            </a:extLst>
          </p:cNvPr>
          <p:cNvSpPr>
            <a:spLocks noGrp="1"/>
          </p:cNvSpPr>
          <p:nvPr>
            <p:ph idx="1"/>
          </p:nvPr>
        </p:nvSpPr>
        <p:spPr>
          <a:xfrm>
            <a:off x="0" y="994792"/>
            <a:ext cx="12191999" cy="5294121"/>
          </a:xfrm>
        </p:spPr>
        <p:txBody>
          <a:bodyPr>
            <a:normAutofit fontScale="92500" lnSpcReduction="20000"/>
          </a:bodyPr>
          <a:lstStyle/>
          <a:p>
            <a:pPr>
              <a:buFont typeface="Wingdings" panose="05000000000000000000" pitchFamily="2" charset="2"/>
              <a:buChar char="§"/>
            </a:pPr>
            <a:r>
              <a:rPr lang="en-GB" sz="2200" dirty="0"/>
              <a:t>Even after feature selection, the features may not be on the same scale</a:t>
            </a:r>
          </a:p>
          <a:p>
            <a:pPr>
              <a:buFont typeface="Wingdings" panose="05000000000000000000" pitchFamily="2" charset="2"/>
              <a:buChar char="§"/>
            </a:pPr>
            <a:r>
              <a:rPr lang="en-GB" sz="2200" dirty="0"/>
              <a:t>This can be problematic when comparing two inputs – features that have larger scales may dominate the result of such comparisons</a:t>
            </a:r>
          </a:p>
          <a:p>
            <a:pPr>
              <a:buFont typeface="Wingdings" panose="05000000000000000000" pitchFamily="2" charset="2"/>
              <a:buChar char="§"/>
            </a:pPr>
            <a:r>
              <a:rPr lang="en-GB" sz="2200" dirty="0"/>
              <a:t>Therefore helpful to standardize the features (e.g., by bringing all of them on the same scale such as between 0 to 1)</a:t>
            </a:r>
          </a:p>
          <a:p>
            <a:pPr marL="0" indent="0">
              <a:buNone/>
            </a:pPr>
            <a:endParaRPr lang="en-GB" sz="1800" dirty="0"/>
          </a:p>
          <a:p>
            <a:pPr marL="0" indent="0">
              <a:buNone/>
            </a:pPr>
            <a:endParaRPr lang="en-GB" sz="1800" dirty="0"/>
          </a:p>
          <a:p>
            <a:pPr marL="0" indent="0">
              <a:buNone/>
            </a:pPr>
            <a:endParaRPr lang="en-GB" sz="1800" dirty="0"/>
          </a:p>
          <a:p>
            <a:pPr marL="0" indent="0">
              <a:buNone/>
            </a:pPr>
            <a:endParaRPr lang="en-GB" sz="1800" dirty="0"/>
          </a:p>
          <a:p>
            <a:pPr marL="0" indent="0">
              <a:buNone/>
            </a:pPr>
            <a:endParaRPr lang="en-GB" sz="1800" dirty="0"/>
          </a:p>
          <a:p>
            <a:pPr>
              <a:buFont typeface="Wingdings" panose="05000000000000000000" pitchFamily="2" charset="2"/>
              <a:buChar char="§"/>
            </a:pPr>
            <a:endParaRPr lang="en-GB" sz="1800" dirty="0"/>
          </a:p>
          <a:p>
            <a:pPr>
              <a:buFont typeface="Wingdings" panose="05000000000000000000" pitchFamily="2" charset="2"/>
              <a:buChar char="§"/>
            </a:pPr>
            <a:endParaRPr lang="en-GB" sz="1800" dirty="0"/>
          </a:p>
          <a:p>
            <a:pPr>
              <a:buFont typeface="Wingdings" panose="05000000000000000000" pitchFamily="2" charset="2"/>
              <a:buChar char="§"/>
            </a:pPr>
            <a:endParaRPr lang="en-GB" sz="1800" dirty="0"/>
          </a:p>
          <a:p>
            <a:pPr>
              <a:buFont typeface="Wingdings" panose="05000000000000000000" pitchFamily="2" charset="2"/>
              <a:buChar char="§"/>
            </a:pPr>
            <a:endParaRPr lang="en-GB" sz="1800" dirty="0"/>
          </a:p>
          <a:p>
            <a:pPr>
              <a:buFont typeface="Wingdings" panose="05000000000000000000" pitchFamily="2" charset="2"/>
              <a:buChar char="§"/>
            </a:pPr>
            <a:endParaRPr lang="en-GB" sz="1800" dirty="0"/>
          </a:p>
          <a:p>
            <a:pPr>
              <a:buFont typeface="Wingdings" panose="05000000000000000000" pitchFamily="2" charset="2"/>
              <a:buChar char="§"/>
            </a:pPr>
            <a:endParaRPr lang="en-GB" sz="1800" dirty="0"/>
          </a:p>
          <a:p>
            <a:pPr>
              <a:buFont typeface="Wingdings" panose="05000000000000000000" pitchFamily="2" charset="2"/>
              <a:buChar char="§"/>
            </a:pPr>
            <a:endParaRPr lang="en-GB" sz="2200" dirty="0"/>
          </a:p>
          <a:p>
            <a:pPr>
              <a:buFont typeface="Wingdings" panose="05000000000000000000" pitchFamily="2" charset="2"/>
              <a:buChar char="§"/>
            </a:pPr>
            <a:r>
              <a:rPr lang="en-GB" sz="2200" dirty="0"/>
              <a:t>Also helpful for stabilizing the optimization techniques used in ML algorithms.</a:t>
            </a:r>
          </a:p>
          <a:p>
            <a:pPr>
              <a:buFont typeface="Wingdings" panose="05000000000000000000" pitchFamily="2" charset="2"/>
              <a:buChar char="§"/>
            </a:pPr>
            <a:endParaRPr lang="en-GB" sz="1800" dirty="0"/>
          </a:p>
          <a:p>
            <a:pPr marL="0" indent="0">
              <a:buNone/>
            </a:pPr>
            <a:endParaRPr lang="en-GB" dirty="0"/>
          </a:p>
          <a:p>
            <a:pPr marL="0" indent="0">
              <a:buNone/>
            </a:pPr>
            <a:endParaRPr lang="en-GB" dirty="0"/>
          </a:p>
          <a:p>
            <a:pPr marL="0" indent="0">
              <a:buNone/>
            </a:pPr>
            <a:endParaRPr lang="en-GB" sz="1800" dirty="0"/>
          </a:p>
          <a:p>
            <a:pPr marL="0" indent="0">
              <a:buNone/>
            </a:pPr>
            <a:endParaRPr lang="en-GB" sz="1800" dirty="0"/>
          </a:p>
          <a:p>
            <a:pPr>
              <a:buFont typeface="Wingdings" panose="05000000000000000000" pitchFamily="2" charset="2"/>
              <a:buChar char="§"/>
            </a:pPr>
            <a:endParaRPr lang="en-IN" sz="1950" dirty="0"/>
          </a:p>
        </p:txBody>
      </p:sp>
      <p:pic>
        <p:nvPicPr>
          <p:cNvPr id="5" name="Picture 4">
            <a:extLst>
              <a:ext uri="{FF2B5EF4-FFF2-40B4-BE49-F238E27FC236}">
                <a16:creationId xmlns:a16="http://schemas.microsoft.com/office/drawing/2014/main" id="{4929E617-A6B0-4EE3-8A77-FD4E11F4CCC5}"/>
              </a:ext>
            </a:extLst>
          </p:cNvPr>
          <p:cNvPicPr/>
          <p:nvPr/>
        </p:nvPicPr>
        <p:blipFill>
          <a:blip r:embed="rId3" cstate="print"/>
          <a:stretch/>
        </p:blipFill>
        <p:spPr>
          <a:xfrm>
            <a:off x="2057401" y="2438400"/>
            <a:ext cx="4246418" cy="2971800"/>
          </a:xfrm>
          <a:prstGeom prst="rect">
            <a:avLst/>
          </a:prstGeom>
          <a:ln>
            <a:noFill/>
          </a:ln>
        </p:spPr>
      </p:pic>
      <p:pic>
        <p:nvPicPr>
          <p:cNvPr id="1026" name="Picture 2" descr="Image for post">
            <a:extLst>
              <a:ext uri="{FF2B5EF4-FFF2-40B4-BE49-F238E27FC236}">
                <a16:creationId xmlns:a16="http://schemas.microsoft.com/office/drawing/2014/main" id="{9954D97E-1CEF-428B-BC4B-8F3098742A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5243" y="2611765"/>
            <a:ext cx="4385889" cy="2532913"/>
          </a:xfrm>
          <a:prstGeom prst="rect">
            <a:avLst/>
          </a:prstGeom>
          <a:noFill/>
          <a:extLst>
            <a:ext uri="{909E8E84-426E-40DD-AFC4-6F175D3DCCD1}">
              <a14:hiddenFill xmlns:a14="http://schemas.microsoft.com/office/drawing/2010/main">
                <a:solidFill>
                  <a:srgbClr val="FFFFFF"/>
                </a:solidFill>
              </a14:hiddenFill>
            </a:ext>
          </a:extLst>
        </p:spPr>
      </p:pic>
      <p:sp>
        <p:nvSpPr>
          <p:cNvPr id="7" name="TextShape 3">
            <a:extLst>
              <a:ext uri="{FF2B5EF4-FFF2-40B4-BE49-F238E27FC236}">
                <a16:creationId xmlns:a16="http://schemas.microsoft.com/office/drawing/2014/main" id="{65CF910D-0E93-495C-90AE-0A4E22EFD95B}"/>
              </a:ext>
            </a:extLst>
          </p:cNvPr>
          <p:cNvSpPr txBox="1"/>
          <p:nvPr/>
        </p:nvSpPr>
        <p:spPr>
          <a:xfrm>
            <a:off x="1600200" y="6254078"/>
            <a:ext cx="6696000" cy="181905"/>
          </a:xfrm>
          <a:prstGeom prst="rect">
            <a:avLst/>
          </a:prstGeom>
          <a:noFill/>
          <a:ln>
            <a:noFill/>
          </a:ln>
        </p:spPr>
        <p:txBody>
          <a:bodyPr lIns="67500" tIns="33750" rIns="67500" bIns="33750"/>
          <a:lstStyle/>
          <a:p>
            <a:r>
              <a:rPr lang="en-IN" sz="825" spc="-1" dirty="0">
                <a:solidFill>
                  <a:srgbClr val="000000"/>
                </a:solidFill>
                <a:uFill>
                  <a:solidFill>
                    <a:srgbClr val="FFFFFF"/>
                  </a:solidFill>
                </a:uFill>
                <a:latin typeface="Arial"/>
              </a:rPr>
              <a:t>Pic credit: </a:t>
            </a:r>
            <a:r>
              <a:rPr lang="en-IN" sz="825" dirty="0"/>
              <a:t>https://becominghuman.ai/demystifying-feature-scaling-baff53e9b3fd</a:t>
            </a:r>
            <a:r>
              <a:rPr lang="en-IN" sz="825" spc="-1" dirty="0">
                <a:solidFill>
                  <a:srgbClr val="000000"/>
                </a:solidFill>
                <a:uFill>
                  <a:solidFill>
                    <a:srgbClr val="FFFFFF"/>
                  </a:solidFill>
                </a:uFill>
                <a:latin typeface="Arial"/>
              </a:rPr>
              <a:t>, </a:t>
            </a:r>
            <a:r>
              <a:rPr lang="en-IN" sz="825" dirty="0"/>
              <a:t>https://stackoverflow.com/</a:t>
            </a:r>
            <a:endParaRPr lang="en-IN" sz="825" spc="-1" dirty="0">
              <a:solidFill>
                <a:srgbClr val="000000"/>
              </a:solidFill>
              <a:uFill>
                <a:solidFill>
                  <a:srgbClr val="FFFFFF"/>
                </a:solidFill>
              </a:uFill>
              <a:latin typeface="Arial"/>
            </a:endParaRPr>
          </a:p>
        </p:txBody>
      </p:sp>
      <p:sp>
        <p:nvSpPr>
          <p:cNvPr id="8" name="TextBox 7"/>
          <p:cNvSpPr txBox="1"/>
          <p:nvPr/>
        </p:nvSpPr>
        <p:spPr>
          <a:xfrm>
            <a:off x="8382000" y="6568190"/>
            <a:ext cx="22860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Common Notations</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3" name="Date Placeholder 3">
            <a:extLst>
              <a:ext uri="{FF2B5EF4-FFF2-40B4-BE49-F238E27FC236}">
                <a16:creationId xmlns:a16="http://schemas.microsoft.com/office/drawing/2014/main" id="{9012BAFF-F812-4AAA-15EF-F3AACE11C092}"/>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6" name="Footer Placeholder 4">
            <a:extLst>
              <a:ext uri="{FF2B5EF4-FFF2-40B4-BE49-F238E27FC236}">
                <a16:creationId xmlns:a16="http://schemas.microsoft.com/office/drawing/2014/main" id="{2987A02C-BD63-A593-8000-EF4004B1814B}"/>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9" name="Slide Number Placeholder 5">
            <a:extLst>
              <a:ext uri="{FF2B5EF4-FFF2-40B4-BE49-F238E27FC236}">
                <a16:creationId xmlns:a16="http://schemas.microsoft.com/office/drawing/2014/main" id="{D5F88C3D-A01F-3776-0976-109229FB98AC}"/>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30</a:t>
            </a:fld>
            <a:endParaRPr lang="en-US" dirty="0"/>
          </a:p>
        </p:txBody>
      </p:sp>
      <p:sp>
        <p:nvSpPr>
          <p:cNvPr id="10" name="TextBox 9">
            <a:extLst>
              <a:ext uri="{FF2B5EF4-FFF2-40B4-BE49-F238E27FC236}">
                <a16:creationId xmlns:a16="http://schemas.microsoft.com/office/drawing/2014/main" id="{D4BF96FB-FEFA-F303-665C-52C1A5CEC136}"/>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Motivation for AI</a:t>
            </a:r>
            <a:endParaRPr lang="en-IN" sz="1200" dirty="0">
              <a:latin typeface="Times New Roman" panose="02020603050405020304" pitchFamily="18" charset="0"/>
              <a:cs typeface="Times New Roman" panose="02020603050405020304" pitchFamily="18" charset="0"/>
            </a:endParaRPr>
          </a:p>
        </p:txBody>
      </p:sp>
      <p:sp>
        <p:nvSpPr>
          <p:cNvPr id="13" name="Title 12">
            <a:extLst>
              <a:ext uri="{FF2B5EF4-FFF2-40B4-BE49-F238E27FC236}">
                <a16:creationId xmlns:a16="http://schemas.microsoft.com/office/drawing/2014/main" id="{E3A7DFC2-7006-3D1F-0C7A-17BE938D9E59}"/>
              </a:ext>
            </a:extLst>
          </p:cNvPr>
          <p:cNvSpPr>
            <a:spLocks noGrp="1"/>
          </p:cNvSpPr>
          <p:nvPr>
            <p:ph type="title"/>
          </p:nvPr>
        </p:nvSpPr>
        <p:spPr/>
        <p:txBody>
          <a:bodyPr/>
          <a:lstStyle/>
          <a:p>
            <a:r>
              <a:rPr lang="en-IN" sz="2800" dirty="0"/>
              <a:t>Some More Postprocessing: Feature Scaling</a:t>
            </a:r>
            <a:endParaRPr lang="en-IN" dirty="0"/>
          </a:p>
        </p:txBody>
      </p:sp>
    </p:spTree>
    <p:custDataLst>
      <p:tags r:id="rId1"/>
    </p:custDataLst>
    <p:extLst>
      <p:ext uri="{BB962C8B-B14F-4D97-AF65-F5344CB8AC3E}">
        <p14:creationId xmlns:p14="http://schemas.microsoft.com/office/powerpoint/2010/main" val="771412439"/>
      </p:ext>
    </p:extLst>
  </p:cSld>
  <p:clrMapOvr>
    <a:masterClrMapping/>
  </p:clrMapOvr>
  <mc:AlternateContent xmlns:mc="http://schemas.openxmlformats.org/markup-compatibility/2006" xmlns:p14="http://schemas.microsoft.com/office/powerpoint/2010/main">
    <mc:Choice Requires="p14">
      <p:transition spd="slow" p14:dur="2000" advTm="123581"/>
    </mc:Choice>
    <mc:Fallback xmlns="">
      <p:transition spd="slow" advTm="1235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15" end="15"/>
                                            </p:txEl>
                                          </p:spTgt>
                                        </p:tgtEl>
                                        <p:attrNameLst>
                                          <p:attrName>style.visibility</p:attrName>
                                        </p:attrNameLst>
                                      </p:cBhvr>
                                      <p:to>
                                        <p:strVal val="visible"/>
                                      </p:to>
                                    </p:set>
                                    <p:animEffect transition="in" filter="wipe(down)">
                                      <p:cBhvr>
                                        <p:cTn id="27" dur="500"/>
                                        <p:tgtEl>
                                          <p:spTgt spid="4">
                                            <p:txEl>
                                              <p:pRg st="15" end="1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wipe(down)">
                                      <p:cBhvr>
                                        <p:cTn id="3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71867A3-7A18-448A-97D5-C2A63946A635}"/>
                  </a:ext>
                </a:extLst>
              </p:cNvPr>
              <p:cNvSpPr>
                <a:spLocks noGrp="1"/>
              </p:cNvSpPr>
              <p:nvPr>
                <p:ph idx="1"/>
              </p:nvPr>
            </p:nvSpPr>
            <p:spPr>
              <a:xfrm>
                <a:off x="-1" y="1021079"/>
                <a:ext cx="9135291" cy="5410200"/>
              </a:xfrm>
            </p:spPr>
            <p:txBody>
              <a:bodyPr>
                <a:noAutofit/>
              </a:bodyPr>
              <a:lstStyle/>
              <a:p>
                <a:pPr>
                  <a:buFont typeface="Wingdings" panose="05000000000000000000" pitchFamily="2" charset="2"/>
                  <a:buChar char="§"/>
                </a:pPr>
                <a:r>
                  <a:rPr lang="en-GB" sz="1950" dirty="0"/>
                  <a:t>Supervised learning requires training data as </a:t>
                </a:r>
                <a14:m>
                  <m:oMath xmlns:m="http://schemas.openxmlformats.org/officeDocument/2006/math">
                    <m:r>
                      <a:rPr lang="en-IN" sz="1950" i="1">
                        <a:latin typeface="Cambria Math" panose="02040503050406030204" pitchFamily="18" charset="0"/>
                      </a:rPr>
                      <m:t>𝑁</m:t>
                    </m:r>
                  </m:oMath>
                </a14:m>
                <a:r>
                  <a:rPr lang="en-GB" sz="1950" dirty="0"/>
                  <a:t> input-output pairs </a:t>
                </a:r>
                <a14:m>
                  <m:oMath xmlns:m="http://schemas.openxmlformats.org/officeDocument/2006/math">
                    <m:sSubSup>
                      <m:sSubSupPr>
                        <m:ctrlPr>
                          <a:rPr lang="pt-BR" sz="1950" i="1">
                            <a:latin typeface="Cambria Math" panose="02040503050406030204" pitchFamily="18" charset="0"/>
                          </a:rPr>
                        </m:ctrlPr>
                      </m:sSubSupPr>
                      <m:e>
                        <m:r>
                          <a:rPr lang="en-IN" sz="1950" i="1">
                            <a:latin typeface="Cambria Math" panose="02040503050406030204" pitchFamily="18" charset="0"/>
                          </a:rPr>
                          <m:t>{</m:t>
                        </m:r>
                        <m:d>
                          <m:dPr>
                            <m:ctrlPr>
                              <a:rPr lang="pt-BR" sz="1950" i="1">
                                <a:latin typeface="Cambria Math" panose="02040503050406030204" pitchFamily="18" charset="0"/>
                              </a:rPr>
                            </m:ctrlPr>
                          </m:dPr>
                          <m:e>
                            <m:sSub>
                              <m:sSubPr>
                                <m:ctrlPr>
                                  <a:rPr lang="pt-BR" sz="1950" i="1">
                                    <a:latin typeface="Cambria Math" panose="02040503050406030204" pitchFamily="18" charset="0"/>
                                  </a:rPr>
                                </m:ctrlPr>
                              </m:sSubPr>
                              <m:e>
                                <m:r>
                                  <a:rPr lang="pt-BR" sz="1950" i="1">
                                    <a:latin typeface="Cambria Math" panose="02040503050406030204" pitchFamily="18" charset="0"/>
                                  </a:rPr>
                                  <m:t>𝐱</m:t>
                                </m:r>
                              </m:e>
                              <m:sub>
                                <m:r>
                                  <a:rPr lang="pt-BR" sz="1950" i="1">
                                    <a:latin typeface="Cambria Math" panose="02040503050406030204" pitchFamily="18" charset="0"/>
                                  </a:rPr>
                                  <m:t>𝐧</m:t>
                                </m:r>
                              </m:sub>
                            </m:sSub>
                            <m:r>
                              <a:rPr lang="pt-BR" sz="1950" i="1">
                                <a:latin typeface="Cambria Math" panose="02040503050406030204" pitchFamily="18" charset="0"/>
                              </a:rPr>
                              <m:t>,</m:t>
                            </m:r>
                            <m:sSub>
                              <m:sSubPr>
                                <m:ctrlPr>
                                  <a:rPr lang="pt-BR" sz="1950" i="1">
                                    <a:latin typeface="Cambria Math" panose="02040503050406030204" pitchFamily="18" charset="0"/>
                                  </a:rPr>
                                </m:ctrlPr>
                              </m:sSubPr>
                              <m:e>
                                <m:r>
                                  <a:rPr lang="pt-BR" sz="1950" i="1">
                                    <a:latin typeface="Cambria Math" panose="02040503050406030204" pitchFamily="18" charset="0"/>
                                  </a:rPr>
                                  <m:t>𝑦</m:t>
                                </m:r>
                              </m:e>
                              <m:sub>
                                <m:r>
                                  <a:rPr lang="pt-BR" sz="1950" i="1">
                                    <a:latin typeface="Cambria Math" panose="02040503050406030204" pitchFamily="18" charset="0"/>
                                  </a:rPr>
                                  <m:t>𝑛</m:t>
                                </m:r>
                              </m:sub>
                            </m:sSub>
                          </m:e>
                        </m:d>
                        <m:r>
                          <a:rPr lang="en-IN" sz="1950" i="1">
                            <a:latin typeface="Cambria Math" panose="02040503050406030204" pitchFamily="18" charset="0"/>
                          </a:rPr>
                          <m:t>}</m:t>
                        </m:r>
                      </m:e>
                      <m:sub>
                        <m:r>
                          <a:rPr lang="pt-BR" sz="1950" i="1">
                            <a:latin typeface="Cambria Math" panose="02040503050406030204" pitchFamily="18" charset="0"/>
                          </a:rPr>
                          <m:t>𝑛</m:t>
                        </m:r>
                        <m:r>
                          <a:rPr lang="pt-BR" sz="1950" i="1">
                            <a:latin typeface="Cambria Math" panose="02040503050406030204" pitchFamily="18" charset="0"/>
                          </a:rPr>
                          <m:t>=1</m:t>
                        </m:r>
                      </m:sub>
                      <m:sup>
                        <m:r>
                          <a:rPr lang="en-IN" sz="1950" i="1">
                            <a:latin typeface="Cambria Math" panose="02040503050406030204" pitchFamily="18" charset="0"/>
                          </a:rPr>
                          <m:t>𝑁</m:t>
                        </m:r>
                      </m:sup>
                    </m:sSubSup>
                  </m:oMath>
                </a14:m>
                <a:endParaRPr lang="en-GB" sz="1950" dirty="0"/>
              </a:p>
              <a:p>
                <a:pPr marL="0" indent="0">
                  <a:buNone/>
                </a:pPr>
                <a:endParaRPr lang="en-GB" sz="1950" dirty="0"/>
              </a:p>
              <a:p>
                <a:pPr>
                  <a:buFont typeface="Wingdings" panose="05000000000000000000" pitchFamily="2" charset="2"/>
                  <a:buChar char="§"/>
                </a:pPr>
                <a:r>
                  <a:rPr lang="en-GB" sz="1950" dirty="0"/>
                  <a:t>Unsupervised learning requires training data as </a:t>
                </a:r>
                <a14:m>
                  <m:oMath xmlns:m="http://schemas.openxmlformats.org/officeDocument/2006/math">
                    <m:r>
                      <a:rPr lang="en-IN" sz="1950" i="1">
                        <a:latin typeface="Cambria Math" panose="02040503050406030204" pitchFamily="18" charset="0"/>
                      </a:rPr>
                      <m:t>𝑁</m:t>
                    </m:r>
                  </m:oMath>
                </a14:m>
                <a:r>
                  <a:rPr lang="en-GB" sz="1950" dirty="0"/>
                  <a:t> inputs </a:t>
                </a:r>
                <a14:m>
                  <m:oMath xmlns:m="http://schemas.openxmlformats.org/officeDocument/2006/math">
                    <m:sSubSup>
                      <m:sSubSupPr>
                        <m:ctrlPr>
                          <a:rPr lang="pt-BR" sz="1950" i="1">
                            <a:latin typeface="Cambria Math" panose="02040503050406030204" pitchFamily="18" charset="0"/>
                          </a:rPr>
                        </m:ctrlPr>
                      </m:sSubSupPr>
                      <m:e>
                        <m:r>
                          <a:rPr lang="en-IN" sz="1950" i="1">
                            <a:latin typeface="Cambria Math" panose="02040503050406030204" pitchFamily="18" charset="0"/>
                          </a:rPr>
                          <m:t>{</m:t>
                        </m:r>
                        <m:sSub>
                          <m:sSubPr>
                            <m:ctrlPr>
                              <a:rPr lang="pt-BR" sz="1950" i="1">
                                <a:latin typeface="Cambria Math" panose="02040503050406030204" pitchFamily="18" charset="0"/>
                              </a:rPr>
                            </m:ctrlPr>
                          </m:sSubPr>
                          <m:e>
                            <m:r>
                              <a:rPr lang="pt-BR" sz="1950" i="1">
                                <a:latin typeface="Cambria Math" panose="02040503050406030204" pitchFamily="18" charset="0"/>
                              </a:rPr>
                              <m:t>𝐱</m:t>
                            </m:r>
                          </m:e>
                          <m:sub>
                            <m:r>
                              <a:rPr lang="pt-BR" sz="1950" i="1">
                                <a:latin typeface="Cambria Math" panose="02040503050406030204" pitchFamily="18" charset="0"/>
                              </a:rPr>
                              <m:t>𝐧</m:t>
                            </m:r>
                          </m:sub>
                        </m:sSub>
                        <m:r>
                          <a:rPr lang="en-IN" sz="1950" i="1">
                            <a:latin typeface="Cambria Math" panose="02040503050406030204" pitchFamily="18" charset="0"/>
                          </a:rPr>
                          <m:t>}</m:t>
                        </m:r>
                      </m:e>
                      <m:sub>
                        <m:r>
                          <a:rPr lang="pt-BR" sz="1950" i="1">
                            <a:latin typeface="Cambria Math" panose="02040503050406030204" pitchFamily="18" charset="0"/>
                          </a:rPr>
                          <m:t>𝑛</m:t>
                        </m:r>
                        <m:r>
                          <a:rPr lang="pt-BR" sz="1950" i="1">
                            <a:latin typeface="Cambria Math" panose="02040503050406030204" pitchFamily="18" charset="0"/>
                          </a:rPr>
                          <m:t>=1</m:t>
                        </m:r>
                      </m:sub>
                      <m:sup>
                        <m:r>
                          <a:rPr lang="en-IN" sz="1950" i="1">
                            <a:latin typeface="Cambria Math" panose="02040503050406030204" pitchFamily="18" charset="0"/>
                          </a:rPr>
                          <m:t>𝑁</m:t>
                        </m:r>
                      </m:sup>
                    </m:sSubSup>
                  </m:oMath>
                </a14:m>
                <a:endParaRPr lang="en-GB" sz="1950" dirty="0"/>
              </a:p>
              <a:p>
                <a:pPr marL="0" indent="0">
                  <a:buNone/>
                </a:pPr>
                <a:endParaRPr lang="en-GB" sz="1950" dirty="0"/>
              </a:p>
              <a:p>
                <a:pPr>
                  <a:buFont typeface="Wingdings" panose="05000000000000000000" pitchFamily="2" charset="2"/>
                  <a:buChar char="§"/>
                </a:pPr>
                <a:r>
                  <a:rPr lang="en-GB" sz="1950" dirty="0"/>
                  <a:t>Each input </a:t>
                </a:r>
                <a14:m>
                  <m:oMath xmlns:m="http://schemas.openxmlformats.org/officeDocument/2006/math">
                    <m:sSub>
                      <m:sSubPr>
                        <m:ctrlPr>
                          <a:rPr lang="pt-BR" sz="1950" i="1">
                            <a:latin typeface="Cambria Math" panose="02040503050406030204" pitchFamily="18" charset="0"/>
                          </a:rPr>
                        </m:ctrlPr>
                      </m:sSubPr>
                      <m:e>
                        <m:r>
                          <a:rPr lang="pt-BR" sz="1950" i="1">
                            <a:latin typeface="Cambria Math" panose="02040503050406030204" pitchFamily="18" charset="0"/>
                          </a:rPr>
                          <m:t>𝐱</m:t>
                        </m:r>
                      </m:e>
                      <m:sub>
                        <m:r>
                          <a:rPr lang="pt-BR" sz="1950" i="1">
                            <a:latin typeface="Cambria Math" panose="02040503050406030204" pitchFamily="18" charset="0"/>
                          </a:rPr>
                          <m:t>𝐧</m:t>
                        </m:r>
                      </m:sub>
                    </m:sSub>
                  </m:oMath>
                </a14:m>
                <a:r>
                  <a:rPr lang="en-GB" sz="1950" dirty="0"/>
                  <a:t> is (usually) a vector containing the values of the </a:t>
                </a:r>
                <a:r>
                  <a:rPr lang="en-GB" sz="1950" dirty="0">
                    <a:solidFill>
                      <a:srgbClr val="FF0000"/>
                    </a:solidFill>
                  </a:rPr>
                  <a:t>features</a:t>
                </a:r>
                <a:r>
                  <a:rPr lang="en-GB" sz="1950" dirty="0"/>
                  <a:t> or </a:t>
                </a:r>
                <a:r>
                  <a:rPr lang="en-GB" sz="1950" dirty="0">
                    <a:solidFill>
                      <a:srgbClr val="FF0000"/>
                    </a:solidFill>
                  </a:rPr>
                  <a:t>attributes</a:t>
                </a:r>
                <a:r>
                  <a:rPr lang="en-GB" sz="1950" dirty="0"/>
                  <a:t> or </a:t>
                </a:r>
                <a:r>
                  <a:rPr lang="en-GB" sz="1950" dirty="0">
                    <a:solidFill>
                      <a:srgbClr val="FF0000"/>
                    </a:solidFill>
                  </a:rPr>
                  <a:t>covariates</a:t>
                </a:r>
                <a:r>
                  <a:rPr lang="en-GB" sz="1950" dirty="0"/>
                  <a:t> that encode properties of the it represents, e.g.,</a:t>
                </a:r>
              </a:p>
              <a:p>
                <a:pPr lvl="1">
                  <a:buFont typeface="Wingdings" panose="05000000000000000000" pitchFamily="2" charset="2"/>
                  <a:buChar char="§"/>
                </a:pPr>
                <a:endParaRPr lang="en-GB" sz="825" dirty="0"/>
              </a:p>
              <a:p>
                <a:pPr lvl="1">
                  <a:buFont typeface="Wingdings" panose="05000000000000000000" pitchFamily="2" charset="2"/>
                  <a:buChar char="§"/>
                </a:pPr>
                <a:r>
                  <a:rPr lang="en-GB" sz="1700" dirty="0"/>
                  <a:t>For a 7 × 7 image: </a:t>
                </a:r>
                <a14:m>
                  <m:oMath xmlns:m="http://schemas.openxmlformats.org/officeDocument/2006/math">
                    <m:sSub>
                      <m:sSubPr>
                        <m:ctrlPr>
                          <a:rPr lang="pt-BR" sz="1700" i="1">
                            <a:latin typeface="Cambria Math" panose="02040503050406030204" pitchFamily="18" charset="0"/>
                          </a:rPr>
                        </m:ctrlPr>
                      </m:sSubPr>
                      <m:e>
                        <m:r>
                          <a:rPr lang="pt-BR" sz="1700" i="1">
                            <a:latin typeface="Cambria Math" panose="02040503050406030204" pitchFamily="18" charset="0"/>
                          </a:rPr>
                          <m:t>𝐱</m:t>
                        </m:r>
                      </m:e>
                      <m:sub>
                        <m:r>
                          <a:rPr lang="pt-BR" sz="1700" i="1">
                            <a:latin typeface="Cambria Math" panose="02040503050406030204" pitchFamily="18" charset="0"/>
                          </a:rPr>
                          <m:t>𝐧</m:t>
                        </m:r>
                      </m:sub>
                    </m:sSub>
                  </m:oMath>
                </a14:m>
                <a:r>
                  <a:rPr lang="en-GB" sz="1700" dirty="0"/>
                  <a:t> can be a 49 × 1 vector of pixel intensities</a:t>
                </a:r>
              </a:p>
              <a:p>
                <a:pPr>
                  <a:buFont typeface="Wingdings" panose="05000000000000000000" pitchFamily="2" charset="2"/>
                  <a:buChar char="§"/>
                </a:pPr>
                <a:endParaRPr lang="en-GB" sz="1950" dirty="0"/>
              </a:p>
              <a:p>
                <a:pPr>
                  <a:buFont typeface="Wingdings" panose="05000000000000000000" pitchFamily="2" charset="2"/>
                  <a:buChar char="§"/>
                </a:pPr>
                <a:r>
                  <a:rPr lang="en-GB" sz="1950" dirty="0"/>
                  <a:t>(In Supervised Learning) Each </a:t>
                </a:r>
                <a14:m>
                  <m:oMath xmlns:m="http://schemas.openxmlformats.org/officeDocument/2006/math">
                    <m:sSub>
                      <m:sSubPr>
                        <m:ctrlPr>
                          <a:rPr lang="pt-BR" sz="1950" i="1">
                            <a:latin typeface="Cambria Math" panose="02040503050406030204" pitchFamily="18" charset="0"/>
                          </a:rPr>
                        </m:ctrlPr>
                      </m:sSubPr>
                      <m:e>
                        <m:r>
                          <a:rPr lang="pt-BR" sz="1950" i="1">
                            <a:latin typeface="Cambria Math" panose="02040503050406030204" pitchFamily="18" charset="0"/>
                          </a:rPr>
                          <m:t>𝑦</m:t>
                        </m:r>
                      </m:e>
                      <m:sub>
                        <m:r>
                          <a:rPr lang="pt-BR" sz="1950" i="1">
                            <a:latin typeface="Cambria Math" panose="02040503050406030204" pitchFamily="18" charset="0"/>
                          </a:rPr>
                          <m:t>𝑛</m:t>
                        </m:r>
                      </m:sub>
                    </m:sSub>
                  </m:oMath>
                </a14:m>
                <a:r>
                  <a:rPr lang="en-GB" sz="1950" dirty="0"/>
                  <a:t> is the </a:t>
                </a:r>
                <a:r>
                  <a:rPr lang="en-GB" sz="1950" dirty="0">
                    <a:solidFill>
                      <a:srgbClr val="FF0000"/>
                    </a:solidFill>
                  </a:rPr>
                  <a:t>output</a:t>
                </a:r>
                <a:r>
                  <a:rPr lang="en-GB" sz="1950" dirty="0"/>
                  <a:t> or </a:t>
                </a:r>
                <a:r>
                  <a:rPr lang="en-GB" sz="1950" dirty="0">
                    <a:solidFill>
                      <a:srgbClr val="FF0000"/>
                    </a:solidFill>
                  </a:rPr>
                  <a:t>response</a:t>
                </a:r>
                <a:r>
                  <a:rPr lang="en-GB" sz="1950" dirty="0"/>
                  <a:t> or </a:t>
                </a:r>
                <a:r>
                  <a:rPr lang="en-GB" sz="1950" dirty="0">
                    <a:solidFill>
                      <a:srgbClr val="FF0000"/>
                    </a:solidFill>
                  </a:rPr>
                  <a:t>label</a:t>
                </a:r>
                <a:r>
                  <a:rPr lang="en-GB" sz="1950" dirty="0"/>
                  <a:t> associated with input </a:t>
                </a:r>
                <a14:m>
                  <m:oMath xmlns:m="http://schemas.openxmlformats.org/officeDocument/2006/math">
                    <m:sSub>
                      <m:sSubPr>
                        <m:ctrlPr>
                          <a:rPr lang="pt-BR" sz="1950" i="1">
                            <a:latin typeface="Cambria Math" panose="02040503050406030204" pitchFamily="18" charset="0"/>
                          </a:rPr>
                        </m:ctrlPr>
                      </m:sSubPr>
                      <m:e>
                        <m:r>
                          <a:rPr lang="pt-BR" sz="1950" i="1">
                            <a:latin typeface="Cambria Math" panose="02040503050406030204" pitchFamily="18" charset="0"/>
                          </a:rPr>
                          <m:t>𝐱</m:t>
                        </m:r>
                      </m:e>
                      <m:sub>
                        <m:r>
                          <a:rPr lang="pt-BR" sz="1950" i="1">
                            <a:latin typeface="Cambria Math" panose="02040503050406030204" pitchFamily="18" charset="0"/>
                          </a:rPr>
                          <m:t>𝐧</m:t>
                        </m:r>
                      </m:sub>
                    </m:sSub>
                  </m:oMath>
                </a14:m>
                <a:r>
                  <a:rPr lang="en-GB" sz="1950" dirty="0"/>
                  <a:t> (and its value is known for the training inputs)</a:t>
                </a:r>
              </a:p>
              <a:p>
                <a:pPr marL="0" indent="0">
                  <a:buNone/>
                </a:pPr>
                <a:endParaRPr lang="en-GB" sz="600" dirty="0"/>
              </a:p>
              <a:p>
                <a:pPr lvl="1">
                  <a:buFont typeface="Wingdings" panose="05000000000000000000" pitchFamily="2" charset="2"/>
                  <a:buChar char="§"/>
                </a:pPr>
                <a:r>
                  <a:rPr lang="en-GB" sz="1800" dirty="0"/>
                  <a:t>Output can be a scalar, a vector of numbers, or even an structured object (more on this later)</a:t>
                </a:r>
                <a:endParaRPr lang="en-IN" sz="1800" dirty="0"/>
              </a:p>
            </p:txBody>
          </p:sp>
        </mc:Choice>
        <mc:Fallback xmlns="">
          <p:sp>
            <p:nvSpPr>
              <p:cNvPr id="4" name="Content Placeholder 2">
                <a:extLst>
                  <a:ext uri="{FF2B5EF4-FFF2-40B4-BE49-F238E27FC236}">
                    <a16:creationId xmlns:a16="http://schemas.microsoft.com/office/drawing/2014/main" id="{571867A3-7A18-448A-97D5-C2A63946A635}"/>
                  </a:ext>
                </a:extLst>
              </p:cNvPr>
              <p:cNvSpPr>
                <a:spLocks noGrp="1" noRot="1" noChangeAspect="1" noMove="1" noResize="1" noEditPoints="1" noAdjustHandles="1" noChangeArrowheads="1" noChangeShapeType="1" noTextEdit="1"/>
              </p:cNvSpPr>
              <p:nvPr>
                <p:ph idx="1"/>
              </p:nvPr>
            </p:nvSpPr>
            <p:spPr>
              <a:xfrm>
                <a:off x="-1" y="1021079"/>
                <a:ext cx="9135291" cy="5410200"/>
              </a:xfrm>
              <a:blipFill>
                <a:blip r:embed="rId3"/>
                <a:stretch>
                  <a:fillRect t="-1126" r="-734"/>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1FBA54FA-5660-4B28-833B-C5842F438506}"/>
              </a:ext>
            </a:extLst>
          </p:cNvPr>
          <p:cNvPicPr>
            <a:picLocks noChangeAspect="1"/>
          </p:cNvPicPr>
          <p:nvPr/>
        </p:nvPicPr>
        <p:blipFill>
          <a:blip r:embed="rId4" cstate="print"/>
          <a:stretch>
            <a:fillRect/>
          </a:stretch>
        </p:blipFill>
        <p:spPr>
          <a:xfrm>
            <a:off x="11320512" y="5230391"/>
            <a:ext cx="758015" cy="723917"/>
          </a:xfrm>
          <a:prstGeom prst="rect">
            <a:avLst/>
          </a:prstGeom>
        </p:spPr>
      </p:pic>
      <mc:AlternateContent xmlns:mc="http://schemas.openxmlformats.org/markup-compatibility/2006" xmlns:a14="http://schemas.microsoft.com/office/drawing/2010/main">
        <mc:Choice Requires="a14">
          <p:sp>
            <p:nvSpPr>
              <p:cNvPr id="7" name="Speech Bubble: Rectangle 6">
                <a:extLst>
                  <a:ext uri="{FF2B5EF4-FFF2-40B4-BE49-F238E27FC236}">
                    <a16:creationId xmlns:a16="http://schemas.microsoft.com/office/drawing/2014/main" id="{CFE07DCD-A654-465C-99D3-D0DF9477628E}"/>
                  </a:ext>
                </a:extLst>
              </p:cNvPr>
              <p:cNvSpPr/>
              <p:nvPr/>
            </p:nvSpPr>
            <p:spPr>
              <a:xfrm rot="1064527">
                <a:off x="9422428" y="4410116"/>
                <a:ext cx="1734745" cy="1683683"/>
              </a:xfrm>
              <a:prstGeom prst="wedgeRectCallout">
                <a:avLst>
                  <a:gd name="adj1" fmla="val 62529"/>
                  <a:gd name="adj2" fmla="val -24936"/>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1500" dirty="0">
                    <a:solidFill>
                      <a:schemeClr val="tx1"/>
                    </a:solidFill>
                  </a:rPr>
                  <a:t>Size or length of the input </a:t>
                </a:r>
                <a14:m>
                  <m:oMath xmlns:m="http://schemas.openxmlformats.org/officeDocument/2006/math">
                    <m:sSub>
                      <m:sSubPr>
                        <m:ctrlPr>
                          <a:rPr lang="pt-BR" sz="1500" i="1">
                            <a:solidFill>
                              <a:schemeClr val="tx1"/>
                            </a:solidFill>
                            <a:latin typeface="Cambria Math" panose="02040503050406030204" pitchFamily="18" charset="0"/>
                          </a:rPr>
                        </m:ctrlPr>
                      </m:sSubPr>
                      <m:e>
                        <m:r>
                          <a:rPr lang="pt-BR" sz="1500" i="1">
                            <a:solidFill>
                              <a:schemeClr val="tx1"/>
                            </a:solidFill>
                            <a:latin typeface="Cambria Math" panose="02040503050406030204" pitchFamily="18" charset="0"/>
                          </a:rPr>
                          <m:t>𝐱</m:t>
                        </m:r>
                      </m:e>
                      <m:sub>
                        <m:r>
                          <a:rPr lang="pt-BR" sz="1500" i="1">
                            <a:solidFill>
                              <a:schemeClr val="tx1"/>
                            </a:solidFill>
                            <a:latin typeface="Cambria Math" panose="02040503050406030204" pitchFamily="18" charset="0"/>
                          </a:rPr>
                          <m:t>𝐧</m:t>
                        </m:r>
                      </m:sub>
                    </m:sSub>
                  </m:oMath>
                </a14:m>
                <a:r>
                  <a:rPr lang="en-GB" sz="1500" dirty="0">
                    <a:solidFill>
                      <a:schemeClr val="tx1"/>
                    </a:solidFill>
                  </a:rPr>
                  <a:t> is commonly known as </a:t>
                </a:r>
                <a:r>
                  <a:rPr lang="en-GB" sz="1500" dirty="0">
                    <a:solidFill>
                      <a:srgbClr val="FF0000"/>
                    </a:solidFill>
                  </a:rPr>
                  <a:t>data/input dimensionality </a:t>
                </a:r>
                <a:r>
                  <a:rPr lang="en-GB" sz="1500" dirty="0">
                    <a:solidFill>
                      <a:schemeClr val="tx1"/>
                    </a:solidFill>
                  </a:rPr>
                  <a:t>or </a:t>
                </a:r>
                <a:r>
                  <a:rPr lang="en-GB" sz="1500" dirty="0">
                    <a:solidFill>
                      <a:srgbClr val="FF0000"/>
                    </a:solidFill>
                  </a:rPr>
                  <a:t>feature dimensionality </a:t>
                </a:r>
                <a:endParaRPr lang="en-IN" sz="1500" dirty="0">
                  <a:solidFill>
                    <a:srgbClr val="FF0000"/>
                  </a:solidFill>
                </a:endParaRPr>
              </a:p>
            </p:txBody>
          </p:sp>
        </mc:Choice>
        <mc:Fallback xmlns="">
          <p:sp>
            <p:nvSpPr>
              <p:cNvPr id="7" name="Speech Bubble: Rectangle 6">
                <a:extLst>
                  <a:ext uri="{FF2B5EF4-FFF2-40B4-BE49-F238E27FC236}">
                    <a16:creationId xmlns:a16="http://schemas.microsoft.com/office/drawing/2014/main" id="{CFE07DCD-A654-465C-99D3-D0DF9477628E}"/>
                  </a:ext>
                </a:extLst>
              </p:cNvPr>
              <p:cNvSpPr>
                <a:spLocks noRot="1" noChangeAspect="1" noMove="1" noResize="1" noEditPoints="1" noAdjustHandles="1" noChangeArrowheads="1" noChangeShapeType="1" noTextEdit="1"/>
              </p:cNvSpPr>
              <p:nvPr/>
            </p:nvSpPr>
            <p:spPr>
              <a:xfrm rot="1064527">
                <a:off x="9422428" y="4410116"/>
                <a:ext cx="1734745" cy="1683683"/>
              </a:xfrm>
              <a:prstGeom prst="wedgeRectCallout">
                <a:avLst>
                  <a:gd name="adj1" fmla="val 62529"/>
                  <a:gd name="adj2" fmla="val -24936"/>
                </a:avLst>
              </a:prstGeom>
              <a:blipFill>
                <a:blip r:embed="rId5"/>
                <a:stretch>
                  <a:fillRect l="-1344" t="-567"/>
                </a:stretch>
              </a:blipFill>
              <a:ln w="19050">
                <a:solidFill>
                  <a:schemeClr val="accent2"/>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E373E387-2F47-4FD3-A4BC-4902DEC6E16B}"/>
              </a:ext>
            </a:extLst>
          </p:cNvPr>
          <p:cNvPicPr>
            <a:picLocks noChangeAspect="1"/>
          </p:cNvPicPr>
          <p:nvPr/>
        </p:nvPicPr>
        <p:blipFill>
          <a:blip r:embed="rId4" cstate="print"/>
          <a:stretch>
            <a:fillRect/>
          </a:stretch>
        </p:blipFill>
        <p:spPr>
          <a:xfrm>
            <a:off x="11259246" y="2740816"/>
            <a:ext cx="758015" cy="723917"/>
          </a:xfrm>
          <a:prstGeom prst="rect">
            <a:avLst/>
          </a:prstGeom>
        </p:spPr>
      </p:pic>
      <p:sp>
        <p:nvSpPr>
          <p:cNvPr id="9" name="Speech Bubble: Rectangle 8">
            <a:extLst>
              <a:ext uri="{FF2B5EF4-FFF2-40B4-BE49-F238E27FC236}">
                <a16:creationId xmlns:a16="http://schemas.microsoft.com/office/drawing/2014/main" id="{B42477A3-5270-4FE4-AB4F-3D0899C6CE8E}"/>
              </a:ext>
            </a:extLst>
          </p:cNvPr>
          <p:cNvSpPr/>
          <p:nvPr/>
        </p:nvSpPr>
        <p:spPr>
          <a:xfrm rot="981318">
            <a:off x="9510717" y="1782634"/>
            <a:ext cx="1685082" cy="999799"/>
          </a:xfrm>
          <a:prstGeom prst="wedgeRectCallout">
            <a:avLst>
              <a:gd name="adj1" fmla="val 65915"/>
              <a:gd name="adj2" fmla="val 5348"/>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1600" dirty="0">
                <a:solidFill>
                  <a:schemeClr val="tx1"/>
                </a:solidFill>
              </a:rPr>
              <a:t>RL and other </a:t>
            </a:r>
            <a:r>
              <a:rPr lang="en-IN" sz="1600" dirty="0" err="1">
                <a:solidFill>
                  <a:schemeClr val="tx1"/>
                </a:solidFill>
              </a:rPr>
              <a:t>flavors</a:t>
            </a:r>
            <a:r>
              <a:rPr lang="en-IN" sz="1600" dirty="0">
                <a:solidFill>
                  <a:schemeClr val="tx1"/>
                </a:solidFill>
              </a:rPr>
              <a:t> of ML problems also use similar notation</a:t>
            </a:r>
            <a:endParaRPr lang="en-IN" sz="1600" dirty="0">
              <a:solidFill>
                <a:srgbClr val="FF0000"/>
              </a:solidFill>
            </a:endParaRPr>
          </a:p>
        </p:txBody>
      </p:sp>
      <p:sp>
        <p:nvSpPr>
          <p:cNvPr id="10" name="TextBox 9"/>
          <p:cNvSpPr txBox="1"/>
          <p:nvPr/>
        </p:nvSpPr>
        <p:spPr>
          <a:xfrm>
            <a:off x="8382000" y="6568190"/>
            <a:ext cx="22860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Performance Measures</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3" name="Date Placeholder 3">
            <a:extLst>
              <a:ext uri="{FF2B5EF4-FFF2-40B4-BE49-F238E27FC236}">
                <a16:creationId xmlns:a16="http://schemas.microsoft.com/office/drawing/2014/main" id="{8B652B3E-4A9E-4039-6D42-C2EFCEE120AB}"/>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2D24ABFC-E749-B606-CBBF-D8D245C06F89}"/>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11" name="Slide Number Placeholder 5">
            <a:extLst>
              <a:ext uri="{FF2B5EF4-FFF2-40B4-BE49-F238E27FC236}">
                <a16:creationId xmlns:a16="http://schemas.microsoft.com/office/drawing/2014/main" id="{48E1B247-908A-A194-AAA4-E03F3D4BF667}"/>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31</a:t>
            </a:fld>
            <a:endParaRPr lang="en-US" dirty="0"/>
          </a:p>
        </p:txBody>
      </p:sp>
      <p:sp>
        <p:nvSpPr>
          <p:cNvPr id="13" name="TextBox 12">
            <a:extLst>
              <a:ext uri="{FF2B5EF4-FFF2-40B4-BE49-F238E27FC236}">
                <a16:creationId xmlns:a16="http://schemas.microsoft.com/office/drawing/2014/main" id="{D92B5B15-46F9-D55A-0229-E6F01E74C0F8}"/>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Linear Regression</a:t>
            </a:r>
            <a:endParaRPr lang="en-IN" sz="1200" dirty="0">
              <a:latin typeface="Times New Roman" panose="02020603050405020304" pitchFamily="18" charset="0"/>
              <a:cs typeface="Times New Roman" panose="02020603050405020304" pitchFamily="18" charset="0"/>
            </a:endParaRPr>
          </a:p>
        </p:txBody>
      </p:sp>
      <p:sp>
        <p:nvSpPr>
          <p:cNvPr id="15" name="Title 14">
            <a:extLst>
              <a:ext uri="{FF2B5EF4-FFF2-40B4-BE49-F238E27FC236}">
                <a16:creationId xmlns:a16="http://schemas.microsoft.com/office/drawing/2014/main" id="{684D048E-2512-2F25-4535-DE449403EE48}"/>
              </a:ext>
            </a:extLst>
          </p:cNvPr>
          <p:cNvSpPr>
            <a:spLocks noGrp="1"/>
          </p:cNvSpPr>
          <p:nvPr>
            <p:ph type="title"/>
          </p:nvPr>
        </p:nvSpPr>
        <p:spPr/>
        <p:txBody>
          <a:bodyPr/>
          <a:lstStyle/>
          <a:p>
            <a:r>
              <a:rPr lang="en-IN" dirty="0"/>
              <a:t>Some Notation/Nomenclature/Convention</a:t>
            </a:r>
          </a:p>
        </p:txBody>
      </p:sp>
    </p:spTree>
    <p:custDataLst>
      <p:tags r:id="rId1"/>
    </p:custDataLst>
    <p:extLst>
      <p:ext uri="{BB962C8B-B14F-4D97-AF65-F5344CB8AC3E}">
        <p14:creationId xmlns:p14="http://schemas.microsoft.com/office/powerpoint/2010/main" val="1740645800"/>
      </p:ext>
    </p:extLst>
  </p:cSld>
  <p:clrMapOvr>
    <a:masterClrMapping/>
  </p:clrMapOvr>
  <mc:AlternateContent xmlns:mc="http://schemas.openxmlformats.org/markup-compatibility/2006" xmlns:p14="http://schemas.microsoft.com/office/powerpoint/2010/main">
    <mc:Choice Requires="p14">
      <p:transition spd="slow" p14:dur="2000" advTm="151410"/>
    </mc:Choice>
    <mc:Fallback xmlns="">
      <p:transition spd="slow" advTm="1514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down)">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wipe(down)">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wipe(down)">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Effect transition="in" filter="wipe(down)">
                                      <p:cBhvr>
                                        <p:cTn id="43" dur="500"/>
                                        <p:tgtEl>
                                          <p:spTgt spid="4">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4">
                                            <p:txEl>
                                              <p:pRg st="10" end="10"/>
                                            </p:txEl>
                                          </p:spTgt>
                                        </p:tgtEl>
                                        <p:attrNameLst>
                                          <p:attrName>style.visibility</p:attrName>
                                        </p:attrNameLst>
                                      </p:cBhvr>
                                      <p:to>
                                        <p:strVal val="visible"/>
                                      </p:to>
                                    </p:set>
                                    <p:animEffect transition="in" filter="wipe(down)">
                                      <p:cBhvr>
                                        <p:cTn id="48"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D1829-7E78-E919-D50F-D60DC0F8399D}"/>
              </a:ext>
            </a:extLst>
          </p:cNvPr>
          <p:cNvSpPr>
            <a:spLocks noGrp="1"/>
          </p:cNvSpPr>
          <p:nvPr>
            <p:ph type="title"/>
          </p:nvPr>
        </p:nvSpPr>
        <p:spPr/>
        <p:txBody>
          <a:bodyPr/>
          <a:lstStyle/>
          <a:p>
            <a:r>
              <a:rPr lang="en-IN" dirty="0"/>
              <a:t>Linear Regression</a:t>
            </a:r>
          </a:p>
        </p:txBody>
      </p:sp>
      <p:sp>
        <p:nvSpPr>
          <p:cNvPr id="3" name="Content Placeholder 2">
            <a:extLst>
              <a:ext uri="{FF2B5EF4-FFF2-40B4-BE49-F238E27FC236}">
                <a16:creationId xmlns:a16="http://schemas.microsoft.com/office/drawing/2014/main" id="{2CD70D87-D849-3A38-CD03-6E872F0819D8}"/>
              </a:ext>
            </a:extLst>
          </p:cNvPr>
          <p:cNvSpPr>
            <a:spLocks noGrp="1"/>
          </p:cNvSpPr>
          <p:nvPr>
            <p:ph idx="1"/>
          </p:nvPr>
        </p:nvSpPr>
        <p:spPr/>
        <p:txBody>
          <a:bodyPr/>
          <a:lstStyle/>
          <a:p>
            <a:r>
              <a:rPr lang="en-IN" dirty="0"/>
              <a:t>Linear Regression is a </a:t>
            </a:r>
            <a:r>
              <a:rPr lang="en-IN" dirty="0">
                <a:solidFill>
                  <a:srgbClr val="3333FF"/>
                </a:solidFill>
              </a:rPr>
              <a:t>supervised machine learning model for regression problems</a:t>
            </a:r>
            <a:r>
              <a:rPr lang="en-IN" dirty="0"/>
              <a:t>.</a:t>
            </a:r>
          </a:p>
          <a:p>
            <a:pPr lvl="1"/>
            <a:r>
              <a:rPr lang="en-IN" dirty="0"/>
              <a:t>Simple Linear Regression</a:t>
            </a:r>
          </a:p>
          <a:p>
            <a:pPr lvl="1"/>
            <a:r>
              <a:rPr lang="en-IN" dirty="0"/>
              <a:t>Multiple Linear Regression</a:t>
            </a:r>
          </a:p>
          <a:p>
            <a:pPr lvl="1"/>
            <a:r>
              <a:rPr lang="en-IN" dirty="0"/>
              <a:t>Ridge Regression</a:t>
            </a:r>
          </a:p>
          <a:p>
            <a:pPr lvl="1"/>
            <a:r>
              <a:rPr lang="en-IN" dirty="0"/>
              <a:t>Lasso Regression</a:t>
            </a:r>
          </a:p>
          <a:p>
            <a:pPr lvl="1"/>
            <a:r>
              <a:rPr lang="en-IN" dirty="0"/>
              <a:t>Elastic Net </a:t>
            </a:r>
          </a:p>
        </p:txBody>
      </p:sp>
      <p:sp>
        <p:nvSpPr>
          <p:cNvPr id="4" name="Date Placeholder 3">
            <a:extLst>
              <a:ext uri="{FF2B5EF4-FFF2-40B4-BE49-F238E27FC236}">
                <a16:creationId xmlns:a16="http://schemas.microsoft.com/office/drawing/2014/main" id="{64A6D01C-0AE1-3C4F-7EE5-25822E40BF64}"/>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5732A9C3-F7AD-80D8-FACA-46F345CEA81A}"/>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70A3D9EC-6B8B-16DC-0884-FC019F758ED5}"/>
              </a:ext>
            </a:extLst>
          </p:cNvPr>
          <p:cNvSpPr>
            <a:spLocks noGrp="1"/>
          </p:cNvSpPr>
          <p:nvPr>
            <p:ph type="sldNum" sz="quarter" idx="12"/>
          </p:nvPr>
        </p:nvSpPr>
        <p:spPr/>
        <p:txBody>
          <a:bodyPr/>
          <a:lstStyle/>
          <a:p>
            <a:fld id="{C21BC55B-0FAD-4C3D-BAA3-9C331FD1A725}" type="slidenum">
              <a:rPr lang="en-US" smtClean="0"/>
              <a:pPr/>
              <a:t>32</a:t>
            </a:fld>
            <a:endParaRPr lang="en-US" dirty="0"/>
          </a:p>
        </p:txBody>
      </p:sp>
      <p:sp>
        <p:nvSpPr>
          <p:cNvPr id="7" name="TextBox 6">
            <a:extLst>
              <a:ext uri="{FF2B5EF4-FFF2-40B4-BE49-F238E27FC236}">
                <a16:creationId xmlns:a16="http://schemas.microsoft.com/office/drawing/2014/main" id="{EF175DDE-A413-4972-1CE3-7E1CF8A7D239}"/>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Example</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7643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3" name="Content Placeholder 2"/>
          <p:cNvSpPr>
            <a:spLocks noGrp="1"/>
          </p:cNvSpPr>
          <p:nvPr>
            <p:ph sz="quarter" idx="1"/>
          </p:nvPr>
        </p:nvSpPr>
        <p:spPr/>
        <p:txBody>
          <a:bodyPr/>
          <a:lstStyle/>
          <a:p>
            <a:r>
              <a:rPr lang="en-US" b="1" u="sng" dirty="0"/>
              <a:t>Application</a:t>
            </a:r>
          </a:p>
          <a:p>
            <a:pPr lvl="1"/>
            <a:r>
              <a:rPr lang="en-US" dirty="0"/>
              <a:t>For data Fitting applications where we have to fit a straight line to a large data set.</a:t>
            </a:r>
          </a:p>
        </p:txBody>
      </p:sp>
      <p:graphicFrame>
        <p:nvGraphicFramePr>
          <p:cNvPr id="4" name="Chart 3"/>
          <p:cNvGraphicFramePr/>
          <p:nvPr/>
        </p:nvGraphicFramePr>
        <p:xfrm>
          <a:off x="3048000" y="3200400"/>
          <a:ext cx="6324600" cy="3048000"/>
        </p:xfrm>
        <a:graphic>
          <a:graphicData uri="http://schemas.openxmlformats.org/drawingml/2006/chart">
            <c:chart xmlns:c="http://schemas.openxmlformats.org/drawingml/2006/chart" xmlns:r="http://schemas.openxmlformats.org/officeDocument/2006/relationships" r:id="rId3"/>
          </a:graphicData>
        </a:graphic>
      </p:graphicFrame>
      <p:sp>
        <p:nvSpPr>
          <p:cNvPr id="10" name="Oval 9"/>
          <p:cNvSpPr/>
          <p:nvPr/>
        </p:nvSpPr>
        <p:spPr>
          <a:xfrm>
            <a:off x="4038600" y="5334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114800" y="5181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267200" y="5257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267200" y="5029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495800" y="5105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495800" y="4876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724400" y="4800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724400" y="5029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05400" y="4648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029200" y="4876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334000"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638800" y="4495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715000" y="4648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867400" y="4495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334000" y="4724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572000" y="4800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105400" y="5029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324600" y="4267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172200" y="4267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553200" y="4114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553200" y="4267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324600" y="4419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781800" y="4038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781800" y="4343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315200" y="3962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162800" y="4038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467600" y="3962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848600" y="3733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7696200" y="3810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vcv</a:t>
            </a:r>
            <a:endParaRPr lang="en-US" dirty="0"/>
          </a:p>
        </p:txBody>
      </p:sp>
      <p:sp>
        <p:nvSpPr>
          <p:cNvPr id="39" name="Oval 38"/>
          <p:cNvSpPr/>
          <p:nvPr/>
        </p:nvSpPr>
        <p:spPr>
          <a:xfrm>
            <a:off x="8153400" y="3657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229600" y="3810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8382000" y="3657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8382000" y="3733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8686800" y="3581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8991600" y="3429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8991600" y="356775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934200" y="4191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543800" y="4191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934200" y="4038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flipV="1">
            <a:off x="3581401" y="3469946"/>
            <a:ext cx="5475241" cy="1940255"/>
          </a:xfrm>
          <a:prstGeom prst="line">
            <a:avLst/>
          </a:prstGeom>
          <a:ln w="73025">
            <a:solidFill>
              <a:srgbClr val="C00000"/>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5257800" y="4953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5562600" y="4800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6096000" y="4495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7391400" y="4114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696200" y="3962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7848600" y="4114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8077200" y="3962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8229600" y="3810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8686800" y="3733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8915400" y="3505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8458200" y="3505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8763000" y="3429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7543800" y="3810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7696200" y="3886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5867400" y="5943600"/>
            <a:ext cx="4191000" cy="369332"/>
          </a:xfrm>
          <a:prstGeom prst="rect">
            <a:avLst/>
          </a:prstGeom>
          <a:noFill/>
        </p:spPr>
        <p:txBody>
          <a:bodyPr wrap="square" rtlCol="0">
            <a:spAutoFit/>
          </a:bodyPr>
          <a:lstStyle/>
          <a:p>
            <a:r>
              <a:rPr lang="en-US" dirty="0"/>
              <a:t>Height</a:t>
            </a:r>
          </a:p>
        </p:txBody>
      </p:sp>
      <p:sp>
        <p:nvSpPr>
          <p:cNvPr id="66" name="TextBox 65"/>
          <p:cNvSpPr txBox="1"/>
          <p:nvPr/>
        </p:nvSpPr>
        <p:spPr>
          <a:xfrm>
            <a:off x="2743200" y="3429000"/>
            <a:ext cx="304800" cy="1754326"/>
          </a:xfrm>
          <a:prstGeom prst="rect">
            <a:avLst/>
          </a:prstGeom>
          <a:noFill/>
        </p:spPr>
        <p:txBody>
          <a:bodyPr wrap="square" rtlCol="0">
            <a:spAutoFit/>
          </a:bodyPr>
          <a:lstStyle/>
          <a:p>
            <a:r>
              <a:rPr lang="en-US" dirty="0"/>
              <a:t>W</a:t>
            </a:r>
          </a:p>
          <a:p>
            <a:r>
              <a:rPr lang="en-US" dirty="0"/>
              <a:t>E</a:t>
            </a:r>
          </a:p>
          <a:p>
            <a:r>
              <a:rPr lang="en-US" dirty="0"/>
              <a:t> I</a:t>
            </a:r>
          </a:p>
          <a:p>
            <a:r>
              <a:rPr lang="en-US" dirty="0"/>
              <a:t>G</a:t>
            </a:r>
          </a:p>
          <a:p>
            <a:r>
              <a:rPr lang="en-US" dirty="0"/>
              <a:t>H</a:t>
            </a:r>
          </a:p>
          <a:p>
            <a:r>
              <a:rPr lang="en-US" dirty="0"/>
              <a:t>T</a:t>
            </a:r>
          </a:p>
        </p:txBody>
      </p:sp>
      <p:sp>
        <p:nvSpPr>
          <p:cNvPr id="67" name="Oval 66"/>
          <p:cNvSpPr/>
          <p:nvPr/>
        </p:nvSpPr>
        <p:spPr>
          <a:xfrm>
            <a:off x="8264856" y="5562600"/>
            <a:ext cx="103496" cy="152400"/>
          </a:xfrm>
          <a:prstGeom prst="ellipse">
            <a:avLst/>
          </a:prstGeom>
          <a:solidFill>
            <a:srgbClr val="FF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p:cNvCxnSpPr/>
          <p:nvPr/>
        </p:nvCxnSpPr>
        <p:spPr>
          <a:xfrm rot="5400000" flipH="1">
            <a:off x="7320602" y="4664406"/>
            <a:ext cx="1981200" cy="10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608696" y="3733800"/>
            <a:ext cx="4724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762000" y="1522412"/>
            <a:ext cx="9701842" cy="14725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400" dirty="0">
                <a:solidFill>
                  <a:schemeClr val="tx1"/>
                </a:solidFill>
              </a:rPr>
              <a:t>y</a:t>
            </a:r>
            <a:r>
              <a:rPr lang="en-US" sz="2400" b="1" dirty="0">
                <a:solidFill>
                  <a:schemeClr val="tx1"/>
                </a:solidFill>
              </a:rPr>
              <a:t>=</a:t>
            </a:r>
            <a:r>
              <a:rPr lang="en-US" sz="3600" dirty="0" err="1">
                <a:solidFill>
                  <a:schemeClr val="tx1"/>
                </a:solidFill>
              </a:rPr>
              <a:t>mx+c</a:t>
            </a:r>
            <a:endParaRPr lang="en-US" sz="3600" dirty="0">
              <a:solidFill>
                <a:schemeClr val="tx1"/>
              </a:solidFill>
            </a:endParaRPr>
          </a:p>
          <a:p>
            <a:r>
              <a:rPr lang="en-US" sz="2000" dirty="0">
                <a:solidFill>
                  <a:schemeClr val="tx1"/>
                </a:solidFill>
              </a:rPr>
              <a:t>Where m=Slope Of Straight Line</a:t>
            </a:r>
          </a:p>
          <a:p>
            <a:r>
              <a:rPr lang="en-US" sz="2000" dirty="0">
                <a:solidFill>
                  <a:schemeClr val="tx1"/>
                </a:solidFill>
              </a:rPr>
              <a:t>X=Height    c=Intercept     y=Weight</a:t>
            </a:r>
          </a:p>
        </p:txBody>
      </p:sp>
      <p:sp>
        <p:nvSpPr>
          <p:cNvPr id="5" name="Date Placeholder 3">
            <a:extLst>
              <a:ext uri="{FF2B5EF4-FFF2-40B4-BE49-F238E27FC236}">
                <a16:creationId xmlns:a16="http://schemas.microsoft.com/office/drawing/2014/main" id="{C31FC867-6E6A-0FCC-7DA7-DC03F0F2002C}"/>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6" name="Footer Placeholder 4">
            <a:extLst>
              <a:ext uri="{FF2B5EF4-FFF2-40B4-BE49-F238E27FC236}">
                <a16:creationId xmlns:a16="http://schemas.microsoft.com/office/drawing/2014/main" id="{CA5F81BB-AAC5-A0D1-D298-91CD04BD8D9E}"/>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7" name="Slide Number Placeholder 5">
            <a:extLst>
              <a:ext uri="{FF2B5EF4-FFF2-40B4-BE49-F238E27FC236}">
                <a16:creationId xmlns:a16="http://schemas.microsoft.com/office/drawing/2014/main" id="{1E481AC6-5EE7-B0D6-ADBF-5FB8629C8591}"/>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33</a:t>
            </a:fld>
            <a:endParaRPr lang="en-US" dirty="0"/>
          </a:p>
        </p:txBody>
      </p:sp>
      <p:sp>
        <p:nvSpPr>
          <p:cNvPr id="8" name="TextBox 7">
            <a:extLst>
              <a:ext uri="{FF2B5EF4-FFF2-40B4-BE49-F238E27FC236}">
                <a16:creationId xmlns:a16="http://schemas.microsoft.com/office/drawing/2014/main" id="{99E60B7E-4983-DCBD-AF18-CD985F6EAB78}"/>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Error Calculation</a:t>
            </a:r>
            <a:endParaRPr lang="en-IN" sz="1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ox(in)">
                                      <p:cBhvr>
                                        <p:cTn id="10" dur="500"/>
                                        <p:tgtEl>
                                          <p:spTgt spid="11"/>
                                        </p:tgtEl>
                                      </p:cBhvr>
                                    </p:animEffect>
                                  </p:childTnLst>
                                </p:cTn>
                              </p:par>
                            </p:childTnLst>
                          </p:cTn>
                        </p:par>
                        <p:par>
                          <p:cTn id="11" fill="hold">
                            <p:stCondLst>
                              <p:cond delay="500"/>
                            </p:stCondLst>
                            <p:childTnLst>
                              <p:par>
                                <p:cTn id="12" presetID="4" presetClass="entr" presetSubtype="16"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ox(in)">
                                      <p:cBhvr>
                                        <p:cTn id="14" dur="500"/>
                                        <p:tgtEl>
                                          <p:spTgt spid="12"/>
                                        </p:tgtEl>
                                      </p:cBhvr>
                                    </p:animEffect>
                                  </p:childTnLst>
                                </p:cTn>
                              </p:par>
                              <p:par>
                                <p:cTn id="15" presetID="4"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ox(in)">
                                      <p:cBhvr>
                                        <p:cTn id="17" dur="500"/>
                                        <p:tgtEl>
                                          <p:spTgt spid="13"/>
                                        </p:tgtEl>
                                      </p:cBhvr>
                                    </p:animEffect>
                                  </p:childTnLst>
                                </p:cTn>
                              </p:par>
                            </p:childTnLst>
                          </p:cTn>
                        </p:par>
                        <p:par>
                          <p:cTn id="18" fill="hold">
                            <p:stCondLst>
                              <p:cond delay="1000"/>
                            </p:stCondLst>
                            <p:childTnLst>
                              <p:par>
                                <p:cTn id="19" presetID="4" presetClass="entr" presetSubtype="16"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ox(in)">
                                      <p:cBhvr>
                                        <p:cTn id="21" dur="500"/>
                                        <p:tgtEl>
                                          <p:spTgt spid="14"/>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ox(in)">
                                      <p:cBhvr>
                                        <p:cTn id="24" dur="500"/>
                                        <p:tgtEl>
                                          <p:spTgt spid="15"/>
                                        </p:tgtEl>
                                      </p:cBhvr>
                                    </p:animEffect>
                                  </p:childTnLst>
                                </p:cTn>
                              </p:par>
                            </p:childTnLst>
                          </p:cTn>
                        </p:par>
                        <p:par>
                          <p:cTn id="25" fill="hold">
                            <p:stCondLst>
                              <p:cond delay="1500"/>
                            </p:stCondLst>
                            <p:childTnLst>
                              <p:par>
                                <p:cTn id="26" presetID="4" presetClass="entr" presetSubtype="16"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ox(in)">
                                      <p:cBhvr>
                                        <p:cTn id="28" dur="500"/>
                                        <p:tgtEl>
                                          <p:spTgt spid="16"/>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ox(in)">
                                      <p:cBhvr>
                                        <p:cTn id="31" dur="500"/>
                                        <p:tgtEl>
                                          <p:spTgt spid="17"/>
                                        </p:tgtEl>
                                      </p:cBhvr>
                                    </p:animEffect>
                                  </p:childTnLst>
                                </p:cTn>
                              </p:par>
                            </p:childTnLst>
                          </p:cTn>
                        </p:par>
                        <p:par>
                          <p:cTn id="32" fill="hold">
                            <p:stCondLst>
                              <p:cond delay="2000"/>
                            </p:stCondLst>
                            <p:childTnLst>
                              <p:par>
                                <p:cTn id="33" presetID="4" presetClass="entr" presetSubtype="16"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ox(in)">
                                      <p:cBhvr>
                                        <p:cTn id="35" dur="500"/>
                                        <p:tgtEl>
                                          <p:spTgt spid="18"/>
                                        </p:tgtEl>
                                      </p:cBhvr>
                                    </p:animEffect>
                                  </p:childTnLst>
                                </p:cTn>
                              </p:par>
                              <p:par>
                                <p:cTn id="36" presetID="4" presetClass="entr" presetSubtype="16"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box(in)">
                                      <p:cBhvr>
                                        <p:cTn id="38" dur="500"/>
                                        <p:tgtEl>
                                          <p:spTgt spid="19"/>
                                        </p:tgtEl>
                                      </p:cBhvr>
                                    </p:animEffect>
                                  </p:childTnLst>
                                </p:cTn>
                              </p:par>
                              <p:par>
                                <p:cTn id="39" presetID="4" presetClass="entr" presetSubtype="16"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ox(in)">
                                      <p:cBhvr>
                                        <p:cTn id="41" dur="500"/>
                                        <p:tgtEl>
                                          <p:spTgt spid="20"/>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ox(in)">
                                      <p:cBhvr>
                                        <p:cTn id="44" dur="500"/>
                                        <p:tgtEl>
                                          <p:spTgt spid="21"/>
                                        </p:tgtEl>
                                      </p:cBhvr>
                                    </p:animEffect>
                                  </p:childTnLst>
                                </p:cTn>
                              </p:par>
                              <p:par>
                                <p:cTn id="45" presetID="4" presetClass="entr" presetSubtype="16"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ox(in)">
                                      <p:cBhvr>
                                        <p:cTn id="47" dur="500"/>
                                        <p:tgtEl>
                                          <p:spTgt spid="22"/>
                                        </p:tgtEl>
                                      </p:cBhvr>
                                    </p:animEffect>
                                  </p:childTnLst>
                                </p:cTn>
                              </p:par>
                            </p:childTnLst>
                          </p:cTn>
                        </p:par>
                        <p:par>
                          <p:cTn id="48" fill="hold">
                            <p:stCondLst>
                              <p:cond delay="2500"/>
                            </p:stCondLst>
                            <p:childTnLst>
                              <p:par>
                                <p:cTn id="49" presetID="4" presetClass="entr" presetSubtype="16"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box(in)">
                                      <p:cBhvr>
                                        <p:cTn id="51" dur="500"/>
                                        <p:tgtEl>
                                          <p:spTgt spid="23"/>
                                        </p:tgtEl>
                                      </p:cBhvr>
                                    </p:animEffect>
                                  </p:childTnLst>
                                </p:cTn>
                              </p:par>
                              <p:par>
                                <p:cTn id="52" presetID="4" presetClass="entr" presetSubtype="16"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box(in)">
                                      <p:cBhvr>
                                        <p:cTn id="54" dur="500"/>
                                        <p:tgtEl>
                                          <p:spTgt spid="24"/>
                                        </p:tgtEl>
                                      </p:cBhvr>
                                    </p:animEffect>
                                  </p:childTnLst>
                                </p:cTn>
                              </p:par>
                              <p:par>
                                <p:cTn id="55" presetID="4" presetClass="entr" presetSubtype="16"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ox(in)">
                                      <p:cBhvr>
                                        <p:cTn id="57" dur="500"/>
                                        <p:tgtEl>
                                          <p:spTgt spid="25"/>
                                        </p:tgtEl>
                                      </p:cBhvr>
                                    </p:animEffect>
                                  </p:childTnLst>
                                </p:cTn>
                              </p:par>
                            </p:childTnLst>
                          </p:cTn>
                        </p:par>
                        <p:par>
                          <p:cTn id="58" fill="hold">
                            <p:stCondLst>
                              <p:cond delay="3000"/>
                            </p:stCondLst>
                            <p:childTnLst>
                              <p:par>
                                <p:cTn id="59" presetID="4" presetClass="entr" presetSubtype="16" fill="hold" grpId="0"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box(in)">
                                      <p:cBhvr>
                                        <p:cTn id="61" dur="500"/>
                                        <p:tgtEl>
                                          <p:spTgt spid="26"/>
                                        </p:tgtEl>
                                      </p:cBhvr>
                                    </p:animEffect>
                                  </p:childTnLst>
                                </p:cTn>
                              </p:par>
                            </p:childTnLst>
                          </p:cTn>
                        </p:par>
                        <p:par>
                          <p:cTn id="62" fill="hold">
                            <p:stCondLst>
                              <p:cond delay="3500"/>
                            </p:stCondLst>
                            <p:childTnLst>
                              <p:par>
                                <p:cTn id="63" presetID="4" presetClass="entr" presetSubtype="16"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box(in)">
                                      <p:cBhvr>
                                        <p:cTn id="65" dur="500"/>
                                        <p:tgtEl>
                                          <p:spTgt spid="27"/>
                                        </p:tgtEl>
                                      </p:cBhvr>
                                    </p:animEffect>
                                  </p:childTnLst>
                                </p:cTn>
                              </p:par>
                              <p:par>
                                <p:cTn id="66" presetID="4" presetClass="entr" presetSubtype="16"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box(in)">
                                      <p:cBhvr>
                                        <p:cTn id="68" dur="500"/>
                                        <p:tgtEl>
                                          <p:spTgt spid="28"/>
                                        </p:tgtEl>
                                      </p:cBhvr>
                                    </p:animEffect>
                                  </p:childTnLst>
                                </p:cTn>
                              </p:par>
                              <p:par>
                                <p:cTn id="69" presetID="4" presetClass="entr" presetSubtype="16"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box(in)">
                                      <p:cBhvr>
                                        <p:cTn id="71" dur="500"/>
                                        <p:tgtEl>
                                          <p:spTgt spid="29"/>
                                        </p:tgtEl>
                                      </p:cBhvr>
                                    </p:animEffect>
                                  </p:childTnLst>
                                </p:cTn>
                              </p:par>
                              <p:par>
                                <p:cTn id="72" presetID="4" presetClass="entr" presetSubtype="16"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box(in)">
                                      <p:cBhvr>
                                        <p:cTn id="74" dur="500"/>
                                        <p:tgtEl>
                                          <p:spTgt spid="30"/>
                                        </p:tgtEl>
                                      </p:cBhvr>
                                    </p:animEffect>
                                  </p:childTnLst>
                                </p:cTn>
                              </p:par>
                            </p:childTnLst>
                          </p:cTn>
                        </p:par>
                        <p:par>
                          <p:cTn id="75" fill="hold">
                            <p:stCondLst>
                              <p:cond delay="4000"/>
                            </p:stCondLst>
                            <p:childTnLst>
                              <p:par>
                                <p:cTn id="76" presetID="4" presetClass="entr" presetSubtype="16" fill="hold" grpId="0" nodeType="after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box(in)">
                                      <p:cBhvr>
                                        <p:cTn id="78" dur="500"/>
                                        <p:tgtEl>
                                          <p:spTgt spid="31"/>
                                        </p:tgtEl>
                                      </p:cBhvr>
                                    </p:animEffect>
                                  </p:childTnLst>
                                </p:cTn>
                              </p:par>
                            </p:childTnLst>
                          </p:cTn>
                        </p:par>
                        <p:par>
                          <p:cTn id="79" fill="hold">
                            <p:stCondLst>
                              <p:cond delay="4500"/>
                            </p:stCondLst>
                            <p:childTnLst>
                              <p:par>
                                <p:cTn id="80" presetID="4" presetClass="entr" presetSubtype="16"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box(in)">
                                      <p:cBhvr>
                                        <p:cTn id="82" dur="500"/>
                                        <p:tgtEl>
                                          <p:spTgt spid="32"/>
                                        </p:tgtEl>
                                      </p:cBhvr>
                                    </p:animEffect>
                                  </p:childTnLst>
                                </p:cTn>
                              </p:par>
                              <p:par>
                                <p:cTn id="83" presetID="4" presetClass="entr" presetSubtype="16"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box(in)">
                                      <p:cBhvr>
                                        <p:cTn id="85" dur="500"/>
                                        <p:tgtEl>
                                          <p:spTgt spid="33"/>
                                        </p:tgtEl>
                                      </p:cBhvr>
                                    </p:animEffect>
                                  </p:childTnLst>
                                </p:cTn>
                              </p:par>
                              <p:par>
                                <p:cTn id="86" presetID="4" presetClass="entr" presetSubtype="16"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box(in)">
                                      <p:cBhvr>
                                        <p:cTn id="88" dur="500"/>
                                        <p:tgtEl>
                                          <p:spTgt spid="34"/>
                                        </p:tgtEl>
                                      </p:cBhvr>
                                    </p:animEffect>
                                  </p:childTnLst>
                                </p:cTn>
                              </p:par>
                            </p:childTnLst>
                          </p:cTn>
                        </p:par>
                        <p:par>
                          <p:cTn id="89" fill="hold">
                            <p:stCondLst>
                              <p:cond delay="5000"/>
                            </p:stCondLst>
                            <p:childTnLst>
                              <p:par>
                                <p:cTn id="90" presetID="4" presetClass="entr" presetSubtype="16" fill="hold" grpId="0" nodeType="after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box(in)">
                                      <p:cBhvr>
                                        <p:cTn id="92" dur="500"/>
                                        <p:tgtEl>
                                          <p:spTgt spid="35"/>
                                        </p:tgtEl>
                                      </p:cBhvr>
                                    </p:animEffect>
                                  </p:childTnLst>
                                </p:cTn>
                              </p:par>
                              <p:par>
                                <p:cTn id="93" presetID="4" presetClass="entr" presetSubtype="16" fill="hold" grpId="0" nodeType="with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box(in)">
                                      <p:cBhvr>
                                        <p:cTn id="95" dur="500"/>
                                        <p:tgtEl>
                                          <p:spTgt spid="36"/>
                                        </p:tgtEl>
                                      </p:cBhvr>
                                    </p:animEffect>
                                  </p:childTnLst>
                                </p:cTn>
                              </p:par>
                            </p:childTnLst>
                          </p:cTn>
                        </p:par>
                        <p:par>
                          <p:cTn id="96" fill="hold">
                            <p:stCondLst>
                              <p:cond delay="5500"/>
                            </p:stCondLst>
                            <p:childTnLst>
                              <p:par>
                                <p:cTn id="97" presetID="4" presetClass="entr" presetSubtype="16" fill="hold" grpId="0" nodeType="after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box(in)">
                                      <p:cBhvr>
                                        <p:cTn id="99" dur="500"/>
                                        <p:tgtEl>
                                          <p:spTgt spid="37"/>
                                        </p:tgtEl>
                                      </p:cBhvr>
                                    </p:animEffect>
                                  </p:childTnLst>
                                </p:cTn>
                              </p:par>
                              <p:par>
                                <p:cTn id="100" presetID="4" presetClass="entr" presetSubtype="16" fill="hold" grpId="0" nodeType="with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box(in)">
                                      <p:cBhvr>
                                        <p:cTn id="102" dur="500"/>
                                        <p:tgtEl>
                                          <p:spTgt spid="38"/>
                                        </p:tgtEl>
                                      </p:cBhvr>
                                    </p:animEffect>
                                  </p:childTnLst>
                                </p:cTn>
                              </p:par>
                              <p:par>
                                <p:cTn id="103" presetID="4" presetClass="entr" presetSubtype="16" fill="hold" grpId="0" nodeType="with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box(in)">
                                      <p:cBhvr>
                                        <p:cTn id="105" dur="500"/>
                                        <p:tgtEl>
                                          <p:spTgt spid="39"/>
                                        </p:tgtEl>
                                      </p:cBhvr>
                                    </p:animEffect>
                                  </p:childTnLst>
                                </p:cTn>
                              </p:par>
                              <p:par>
                                <p:cTn id="106" presetID="4" presetClass="entr" presetSubtype="16" fill="hold" grpId="0" nodeType="withEffect">
                                  <p:stCondLst>
                                    <p:cond delay="0"/>
                                  </p:stCondLst>
                                  <p:childTnLst>
                                    <p:set>
                                      <p:cBhvr>
                                        <p:cTn id="107" dur="1" fill="hold">
                                          <p:stCondLst>
                                            <p:cond delay="0"/>
                                          </p:stCondLst>
                                        </p:cTn>
                                        <p:tgtEl>
                                          <p:spTgt spid="40"/>
                                        </p:tgtEl>
                                        <p:attrNameLst>
                                          <p:attrName>style.visibility</p:attrName>
                                        </p:attrNameLst>
                                      </p:cBhvr>
                                      <p:to>
                                        <p:strVal val="visible"/>
                                      </p:to>
                                    </p:set>
                                    <p:animEffect transition="in" filter="box(in)">
                                      <p:cBhvr>
                                        <p:cTn id="108" dur="500"/>
                                        <p:tgtEl>
                                          <p:spTgt spid="40"/>
                                        </p:tgtEl>
                                      </p:cBhvr>
                                    </p:animEffect>
                                  </p:childTnLst>
                                </p:cTn>
                              </p:par>
                            </p:childTnLst>
                          </p:cTn>
                        </p:par>
                        <p:par>
                          <p:cTn id="109" fill="hold">
                            <p:stCondLst>
                              <p:cond delay="6000"/>
                            </p:stCondLst>
                            <p:childTnLst>
                              <p:par>
                                <p:cTn id="110" presetID="4" presetClass="entr" presetSubtype="16" fill="hold" grpId="0" nodeType="after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box(in)">
                                      <p:cBhvr>
                                        <p:cTn id="112" dur="500"/>
                                        <p:tgtEl>
                                          <p:spTgt spid="41"/>
                                        </p:tgtEl>
                                      </p:cBhvr>
                                    </p:animEffect>
                                  </p:childTnLst>
                                </p:cTn>
                              </p:par>
                              <p:par>
                                <p:cTn id="113" presetID="4" presetClass="entr" presetSubtype="16"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box(in)">
                                      <p:cBhvr>
                                        <p:cTn id="115" dur="500"/>
                                        <p:tgtEl>
                                          <p:spTgt spid="42"/>
                                        </p:tgtEl>
                                      </p:cBhvr>
                                    </p:animEffect>
                                  </p:childTnLst>
                                </p:cTn>
                              </p:par>
                            </p:childTnLst>
                          </p:cTn>
                        </p:par>
                        <p:par>
                          <p:cTn id="116" fill="hold">
                            <p:stCondLst>
                              <p:cond delay="6500"/>
                            </p:stCondLst>
                            <p:childTnLst>
                              <p:par>
                                <p:cTn id="117" presetID="4" presetClass="entr" presetSubtype="16" fill="hold" grpId="0" nodeType="afterEffect">
                                  <p:stCondLst>
                                    <p:cond delay="0"/>
                                  </p:stCondLst>
                                  <p:childTnLst>
                                    <p:set>
                                      <p:cBhvr>
                                        <p:cTn id="118" dur="1" fill="hold">
                                          <p:stCondLst>
                                            <p:cond delay="0"/>
                                          </p:stCondLst>
                                        </p:cTn>
                                        <p:tgtEl>
                                          <p:spTgt spid="43"/>
                                        </p:tgtEl>
                                        <p:attrNameLst>
                                          <p:attrName>style.visibility</p:attrName>
                                        </p:attrNameLst>
                                      </p:cBhvr>
                                      <p:to>
                                        <p:strVal val="visible"/>
                                      </p:to>
                                    </p:set>
                                    <p:animEffect transition="in" filter="box(in)">
                                      <p:cBhvr>
                                        <p:cTn id="119" dur="500"/>
                                        <p:tgtEl>
                                          <p:spTgt spid="43"/>
                                        </p:tgtEl>
                                      </p:cBhvr>
                                    </p:animEffect>
                                  </p:childTnLst>
                                </p:cTn>
                              </p:par>
                              <p:par>
                                <p:cTn id="120" presetID="4" presetClass="entr" presetSubtype="16" fill="hold" grpId="0" nodeType="with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box(in)">
                                      <p:cBhvr>
                                        <p:cTn id="122" dur="500"/>
                                        <p:tgtEl>
                                          <p:spTgt spid="44"/>
                                        </p:tgtEl>
                                      </p:cBhvr>
                                    </p:animEffect>
                                  </p:childTnLst>
                                </p:cTn>
                              </p:par>
                            </p:childTnLst>
                          </p:cTn>
                        </p:par>
                        <p:par>
                          <p:cTn id="123" fill="hold">
                            <p:stCondLst>
                              <p:cond delay="7000"/>
                            </p:stCondLst>
                            <p:childTnLst>
                              <p:par>
                                <p:cTn id="124" presetID="4" presetClass="entr" presetSubtype="16" fill="hold" grpId="0" nodeType="after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box(in)">
                                      <p:cBhvr>
                                        <p:cTn id="126" dur="500"/>
                                        <p:tgtEl>
                                          <p:spTgt spid="45"/>
                                        </p:tgtEl>
                                      </p:cBhvr>
                                    </p:animEffect>
                                  </p:childTnLst>
                                </p:cTn>
                              </p:par>
                              <p:par>
                                <p:cTn id="127" presetID="4" presetClass="entr" presetSubtype="16"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box(in)">
                                      <p:cBhvr>
                                        <p:cTn id="129" dur="500"/>
                                        <p:tgtEl>
                                          <p:spTgt spid="46"/>
                                        </p:tgtEl>
                                      </p:cBhvr>
                                    </p:animEffect>
                                  </p:childTnLst>
                                </p:cTn>
                              </p:par>
                            </p:childTnLst>
                          </p:cTn>
                        </p:par>
                        <p:par>
                          <p:cTn id="130" fill="hold">
                            <p:stCondLst>
                              <p:cond delay="7500"/>
                            </p:stCondLst>
                            <p:childTnLst>
                              <p:par>
                                <p:cTn id="131" presetID="4" presetClass="entr" presetSubtype="16" fill="hold" grpId="0" nodeType="after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box(in)">
                                      <p:cBhvr>
                                        <p:cTn id="133" dur="500"/>
                                        <p:tgtEl>
                                          <p:spTgt spid="47"/>
                                        </p:tgtEl>
                                      </p:cBhvr>
                                    </p:animEffect>
                                  </p:childTnLst>
                                </p:cTn>
                              </p:par>
                              <p:par>
                                <p:cTn id="134" presetID="4" presetClass="entr" presetSubtype="16" fill="hold" grpId="0" nodeType="withEffect">
                                  <p:stCondLst>
                                    <p:cond delay="0"/>
                                  </p:stCondLst>
                                  <p:childTnLst>
                                    <p:set>
                                      <p:cBhvr>
                                        <p:cTn id="135" dur="1" fill="hold">
                                          <p:stCondLst>
                                            <p:cond delay="0"/>
                                          </p:stCondLst>
                                        </p:cTn>
                                        <p:tgtEl>
                                          <p:spTgt spid="48"/>
                                        </p:tgtEl>
                                        <p:attrNameLst>
                                          <p:attrName>style.visibility</p:attrName>
                                        </p:attrNameLst>
                                      </p:cBhvr>
                                      <p:to>
                                        <p:strVal val="visible"/>
                                      </p:to>
                                    </p:set>
                                    <p:animEffect transition="in" filter="box(in)">
                                      <p:cBhvr>
                                        <p:cTn id="136" dur="500"/>
                                        <p:tgtEl>
                                          <p:spTgt spid="48"/>
                                        </p:tgtEl>
                                      </p:cBhvr>
                                    </p:animEffect>
                                  </p:childTnLst>
                                </p:cTn>
                              </p:par>
                              <p:par>
                                <p:cTn id="137" presetID="4" presetClass="entr" presetSubtype="16"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box(in)">
                                      <p:cBhvr>
                                        <p:cTn id="139" dur="500"/>
                                        <p:tgtEl>
                                          <p:spTgt spid="51"/>
                                        </p:tgtEl>
                                      </p:cBhvr>
                                    </p:animEffect>
                                  </p:childTnLst>
                                </p:cTn>
                              </p:par>
                            </p:childTnLst>
                          </p:cTn>
                        </p:par>
                        <p:par>
                          <p:cTn id="140" fill="hold">
                            <p:stCondLst>
                              <p:cond delay="8000"/>
                            </p:stCondLst>
                            <p:childTnLst>
                              <p:par>
                                <p:cTn id="141" presetID="4" presetClass="entr" presetSubtype="16" fill="hold" grpId="0" nodeType="afterEffect">
                                  <p:stCondLst>
                                    <p:cond delay="0"/>
                                  </p:stCondLst>
                                  <p:childTnLst>
                                    <p:set>
                                      <p:cBhvr>
                                        <p:cTn id="142" dur="1" fill="hold">
                                          <p:stCondLst>
                                            <p:cond delay="0"/>
                                          </p:stCondLst>
                                        </p:cTn>
                                        <p:tgtEl>
                                          <p:spTgt spid="52"/>
                                        </p:tgtEl>
                                        <p:attrNameLst>
                                          <p:attrName>style.visibility</p:attrName>
                                        </p:attrNameLst>
                                      </p:cBhvr>
                                      <p:to>
                                        <p:strVal val="visible"/>
                                      </p:to>
                                    </p:set>
                                    <p:animEffect transition="in" filter="box(in)">
                                      <p:cBhvr>
                                        <p:cTn id="143" dur="500"/>
                                        <p:tgtEl>
                                          <p:spTgt spid="52"/>
                                        </p:tgtEl>
                                      </p:cBhvr>
                                    </p:animEffect>
                                  </p:childTnLst>
                                </p:cTn>
                              </p:par>
                              <p:par>
                                <p:cTn id="144" presetID="4" presetClass="entr" presetSubtype="16" fill="hold" grpId="0" nodeType="withEffect">
                                  <p:stCondLst>
                                    <p:cond delay="0"/>
                                  </p:stCondLst>
                                  <p:childTnLst>
                                    <p:set>
                                      <p:cBhvr>
                                        <p:cTn id="145" dur="1" fill="hold">
                                          <p:stCondLst>
                                            <p:cond delay="0"/>
                                          </p:stCondLst>
                                        </p:cTn>
                                        <p:tgtEl>
                                          <p:spTgt spid="53"/>
                                        </p:tgtEl>
                                        <p:attrNameLst>
                                          <p:attrName>style.visibility</p:attrName>
                                        </p:attrNameLst>
                                      </p:cBhvr>
                                      <p:to>
                                        <p:strVal val="visible"/>
                                      </p:to>
                                    </p:set>
                                    <p:animEffect transition="in" filter="box(in)">
                                      <p:cBhvr>
                                        <p:cTn id="146" dur="500"/>
                                        <p:tgtEl>
                                          <p:spTgt spid="53"/>
                                        </p:tgtEl>
                                      </p:cBhvr>
                                    </p:animEffect>
                                  </p:childTnLst>
                                </p:cTn>
                              </p:par>
                              <p:par>
                                <p:cTn id="147" presetID="4" presetClass="entr" presetSubtype="16" fill="hold" grpId="0" nodeType="withEffect">
                                  <p:stCondLst>
                                    <p:cond delay="0"/>
                                  </p:stCondLst>
                                  <p:childTnLst>
                                    <p:set>
                                      <p:cBhvr>
                                        <p:cTn id="148" dur="1" fill="hold">
                                          <p:stCondLst>
                                            <p:cond delay="0"/>
                                          </p:stCondLst>
                                        </p:cTn>
                                        <p:tgtEl>
                                          <p:spTgt spid="54"/>
                                        </p:tgtEl>
                                        <p:attrNameLst>
                                          <p:attrName>style.visibility</p:attrName>
                                        </p:attrNameLst>
                                      </p:cBhvr>
                                      <p:to>
                                        <p:strVal val="visible"/>
                                      </p:to>
                                    </p:set>
                                    <p:animEffect transition="in" filter="box(in)">
                                      <p:cBhvr>
                                        <p:cTn id="149" dur="500"/>
                                        <p:tgtEl>
                                          <p:spTgt spid="54"/>
                                        </p:tgtEl>
                                      </p:cBhvr>
                                    </p:animEffect>
                                  </p:childTnLst>
                                </p:cTn>
                              </p:par>
                            </p:childTnLst>
                          </p:cTn>
                        </p:par>
                        <p:par>
                          <p:cTn id="150" fill="hold">
                            <p:stCondLst>
                              <p:cond delay="8500"/>
                            </p:stCondLst>
                            <p:childTnLst>
                              <p:par>
                                <p:cTn id="151" presetID="4" presetClass="entr" presetSubtype="16" fill="hold" grpId="0" nodeType="after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box(in)">
                                      <p:cBhvr>
                                        <p:cTn id="153" dur="500"/>
                                        <p:tgtEl>
                                          <p:spTgt spid="55"/>
                                        </p:tgtEl>
                                      </p:cBhvr>
                                    </p:animEffect>
                                  </p:childTnLst>
                                </p:cTn>
                              </p:par>
                              <p:par>
                                <p:cTn id="154" presetID="4" presetClass="entr" presetSubtype="16" fill="hold" grpId="0" nodeType="withEffect">
                                  <p:stCondLst>
                                    <p:cond delay="0"/>
                                  </p:stCondLst>
                                  <p:childTnLst>
                                    <p:set>
                                      <p:cBhvr>
                                        <p:cTn id="155" dur="1" fill="hold">
                                          <p:stCondLst>
                                            <p:cond delay="0"/>
                                          </p:stCondLst>
                                        </p:cTn>
                                        <p:tgtEl>
                                          <p:spTgt spid="56"/>
                                        </p:tgtEl>
                                        <p:attrNameLst>
                                          <p:attrName>style.visibility</p:attrName>
                                        </p:attrNameLst>
                                      </p:cBhvr>
                                      <p:to>
                                        <p:strVal val="visible"/>
                                      </p:to>
                                    </p:set>
                                    <p:animEffect transition="in" filter="box(in)">
                                      <p:cBhvr>
                                        <p:cTn id="156" dur="500"/>
                                        <p:tgtEl>
                                          <p:spTgt spid="56"/>
                                        </p:tgtEl>
                                      </p:cBhvr>
                                    </p:animEffect>
                                  </p:childTnLst>
                                </p:cTn>
                              </p:par>
                              <p:par>
                                <p:cTn id="157" presetID="4" presetClass="entr" presetSubtype="16" fill="hold" grpId="0" nodeType="withEffect">
                                  <p:stCondLst>
                                    <p:cond delay="0"/>
                                  </p:stCondLst>
                                  <p:childTnLst>
                                    <p:set>
                                      <p:cBhvr>
                                        <p:cTn id="158" dur="1" fill="hold">
                                          <p:stCondLst>
                                            <p:cond delay="0"/>
                                          </p:stCondLst>
                                        </p:cTn>
                                        <p:tgtEl>
                                          <p:spTgt spid="57"/>
                                        </p:tgtEl>
                                        <p:attrNameLst>
                                          <p:attrName>style.visibility</p:attrName>
                                        </p:attrNameLst>
                                      </p:cBhvr>
                                      <p:to>
                                        <p:strVal val="visible"/>
                                      </p:to>
                                    </p:set>
                                    <p:animEffect transition="in" filter="box(in)">
                                      <p:cBhvr>
                                        <p:cTn id="159" dur="500"/>
                                        <p:tgtEl>
                                          <p:spTgt spid="57"/>
                                        </p:tgtEl>
                                      </p:cBhvr>
                                    </p:animEffect>
                                  </p:childTnLst>
                                </p:cTn>
                              </p:par>
                            </p:childTnLst>
                          </p:cTn>
                        </p:par>
                        <p:par>
                          <p:cTn id="160" fill="hold">
                            <p:stCondLst>
                              <p:cond delay="9000"/>
                            </p:stCondLst>
                            <p:childTnLst>
                              <p:par>
                                <p:cTn id="161" presetID="4" presetClass="entr" presetSubtype="16" fill="hold" grpId="0" nodeType="afterEffect">
                                  <p:stCondLst>
                                    <p:cond delay="0"/>
                                  </p:stCondLst>
                                  <p:childTnLst>
                                    <p:set>
                                      <p:cBhvr>
                                        <p:cTn id="162" dur="1" fill="hold">
                                          <p:stCondLst>
                                            <p:cond delay="0"/>
                                          </p:stCondLst>
                                        </p:cTn>
                                        <p:tgtEl>
                                          <p:spTgt spid="58"/>
                                        </p:tgtEl>
                                        <p:attrNameLst>
                                          <p:attrName>style.visibility</p:attrName>
                                        </p:attrNameLst>
                                      </p:cBhvr>
                                      <p:to>
                                        <p:strVal val="visible"/>
                                      </p:to>
                                    </p:set>
                                    <p:animEffect transition="in" filter="box(in)">
                                      <p:cBhvr>
                                        <p:cTn id="163" dur="500"/>
                                        <p:tgtEl>
                                          <p:spTgt spid="58"/>
                                        </p:tgtEl>
                                      </p:cBhvr>
                                    </p:animEffect>
                                  </p:childTnLst>
                                </p:cTn>
                              </p:par>
                              <p:par>
                                <p:cTn id="164" presetID="4" presetClass="entr" presetSubtype="16" fill="hold" grpId="0" nodeType="withEffect">
                                  <p:stCondLst>
                                    <p:cond delay="0"/>
                                  </p:stCondLst>
                                  <p:childTnLst>
                                    <p:set>
                                      <p:cBhvr>
                                        <p:cTn id="165" dur="1" fill="hold">
                                          <p:stCondLst>
                                            <p:cond delay="0"/>
                                          </p:stCondLst>
                                        </p:cTn>
                                        <p:tgtEl>
                                          <p:spTgt spid="59"/>
                                        </p:tgtEl>
                                        <p:attrNameLst>
                                          <p:attrName>style.visibility</p:attrName>
                                        </p:attrNameLst>
                                      </p:cBhvr>
                                      <p:to>
                                        <p:strVal val="visible"/>
                                      </p:to>
                                    </p:set>
                                    <p:animEffect transition="in" filter="box(in)">
                                      <p:cBhvr>
                                        <p:cTn id="166" dur="500"/>
                                        <p:tgtEl>
                                          <p:spTgt spid="59"/>
                                        </p:tgtEl>
                                      </p:cBhvr>
                                    </p:animEffect>
                                  </p:childTnLst>
                                </p:cTn>
                              </p:par>
                            </p:childTnLst>
                          </p:cTn>
                        </p:par>
                        <p:par>
                          <p:cTn id="167" fill="hold">
                            <p:stCondLst>
                              <p:cond delay="9500"/>
                            </p:stCondLst>
                            <p:childTnLst>
                              <p:par>
                                <p:cTn id="168" presetID="4" presetClass="entr" presetSubtype="16" fill="hold" grpId="0" nodeType="afterEffect">
                                  <p:stCondLst>
                                    <p:cond delay="0"/>
                                  </p:stCondLst>
                                  <p:childTnLst>
                                    <p:set>
                                      <p:cBhvr>
                                        <p:cTn id="169" dur="1" fill="hold">
                                          <p:stCondLst>
                                            <p:cond delay="0"/>
                                          </p:stCondLst>
                                        </p:cTn>
                                        <p:tgtEl>
                                          <p:spTgt spid="60"/>
                                        </p:tgtEl>
                                        <p:attrNameLst>
                                          <p:attrName>style.visibility</p:attrName>
                                        </p:attrNameLst>
                                      </p:cBhvr>
                                      <p:to>
                                        <p:strVal val="visible"/>
                                      </p:to>
                                    </p:set>
                                    <p:animEffect transition="in" filter="box(in)">
                                      <p:cBhvr>
                                        <p:cTn id="170" dur="500"/>
                                        <p:tgtEl>
                                          <p:spTgt spid="60"/>
                                        </p:tgtEl>
                                      </p:cBhvr>
                                    </p:animEffect>
                                  </p:childTnLst>
                                </p:cTn>
                              </p:par>
                              <p:par>
                                <p:cTn id="171" presetID="4" presetClass="entr" presetSubtype="16" fill="hold" grpId="0" nodeType="withEffect">
                                  <p:stCondLst>
                                    <p:cond delay="0"/>
                                  </p:stCondLst>
                                  <p:childTnLst>
                                    <p:set>
                                      <p:cBhvr>
                                        <p:cTn id="172" dur="1" fill="hold">
                                          <p:stCondLst>
                                            <p:cond delay="0"/>
                                          </p:stCondLst>
                                        </p:cTn>
                                        <p:tgtEl>
                                          <p:spTgt spid="61"/>
                                        </p:tgtEl>
                                        <p:attrNameLst>
                                          <p:attrName>style.visibility</p:attrName>
                                        </p:attrNameLst>
                                      </p:cBhvr>
                                      <p:to>
                                        <p:strVal val="visible"/>
                                      </p:to>
                                    </p:set>
                                    <p:animEffect transition="in" filter="box(in)">
                                      <p:cBhvr>
                                        <p:cTn id="173" dur="500"/>
                                        <p:tgtEl>
                                          <p:spTgt spid="61"/>
                                        </p:tgtEl>
                                      </p:cBhvr>
                                    </p:animEffect>
                                  </p:childTnLst>
                                </p:cTn>
                              </p:par>
                            </p:childTnLst>
                          </p:cTn>
                        </p:par>
                        <p:par>
                          <p:cTn id="174" fill="hold">
                            <p:stCondLst>
                              <p:cond delay="10000"/>
                            </p:stCondLst>
                            <p:childTnLst>
                              <p:par>
                                <p:cTn id="175" presetID="4" presetClass="entr" presetSubtype="16" fill="hold" grpId="0" nodeType="after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box(in)">
                                      <p:cBhvr>
                                        <p:cTn id="177" dur="500"/>
                                        <p:tgtEl>
                                          <p:spTgt spid="62"/>
                                        </p:tgtEl>
                                      </p:cBhvr>
                                    </p:animEffect>
                                  </p:childTnLst>
                                </p:cTn>
                              </p:par>
                              <p:par>
                                <p:cTn id="178" presetID="4" presetClass="entr" presetSubtype="16" fill="hold" grpId="0" nodeType="withEffect">
                                  <p:stCondLst>
                                    <p:cond delay="0"/>
                                  </p:stCondLst>
                                  <p:childTnLst>
                                    <p:set>
                                      <p:cBhvr>
                                        <p:cTn id="179" dur="1" fill="hold">
                                          <p:stCondLst>
                                            <p:cond delay="0"/>
                                          </p:stCondLst>
                                        </p:cTn>
                                        <p:tgtEl>
                                          <p:spTgt spid="63"/>
                                        </p:tgtEl>
                                        <p:attrNameLst>
                                          <p:attrName>style.visibility</p:attrName>
                                        </p:attrNameLst>
                                      </p:cBhvr>
                                      <p:to>
                                        <p:strVal val="visible"/>
                                      </p:to>
                                    </p:set>
                                    <p:animEffect transition="in" filter="box(in)">
                                      <p:cBhvr>
                                        <p:cTn id="180" dur="500"/>
                                        <p:tgtEl>
                                          <p:spTgt spid="63"/>
                                        </p:tgtEl>
                                      </p:cBhvr>
                                    </p:animEffect>
                                  </p:childTnLst>
                                </p:cTn>
                              </p:par>
                            </p:childTnLst>
                          </p:cTn>
                        </p:par>
                        <p:par>
                          <p:cTn id="181" fill="hold">
                            <p:stCondLst>
                              <p:cond delay="10500"/>
                            </p:stCondLst>
                            <p:childTnLst>
                              <p:par>
                                <p:cTn id="182" presetID="4" presetClass="entr" presetSubtype="16" fill="hold" grpId="0" nodeType="afterEffect">
                                  <p:stCondLst>
                                    <p:cond delay="0"/>
                                  </p:stCondLst>
                                  <p:childTnLst>
                                    <p:set>
                                      <p:cBhvr>
                                        <p:cTn id="183" dur="1" fill="hold">
                                          <p:stCondLst>
                                            <p:cond delay="0"/>
                                          </p:stCondLst>
                                        </p:cTn>
                                        <p:tgtEl>
                                          <p:spTgt spid="64"/>
                                        </p:tgtEl>
                                        <p:attrNameLst>
                                          <p:attrName>style.visibility</p:attrName>
                                        </p:attrNameLst>
                                      </p:cBhvr>
                                      <p:to>
                                        <p:strVal val="visible"/>
                                      </p:to>
                                    </p:set>
                                    <p:animEffect transition="in" filter="box(in)">
                                      <p:cBhvr>
                                        <p:cTn id="184" dur="500"/>
                                        <p:tgtEl>
                                          <p:spTgt spid="64"/>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4" fill="hold" nodeType="clickEffect">
                                  <p:stCondLst>
                                    <p:cond delay="0"/>
                                  </p:stCondLst>
                                  <p:childTnLst>
                                    <p:set>
                                      <p:cBhvr>
                                        <p:cTn id="188" dur="1" fill="hold">
                                          <p:stCondLst>
                                            <p:cond delay="0"/>
                                          </p:stCondLst>
                                        </p:cTn>
                                        <p:tgtEl>
                                          <p:spTgt spid="50"/>
                                        </p:tgtEl>
                                        <p:attrNameLst>
                                          <p:attrName>style.visibility</p:attrName>
                                        </p:attrNameLst>
                                      </p:cBhvr>
                                      <p:to>
                                        <p:strVal val="visible"/>
                                      </p:to>
                                    </p:set>
                                    <p:animEffect transition="in" filter="wipe(down)">
                                      <p:cBhvr>
                                        <p:cTn id="189" dur="500"/>
                                        <p:tgtEl>
                                          <p:spTgt spid="50"/>
                                        </p:tgtEl>
                                      </p:cBhvr>
                                    </p:animEffect>
                                  </p:childTnLst>
                                </p:cTn>
                              </p:par>
                            </p:childTnLst>
                          </p:cTn>
                        </p:par>
                      </p:childTnLst>
                    </p:cTn>
                  </p:par>
                  <p:par>
                    <p:cTn id="190" fill="hold">
                      <p:stCondLst>
                        <p:cond delay="indefinite"/>
                      </p:stCondLst>
                      <p:childTnLst>
                        <p:par>
                          <p:cTn id="191" fill="hold">
                            <p:stCondLst>
                              <p:cond delay="0"/>
                            </p:stCondLst>
                            <p:childTnLst>
                              <p:par>
                                <p:cTn id="192" presetID="6" presetClass="entr" presetSubtype="16" fill="hold" grpId="0" nodeType="clickEffect">
                                  <p:stCondLst>
                                    <p:cond delay="0"/>
                                  </p:stCondLst>
                                  <p:childTnLst>
                                    <p:set>
                                      <p:cBhvr>
                                        <p:cTn id="193" dur="1" fill="hold">
                                          <p:stCondLst>
                                            <p:cond delay="0"/>
                                          </p:stCondLst>
                                        </p:cTn>
                                        <p:tgtEl>
                                          <p:spTgt spid="67"/>
                                        </p:tgtEl>
                                        <p:attrNameLst>
                                          <p:attrName>style.visibility</p:attrName>
                                        </p:attrNameLst>
                                      </p:cBhvr>
                                      <p:to>
                                        <p:strVal val="visible"/>
                                      </p:to>
                                    </p:set>
                                    <p:animEffect transition="in" filter="circle(in)">
                                      <p:cBhvr>
                                        <p:cTn id="194" dur="500"/>
                                        <p:tgtEl>
                                          <p:spTgt spid="67"/>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4" fill="hold" nodeType="clickEffect">
                                  <p:stCondLst>
                                    <p:cond delay="0"/>
                                  </p:stCondLst>
                                  <p:childTnLst>
                                    <p:set>
                                      <p:cBhvr>
                                        <p:cTn id="198" dur="1" fill="hold">
                                          <p:stCondLst>
                                            <p:cond delay="0"/>
                                          </p:stCondLst>
                                        </p:cTn>
                                        <p:tgtEl>
                                          <p:spTgt spid="69"/>
                                        </p:tgtEl>
                                        <p:attrNameLst>
                                          <p:attrName>style.visibility</p:attrName>
                                        </p:attrNameLst>
                                      </p:cBhvr>
                                      <p:to>
                                        <p:strVal val="visible"/>
                                      </p:to>
                                    </p:set>
                                    <p:animEffect transition="in" filter="wipe(down)">
                                      <p:cBhvr>
                                        <p:cTn id="199" dur="500"/>
                                        <p:tgtEl>
                                          <p:spTgt spid="69"/>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2" fill="hold" nodeType="clickEffect">
                                  <p:stCondLst>
                                    <p:cond delay="0"/>
                                  </p:stCondLst>
                                  <p:childTnLst>
                                    <p:set>
                                      <p:cBhvr>
                                        <p:cTn id="203" dur="1" fill="hold">
                                          <p:stCondLst>
                                            <p:cond delay="0"/>
                                          </p:stCondLst>
                                        </p:cTn>
                                        <p:tgtEl>
                                          <p:spTgt spid="71"/>
                                        </p:tgtEl>
                                        <p:attrNameLst>
                                          <p:attrName>style.visibility</p:attrName>
                                        </p:attrNameLst>
                                      </p:cBhvr>
                                      <p:to>
                                        <p:strVal val="visible"/>
                                      </p:to>
                                    </p:set>
                                    <p:animEffect transition="in" filter="wipe(right)">
                                      <p:cBhvr>
                                        <p:cTn id="204" dur="500"/>
                                        <p:tgtEl>
                                          <p:spTgt spid="71"/>
                                        </p:tgtEl>
                                      </p:cBhvr>
                                    </p:animEffec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0" nodeType="clickEffect">
                                  <p:stCondLst>
                                    <p:cond delay="0"/>
                                  </p:stCondLst>
                                  <p:childTnLst>
                                    <p:set>
                                      <p:cBhvr>
                                        <p:cTn id="20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7" grpId="0" animBg="1"/>
      <p:bldP spid="7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lstStyle/>
              <a:p>
                <a:pPr>
                  <a:buNone/>
                </a:pPr>
                <a:r>
                  <a:rPr lang="en-US" b="1" u="sng" dirty="0"/>
                  <a:t>Error Calculation</a:t>
                </a:r>
              </a:p>
              <a:p>
                <a:r>
                  <a:rPr lang="en-US" dirty="0"/>
                  <a:t>The error </a:t>
                </a:r>
                <a:r>
                  <a:rPr lang="en-US" dirty="0" err="1"/>
                  <a:t>E</a:t>
                </a:r>
                <a:r>
                  <a:rPr lang="en-US" baseline="-25000" dirty="0" err="1"/>
                  <a:t>i</a:t>
                </a:r>
                <a:r>
                  <a:rPr lang="en-US" dirty="0"/>
                  <a:t>=(Actual Value – Predicted value)=</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𝑇𝑖</m:t>
                    </m:r>
                    <m:r>
                      <a:rPr lang="en-US" i="1" dirty="0">
                        <a:latin typeface="Cambria Math" panose="02040503050406030204" pitchFamily="18" charset="0"/>
                      </a:rPr>
                      <m:t>−</m:t>
                    </m:r>
                    <m:r>
                      <a:rPr lang="en-US" i="1" dirty="0" err="1">
                        <a:latin typeface="Cambria Math" panose="02040503050406030204" pitchFamily="18" charset="0"/>
                      </a:rPr>
                      <m:t>𝑦</m:t>
                    </m:r>
                    <m:r>
                      <a:rPr lang="en-US" i="1" baseline="-25000" dirty="0" err="1">
                        <a:latin typeface="Cambria Math" panose="02040503050406030204" pitchFamily="18" charset="0"/>
                      </a:rPr>
                      <m:t>𝑖</m:t>
                    </m:r>
                    <m:r>
                      <a:rPr lang="en-US" i="1" dirty="0">
                        <a:latin typeface="Cambria Math" panose="02040503050406030204" pitchFamily="18" charset="0"/>
                      </a:rPr>
                      <m:t>)</m:t>
                    </m:r>
                  </m:oMath>
                </a14:m>
                <a:endParaRPr lang="en-US" dirty="0"/>
              </a:p>
              <a:p>
                <a:r>
                  <a:rPr lang="en-US" dirty="0"/>
                  <a:t>For making +</a:t>
                </a:r>
                <a:r>
                  <a:rPr lang="en-US" dirty="0" err="1"/>
                  <a:t>ve</a:t>
                </a:r>
                <a:r>
                  <a:rPr lang="en-US" dirty="0"/>
                  <a:t>= </a:t>
                </a:r>
                <a14:m>
                  <m:oMath xmlns:m="http://schemas.openxmlformats.org/officeDocument/2006/math">
                    <m:r>
                      <a:rPr lang="en-US" i="1" dirty="0">
                        <a:latin typeface="Cambria Math" panose="02040503050406030204" pitchFamily="18" charset="0"/>
                      </a:rPr>
                      <m:t>𝐸</m:t>
                    </m:r>
                    <m:r>
                      <a:rPr lang="en-US" i="1" baseline="-25000" dirty="0" err="1">
                        <a:latin typeface="Cambria Math" panose="02040503050406030204" pitchFamily="18" charset="0"/>
                      </a:rPr>
                      <m:t>𝑖</m:t>
                    </m:r>
                    <m:r>
                      <a:rPr lang="en-US" i="1" dirty="0">
                        <a:latin typeface="Cambria Math" panose="02040503050406030204" pitchFamily="18" charset="0"/>
                      </a:rPr>
                      <m:t>= (</m:t>
                    </m:r>
                    <m:r>
                      <a:rPr lang="en-US" i="1" dirty="0">
                        <a:latin typeface="Cambria Math" panose="02040503050406030204" pitchFamily="18" charset="0"/>
                      </a:rPr>
                      <m:t>𝑇𝑖</m:t>
                    </m:r>
                    <m:r>
                      <a:rPr lang="en-US" i="1" dirty="0">
                        <a:latin typeface="Cambria Math" panose="02040503050406030204" pitchFamily="18" charset="0"/>
                      </a:rPr>
                      <m:t>−</m:t>
                    </m:r>
                    <m:r>
                      <a:rPr lang="en-US" i="1" dirty="0" err="1">
                        <a:latin typeface="Cambria Math" panose="02040503050406030204" pitchFamily="18" charset="0"/>
                      </a:rPr>
                      <m:t>𝑦</m:t>
                    </m:r>
                    <m:r>
                      <a:rPr lang="en-US" i="1" baseline="-25000" dirty="0" err="1">
                        <a:latin typeface="Cambria Math" panose="02040503050406030204" pitchFamily="18" charset="0"/>
                      </a:rPr>
                      <m:t>𝑖</m:t>
                    </m:r>
                    <m:r>
                      <a:rPr lang="en-US" i="1" dirty="0">
                        <a:latin typeface="Cambria Math" panose="02040503050406030204" pitchFamily="18" charset="0"/>
                      </a:rPr>
                      <m:t>)</m:t>
                    </m:r>
                    <m:r>
                      <a:rPr lang="en-US" i="1" baseline="30000" dirty="0">
                        <a:latin typeface="Cambria Math" panose="02040503050406030204" pitchFamily="18" charset="0"/>
                      </a:rPr>
                      <m:t>2 </m:t>
                    </m:r>
                    <m:r>
                      <a:rPr lang="en-US" i="1" dirty="0">
                        <a:latin typeface="Cambria Math" panose="02040503050406030204" pitchFamily="18" charset="0"/>
                      </a:rPr>
                      <m:t> </m:t>
                    </m:r>
                  </m:oMath>
                </a14:m>
                <a:r>
                  <a:rPr lang="en-US" dirty="0"/>
                  <a:t>[Error for </a:t>
                </a:r>
                <a:r>
                  <a:rPr lang="en-US" dirty="0" err="1"/>
                  <a:t>i</a:t>
                </a:r>
                <a:r>
                  <a:rPr lang="en-US" baseline="30000" dirty="0" err="1"/>
                  <a:t>th</a:t>
                </a:r>
                <a:r>
                  <a:rPr lang="en-US" dirty="0"/>
                  <a:t> input instance]</a:t>
                </a:r>
              </a:p>
              <a:p>
                <a:pPr marL="336550" indent="0">
                  <a:buNone/>
                </a:pPr>
                <a:endParaRPr lang="en-US" baseline="3000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0">
                <a:blip r:embed="rId2"/>
                <a:stretch>
                  <a:fillRect t="-1533"/>
                </a:stretch>
              </a:blipFill>
            </p:spPr>
            <p:txBody>
              <a:bodyPr/>
              <a:lstStyle/>
              <a:p>
                <a:r>
                  <a:rPr lang="en-IN">
                    <a:noFill/>
                  </a:rPr>
                  <a:t> </a:t>
                </a:r>
              </a:p>
            </p:txBody>
          </p:sp>
        </mc:Fallback>
      </mc:AlternateContent>
      <p:graphicFrame>
        <p:nvGraphicFramePr>
          <p:cNvPr id="9" name="Chart 8"/>
          <p:cNvGraphicFramePr/>
          <p:nvPr/>
        </p:nvGraphicFramePr>
        <p:xfrm>
          <a:off x="3048000" y="3200400"/>
          <a:ext cx="6324600" cy="3048000"/>
        </p:xfrm>
        <a:graphic>
          <a:graphicData uri="http://schemas.openxmlformats.org/drawingml/2006/chart">
            <c:chart xmlns:c="http://schemas.openxmlformats.org/drawingml/2006/chart" xmlns:r="http://schemas.openxmlformats.org/officeDocument/2006/relationships" r:id="rId3"/>
          </a:graphicData>
        </a:graphic>
      </p:graphicFrame>
      <p:sp>
        <p:nvSpPr>
          <p:cNvPr id="10" name="Oval 9"/>
          <p:cNvSpPr/>
          <p:nvPr/>
        </p:nvSpPr>
        <p:spPr>
          <a:xfrm>
            <a:off x="4038600" y="5334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114800" y="5181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267200" y="5257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267200" y="5029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495800" y="5105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495800" y="4876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724400" y="4800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724400" y="5029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05400" y="4648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029200" y="4876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334000"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008641" y="3987801"/>
            <a:ext cx="76200" cy="1412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715000" y="4648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867400" y="4495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334000" y="4724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572000" y="4800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105400" y="5029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324600" y="4267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172200" y="4267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553200" y="4114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553200" y="4267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324600" y="4419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781800" y="4038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781800" y="4343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315200" y="3962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162800" y="4038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467600" y="3962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848600" y="3733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7696200" y="3810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vcv</a:t>
            </a:r>
            <a:endParaRPr lang="en-US" dirty="0"/>
          </a:p>
        </p:txBody>
      </p:sp>
      <p:sp>
        <p:nvSpPr>
          <p:cNvPr id="39" name="Oval 38"/>
          <p:cNvSpPr/>
          <p:nvPr/>
        </p:nvSpPr>
        <p:spPr>
          <a:xfrm>
            <a:off x="8153400" y="3657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229600" y="3810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8382000" y="3657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8382000" y="3733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8686800" y="3581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8991600" y="3429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8991600" y="356775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934200" y="4191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543800" y="4191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934200" y="4038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p:nvCxnSpPr>
        <p:spPr>
          <a:xfrm flipV="1">
            <a:off x="3581401" y="3469946"/>
            <a:ext cx="5475241" cy="1940255"/>
          </a:xfrm>
          <a:prstGeom prst="line">
            <a:avLst/>
          </a:prstGeom>
          <a:ln w="73025">
            <a:solidFill>
              <a:srgbClr val="C00000"/>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5257800" y="4953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flipH="1" flipV="1">
            <a:off x="5738812" y="5170488"/>
            <a:ext cx="166688" cy="8731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6096000" y="4495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391400" y="4114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7696200" y="3962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848600" y="4114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8077200" y="3962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8229600" y="3810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8686800" y="3733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8915400" y="3505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8458200" y="3505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8763000" y="3429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543800" y="3810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7696200" y="3886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5867400" y="5943600"/>
            <a:ext cx="4191000" cy="369332"/>
          </a:xfrm>
          <a:prstGeom prst="rect">
            <a:avLst/>
          </a:prstGeom>
          <a:noFill/>
        </p:spPr>
        <p:txBody>
          <a:bodyPr wrap="square" rtlCol="0">
            <a:spAutoFit/>
          </a:bodyPr>
          <a:lstStyle/>
          <a:p>
            <a:r>
              <a:rPr lang="en-US" dirty="0"/>
              <a:t>Height</a:t>
            </a:r>
          </a:p>
        </p:txBody>
      </p:sp>
      <p:sp>
        <p:nvSpPr>
          <p:cNvPr id="65" name="TextBox 64"/>
          <p:cNvSpPr txBox="1"/>
          <p:nvPr/>
        </p:nvSpPr>
        <p:spPr>
          <a:xfrm>
            <a:off x="2743200" y="3429000"/>
            <a:ext cx="304800" cy="1754326"/>
          </a:xfrm>
          <a:prstGeom prst="rect">
            <a:avLst/>
          </a:prstGeom>
          <a:noFill/>
        </p:spPr>
        <p:txBody>
          <a:bodyPr wrap="square" rtlCol="0">
            <a:spAutoFit/>
          </a:bodyPr>
          <a:lstStyle/>
          <a:p>
            <a:r>
              <a:rPr lang="en-US" dirty="0"/>
              <a:t>W</a:t>
            </a:r>
          </a:p>
          <a:p>
            <a:r>
              <a:rPr lang="en-US" dirty="0"/>
              <a:t>E</a:t>
            </a:r>
          </a:p>
          <a:p>
            <a:r>
              <a:rPr lang="en-US" dirty="0"/>
              <a:t> I</a:t>
            </a:r>
          </a:p>
          <a:p>
            <a:r>
              <a:rPr lang="en-US" dirty="0"/>
              <a:t>G</a:t>
            </a:r>
          </a:p>
          <a:p>
            <a:r>
              <a:rPr lang="en-US" dirty="0"/>
              <a:t>H</a:t>
            </a:r>
          </a:p>
          <a:p>
            <a:r>
              <a:rPr lang="en-US" dirty="0"/>
              <a:t>T</a:t>
            </a:r>
          </a:p>
        </p:txBody>
      </p:sp>
      <p:sp>
        <p:nvSpPr>
          <p:cNvPr id="66" name="Oval 65"/>
          <p:cNvSpPr/>
          <p:nvPr/>
        </p:nvSpPr>
        <p:spPr>
          <a:xfrm>
            <a:off x="8264856" y="5562600"/>
            <a:ext cx="103496" cy="152400"/>
          </a:xfrm>
          <a:prstGeom prst="ellipse">
            <a:avLst/>
          </a:prstGeom>
          <a:solidFill>
            <a:srgbClr val="FF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p:nvPr/>
        </p:nvCxnSpPr>
        <p:spPr>
          <a:xfrm rot="5400000" flipH="1">
            <a:off x="7320602" y="4664406"/>
            <a:ext cx="1981200" cy="10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608696" y="3733800"/>
            <a:ext cx="4724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22" idx="3"/>
            <a:endCxn id="51" idx="5"/>
          </p:cNvCxnSpPr>
          <p:nvPr/>
        </p:nvCxnSpPr>
        <p:spPr>
          <a:xfrm>
            <a:off x="5726159" y="4713242"/>
            <a:ext cx="37064" cy="470033"/>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6034825" y="4097205"/>
            <a:ext cx="37064" cy="470033"/>
          </a:xfrm>
          <a:prstGeom prst="straightConnector1">
            <a:avLst/>
          </a:prstGeom>
          <a:ln w="444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Date Placeholder 3">
            <a:extLst>
              <a:ext uri="{FF2B5EF4-FFF2-40B4-BE49-F238E27FC236}">
                <a16:creationId xmlns:a16="http://schemas.microsoft.com/office/drawing/2014/main" id="{9B8DE92A-C395-1E3E-1F6F-679B35FF224A}"/>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72" name="Footer Placeholder 4">
            <a:extLst>
              <a:ext uri="{FF2B5EF4-FFF2-40B4-BE49-F238E27FC236}">
                <a16:creationId xmlns:a16="http://schemas.microsoft.com/office/drawing/2014/main" id="{0E064B7F-504E-151B-499F-FC4815B04B4F}"/>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73" name="Slide Number Placeholder 5">
            <a:extLst>
              <a:ext uri="{FF2B5EF4-FFF2-40B4-BE49-F238E27FC236}">
                <a16:creationId xmlns:a16="http://schemas.microsoft.com/office/drawing/2014/main" id="{3E7C3C00-021B-8199-ECC6-5B18F3C8C32E}"/>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34</a:t>
            </a:fld>
            <a:endParaRPr lang="en-US" dirty="0"/>
          </a:p>
        </p:txBody>
      </p:sp>
      <p:sp>
        <p:nvSpPr>
          <p:cNvPr id="74" name="TextBox 73">
            <a:extLst>
              <a:ext uri="{FF2B5EF4-FFF2-40B4-BE49-F238E27FC236}">
                <a16:creationId xmlns:a16="http://schemas.microsoft.com/office/drawing/2014/main" id="{E744C62A-BB7A-A7D9-2A82-2522E42BEFF6}"/>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Why error calculation?</a:t>
            </a:r>
            <a:endParaRPr lang="en-IN" sz="1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51"/>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down)">
                                      <p:cBhvr>
                                        <p:cTn id="11" dur="500"/>
                                        <p:tgtEl>
                                          <p:spTgt spid="70"/>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mph" presetSubtype="0" fill="hold" grpId="0" nodeType="clickEffect">
                                  <p:stCondLst>
                                    <p:cond delay="0"/>
                                  </p:stCondLst>
                                  <p:childTnLst>
                                    <p:animScale>
                                      <p:cBhvr>
                                        <p:cTn id="15" dur="2000" fill="hold"/>
                                        <p:tgtEl>
                                          <p:spTgt spid="21"/>
                                        </p:tgtEl>
                                      </p:cBhvr>
                                      <p:by x="150000" y="150000"/>
                                    </p:animScale>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6"/>
                                        </p:tgtEl>
                                        <p:attrNameLst>
                                          <p:attrName>style.visibility</p:attrName>
                                        </p:attrNameLst>
                                      </p:cBhvr>
                                      <p:to>
                                        <p:strVal val="visible"/>
                                      </p:to>
                                    </p:set>
                                    <p:animEffect transition="in" filter="wipe(down)">
                                      <p:cBhvr>
                                        <p:cTn id="2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3" name="Content Placeholder 2"/>
          <p:cNvSpPr>
            <a:spLocks noGrp="1"/>
          </p:cNvSpPr>
          <p:nvPr>
            <p:ph sz="quarter" idx="1"/>
          </p:nvPr>
        </p:nvSpPr>
        <p:spPr/>
        <p:txBody>
          <a:bodyPr/>
          <a:lstStyle/>
          <a:p>
            <a:r>
              <a:rPr lang="en-US" b="1" u="sng" dirty="0"/>
              <a:t>Error Calculation</a:t>
            </a:r>
          </a:p>
          <a:p>
            <a:pPr lvl="1"/>
            <a:r>
              <a:rPr lang="en-US" dirty="0"/>
              <a:t>It is done to adjust the slope(m) and intercept for better fitting next time.</a:t>
            </a:r>
          </a:p>
          <a:p>
            <a:pPr lvl="1"/>
            <a:endParaRPr lang="en-US" dirty="0"/>
          </a:p>
        </p:txBody>
      </p:sp>
      <p:graphicFrame>
        <p:nvGraphicFramePr>
          <p:cNvPr id="4" name="Chart 3"/>
          <p:cNvGraphicFramePr/>
          <p:nvPr/>
        </p:nvGraphicFramePr>
        <p:xfrm>
          <a:off x="3009900" y="3429000"/>
          <a:ext cx="6324600" cy="3048000"/>
        </p:xfrm>
        <a:graphic>
          <a:graphicData uri="http://schemas.openxmlformats.org/drawingml/2006/chart">
            <c:chart xmlns:c="http://schemas.openxmlformats.org/drawingml/2006/chart" xmlns:r="http://schemas.openxmlformats.org/officeDocument/2006/relationships" r:id="rId3"/>
          </a:graphicData>
        </a:graphic>
      </p:graphicFrame>
      <p:sp>
        <p:nvSpPr>
          <p:cNvPr id="10" name="Oval 9"/>
          <p:cNvSpPr/>
          <p:nvPr/>
        </p:nvSpPr>
        <p:spPr>
          <a:xfrm>
            <a:off x="3962400" y="5638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114800" y="5562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flipV="1">
            <a:off x="3581401" y="3886201"/>
            <a:ext cx="5475241" cy="1940255"/>
          </a:xfrm>
          <a:prstGeom prst="line">
            <a:avLst/>
          </a:prstGeom>
          <a:ln w="73025">
            <a:solidFill>
              <a:srgbClr val="C00000"/>
            </a:solidFill>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867400" y="6260068"/>
            <a:ext cx="419100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Height</a:t>
            </a:r>
          </a:p>
        </p:txBody>
      </p:sp>
      <p:sp>
        <p:nvSpPr>
          <p:cNvPr id="66" name="TextBox 65"/>
          <p:cNvSpPr txBox="1"/>
          <p:nvPr/>
        </p:nvSpPr>
        <p:spPr>
          <a:xfrm>
            <a:off x="2743200" y="3962400"/>
            <a:ext cx="304800" cy="1754326"/>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a:t>
            </a:r>
          </a:p>
          <a:p>
            <a:r>
              <a:rPr lang="en-US" b="1" dirty="0">
                <a:latin typeface="Times New Roman" panose="02020603050405020304" pitchFamily="18" charset="0"/>
                <a:cs typeface="Times New Roman" panose="02020603050405020304" pitchFamily="18" charset="0"/>
              </a:rPr>
              <a:t>E</a:t>
            </a:r>
          </a:p>
          <a:p>
            <a:r>
              <a:rPr lang="en-US" b="1" dirty="0">
                <a:latin typeface="Times New Roman" panose="02020603050405020304" pitchFamily="18" charset="0"/>
                <a:cs typeface="Times New Roman" panose="02020603050405020304" pitchFamily="18" charset="0"/>
              </a:rPr>
              <a:t>I</a:t>
            </a:r>
          </a:p>
          <a:p>
            <a:r>
              <a:rPr lang="en-US" b="1" dirty="0">
                <a:latin typeface="Times New Roman" panose="02020603050405020304" pitchFamily="18" charset="0"/>
                <a:cs typeface="Times New Roman" panose="02020603050405020304" pitchFamily="18" charset="0"/>
              </a:rPr>
              <a:t>G</a:t>
            </a:r>
          </a:p>
          <a:p>
            <a:r>
              <a:rPr lang="en-US" b="1" dirty="0">
                <a:latin typeface="Times New Roman" panose="02020603050405020304" pitchFamily="18" charset="0"/>
                <a:cs typeface="Times New Roman" panose="02020603050405020304" pitchFamily="18" charset="0"/>
              </a:rPr>
              <a:t>H</a:t>
            </a:r>
          </a:p>
          <a:p>
            <a:r>
              <a:rPr lang="en-US" b="1" dirty="0">
                <a:latin typeface="Times New Roman" panose="02020603050405020304" pitchFamily="18" charset="0"/>
                <a:cs typeface="Times New Roman" panose="02020603050405020304" pitchFamily="18" charset="0"/>
              </a:rPr>
              <a:t>T</a:t>
            </a:r>
          </a:p>
        </p:txBody>
      </p:sp>
      <p:sp>
        <p:nvSpPr>
          <p:cNvPr id="68" name="Oval 67"/>
          <p:cNvSpPr/>
          <p:nvPr/>
        </p:nvSpPr>
        <p:spPr>
          <a:xfrm>
            <a:off x="4267200" y="5334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4419600" y="5257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4724400" y="5181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4876800" y="5257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724400" y="5486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181600" y="5410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5334000" y="5334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334000" y="5181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V="1">
            <a:off x="3581400" y="4114800"/>
            <a:ext cx="5638800" cy="1600200"/>
          </a:xfrm>
          <a:prstGeom prst="line">
            <a:avLst/>
          </a:prstGeom>
          <a:ln w="73025">
            <a:solidFill>
              <a:srgbClr val="C00000"/>
            </a:solidFill>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5638800" y="5334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5943600" y="5181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096000" y="5105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6248400" y="4876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6477000" y="4953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6629400" y="48768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7086600" y="4800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7239000"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953000" y="5029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334000" y="4953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4343400" y="5181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5486400" y="5105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3">
            <a:extLst>
              <a:ext uri="{FF2B5EF4-FFF2-40B4-BE49-F238E27FC236}">
                <a16:creationId xmlns:a16="http://schemas.microsoft.com/office/drawing/2014/main" id="{FF37E53C-F0CA-128F-717C-0F801B6323BD}"/>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6" name="Footer Placeholder 4">
            <a:extLst>
              <a:ext uri="{FF2B5EF4-FFF2-40B4-BE49-F238E27FC236}">
                <a16:creationId xmlns:a16="http://schemas.microsoft.com/office/drawing/2014/main" id="{122BB843-6504-0E29-17E3-CB9A9A44B17B}"/>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7" name="Slide Number Placeholder 5">
            <a:extLst>
              <a:ext uri="{FF2B5EF4-FFF2-40B4-BE49-F238E27FC236}">
                <a16:creationId xmlns:a16="http://schemas.microsoft.com/office/drawing/2014/main" id="{5DF3E34B-D79D-F11D-396E-76742053599E}"/>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35</a:t>
            </a:fld>
            <a:endParaRPr lang="en-US" dirty="0"/>
          </a:p>
        </p:txBody>
      </p:sp>
      <p:sp>
        <p:nvSpPr>
          <p:cNvPr id="8" name="TextBox 7">
            <a:extLst>
              <a:ext uri="{FF2B5EF4-FFF2-40B4-BE49-F238E27FC236}">
                <a16:creationId xmlns:a16="http://schemas.microsoft.com/office/drawing/2014/main" id="{324A1A4A-CC39-0894-314B-1C5D2AE52D67}"/>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Plotting the Error…</a:t>
            </a:r>
            <a:endParaRPr lang="en-IN" sz="1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500"/>
                                        <p:tgtEl>
                                          <p:spTgt spid="10"/>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ircle(in)">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left)">
                                      <p:cBhvr>
                                        <p:cTn id="16" dur="2000"/>
                                        <p:tgtEl>
                                          <p:spTgt spid="50"/>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circle(in)">
                                      <p:cBhvr>
                                        <p:cTn id="21" dur="500"/>
                                        <p:tgtEl>
                                          <p:spTgt spid="68"/>
                                        </p:tgtEl>
                                      </p:cBhvr>
                                    </p:animEffect>
                                  </p:childTnLst>
                                </p:cTn>
                              </p:par>
                            </p:childTnLst>
                          </p:cTn>
                        </p:par>
                        <p:par>
                          <p:cTn id="22" fill="hold">
                            <p:stCondLst>
                              <p:cond delay="500"/>
                            </p:stCondLst>
                            <p:childTnLst>
                              <p:par>
                                <p:cTn id="23" presetID="6" presetClass="entr" presetSubtype="16" fill="hold" grpId="0"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circle(in)">
                                      <p:cBhvr>
                                        <p:cTn id="25" dur="500"/>
                                        <p:tgtEl>
                                          <p:spTgt spid="92"/>
                                        </p:tgtEl>
                                      </p:cBhvr>
                                    </p:animEffect>
                                  </p:childTnLst>
                                </p:cTn>
                              </p:par>
                            </p:childTnLst>
                          </p:cTn>
                        </p:par>
                        <p:par>
                          <p:cTn id="26" fill="hold">
                            <p:stCondLst>
                              <p:cond delay="1000"/>
                            </p:stCondLst>
                            <p:childTnLst>
                              <p:par>
                                <p:cTn id="27" presetID="6" presetClass="entr" presetSubtype="16" fill="hold" grpId="0" nodeType="afterEffect">
                                  <p:stCondLst>
                                    <p:cond delay="0"/>
                                  </p:stCondLst>
                                  <p:childTnLst>
                                    <p:set>
                                      <p:cBhvr>
                                        <p:cTn id="28" dur="1" fill="hold">
                                          <p:stCondLst>
                                            <p:cond delay="0"/>
                                          </p:stCondLst>
                                        </p:cTn>
                                        <p:tgtEl>
                                          <p:spTgt spid="93"/>
                                        </p:tgtEl>
                                        <p:attrNameLst>
                                          <p:attrName>style.visibility</p:attrName>
                                        </p:attrNameLst>
                                      </p:cBhvr>
                                      <p:to>
                                        <p:strVal val="visible"/>
                                      </p:to>
                                    </p:set>
                                    <p:animEffect transition="in" filter="circle(in)">
                                      <p:cBhvr>
                                        <p:cTn id="29" dur="500"/>
                                        <p:tgtEl>
                                          <p:spTgt spid="93"/>
                                        </p:tgtEl>
                                      </p:cBhvr>
                                    </p:animEffect>
                                  </p:childTnLst>
                                </p:cTn>
                              </p:par>
                            </p:childTnLst>
                          </p:cTn>
                        </p:par>
                        <p:par>
                          <p:cTn id="30" fill="hold">
                            <p:stCondLst>
                              <p:cond delay="1500"/>
                            </p:stCondLst>
                            <p:childTnLst>
                              <p:par>
                                <p:cTn id="31" presetID="6" presetClass="entr" presetSubtype="16" fill="hold" grpId="0" nodeType="after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circle(in)">
                                      <p:cBhvr>
                                        <p:cTn id="33" dur="500"/>
                                        <p:tgtEl>
                                          <p:spTgt spid="94"/>
                                        </p:tgtEl>
                                      </p:cBhvr>
                                    </p:animEffect>
                                  </p:childTnLst>
                                </p:cTn>
                              </p:par>
                            </p:childTnLst>
                          </p:cTn>
                        </p:par>
                        <p:par>
                          <p:cTn id="34" fill="hold">
                            <p:stCondLst>
                              <p:cond delay="2000"/>
                            </p:stCondLst>
                            <p:childTnLst>
                              <p:par>
                                <p:cTn id="35" presetID="6" presetClass="entr" presetSubtype="16" fill="hold" grpId="0" nodeType="after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circle(in)">
                                      <p:cBhvr>
                                        <p:cTn id="37" dur="500"/>
                                        <p:tgtEl>
                                          <p:spTgt spid="95"/>
                                        </p:tgtEl>
                                      </p:cBhvr>
                                    </p:animEffect>
                                  </p:childTnLst>
                                </p:cTn>
                              </p:par>
                            </p:childTnLst>
                          </p:cTn>
                        </p:par>
                        <p:par>
                          <p:cTn id="38" fill="hold">
                            <p:stCondLst>
                              <p:cond delay="2500"/>
                            </p:stCondLst>
                            <p:childTnLst>
                              <p:par>
                                <p:cTn id="39" presetID="6" presetClass="entr" presetSubtype="16" fill="hold" grpId="0" nodeType="after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circle(in)">
                                      <p:cBhvr>
                                        <p:cTn id="41" dur="500"/>
                                        <p:tgtEl>
                                          <p:spTgt spid="70"/>
                                        </p:tgtEl>
                                      </p:cBhvr>
                                    </p:animEffect>
                                  </p:childTnLst>
                                </p:cTn>
                              </p:par>
                            </p:childTnLst>
                          </p:cTn>
                        </p:par>
                        <p:par>
                          <p:cTn id="42" fill="hold">
                            <p:stCondLst>
                              <p:cond delay="3000"/>
                            </p:stCondLst>
                            <p:childTnLst>
                              <p:par>
                                <p:cTn id="43" presetID="6" presetClass="entr" presetSubtype="16" fill="hold" grpId="0"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circle(in)">
                                      <p:cBhvr>
                                        <p:cTn id="45" dur="500"/>
                                        <p:tgtEl>
                                          <p:spTgt spid="72"/>
                                        </p:tgtEl>
                                      </p:cBhvr>
                                    </p:animEffect>
                                  </p:childTnLst>
                                </p:cTn>
                              </p:par>
                            </p:childTnLst>
                          </p:cTn>
                        </p:par>
                      </p:childTnLst>
                    </p:cTn>
                  </p:par>
                  <p:par>
                    <p:cTn id="46" fill="hold">
                      <p:stCondLst>
                        <p:cond delay="indefinite"/>
                      </p:stCondLst>
                      <p:childTnLst>
                        <p:par>
                          <p:cTn id="47" fill="hold">
                            <p:stCondLst>
                              <p:cond delay="0"/>
                            </p:stCondLst>
                            <p:childTnLst>
                              <p:par>
                                <p:cTn id="48" presetID="64" presetClass="path" presetSubtype="0" accel="50000" decel="50000" fill="hold" nodeType="clickEffect">
                                  <p:stCondLst>
                                    <p:cond delay="0"/>
                                  </p:stCondLst>
                                  <p:childTnLst>
                                    <p:animMotion origin="layout" path="M -0.0007 -9.80574E-7 L 4.44444E-6 -0.0303 " pathEditMode="relative" rAng="0" ptsTypes="AA">
                                      <p:cBhvr>
                                        <p:cTn id="49" dur="2000" fill="hold"/>
                                        <p:tgtEl>
                                          <p:spTgt spid="50"/>
                                        </p:tgtEl>
                                        <p:attrNameLst>
                                          <p:attrName>ppt_x</p:attrName>
                                          <p:attrName>ppt_y</p:attrName>
                                        </p:attrNameLst>
                                      </p:cBhvr>
                                      <p:rCtr x="0" y="-15"/>
                                    </p:animMotion>
                                  </p:childTnLst>
                                </p:cTn>
                              </p:par>
                            </p:childTnLst>
                          </p:cTn>
                        </p:par>
                        <p:par>
                          <p:cTn id="50" fill="hold">
                            <p:stCondLst>
                              <p:cond delay="2000"/>
                            </p:stCondLst>
                            <p:childTnLst>
                              <p:par>
                                <p:cTn id="51" presetID="6" presetClass="entr" presetSubtype="16" fill="hold" grpId="0" nodeType="after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circle(in)">
                                      <p:cBhvr>
                                        <p:cTn id="53" dur="500"/>
                                        <p:tgtEl>
                                          <p:spTgt spid="74"/>
                                        </p:tgtEl>
                                      </p:cBhvr>
                                    </p:animEffect>
                                  </p:childTnLst>
                                </p:cTn>
                              </p:par>
                            </p:childTnLst>
                          </p:cTn>
                        </p:par>
                        <p:par>
                          <p:cTn id="54" fill="hold">
                            <p:stCondLst>
                              <p:cond delay="2500"/>
                            </p:stCondLst>
                            <p:childTnLst>
                              <p:par>
                                <p:cTn id="55" presetID="6" presetClass="entr" presetSubtype="16" fill="hold" grpId="0" nodeType="after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circle(in)">
                                      <p:cBhvr>
                                        <p:cTn id="57" dur="500"/>
                                        <p:tgtEl>
                                          <p:spTgt spid="75"/>
                                        </p:tgtEl>
                                      </p:cBhvr>
                                    </p:animEffect>
                                  </p:childTnLst>
                                </p:cTn>
                              </p:par>
                            </p:childTnLst>
                          </p:cTn>
                        </p:par>
                        <p:par>
                          <p:cTn id="58" fill="hold">
                            <p:stCondLst>
                              <p:cond delay="3000"/>
                            </p:stCondLst>
                            <p:childTnLst>
                              <p:par>
                                <p:cTn id="59" presetID="6" presetClass="entr" presetSubtype="16" fill="hold" grpId="0" nodeType="afterEffect">
                                  <p:stCondLst>
                                    <p:cond delay="0"/>
                                  </p:stCondLst>
                                  <p:childTnLst>
                                    <p:set>
                                      <p:cBhvr>
                                        <p:cTn id="60" dur="1" fill="hold">
                                          <p:stCondLst>
                                            <p:cond delay="0"/>
                                          </p:stCondLst>
                                        </p:cTn>
                                        <p:tgtEl>
                                          <p:spTgt spid="76"/>
                                        </p:tgtEl>
                                        <p:attrNameLst>
                                          <p:attrName>style.visibility</p:attrName>
                                        </p:attrNameLst>
                                      </p:cBhvr>
                                      <p:to>
                                        <p:strVal val="visible"/>
                                      </p:to>
                                    </p:set>
                                    <p:animEffect transition="in" filter="circle(in)">
                                      <p:cBhvr>
                                        <p:cTn id="61" dur="500"/>
                                        <p:tgtEl>
                                          <p:spTgt spid="76"/>
                                        </p:tgtEl>
                                      </p:cBhvr>
                                    </p:animEffect>
                                  </p:childTnLst>
                                </p:cTn>
                              </p:par>
                            </p:childTnLst>
                          </p:cTn>
                        </p:par>
                        <p:par>
                          <p:cTn id="62" fill="hold">
                            <p:stCondLst>
                              <p:cond delay="3500"/>
                            </p:stCondLst>
                            <p:childTnLst>
                              <p:par>
                                <p:cTn id="63" presetID="6" presetClass="entr" presetSubtype="16" fill="hold" grpId="0" nodeType="afterEffect">
                                  <p:stCondLst>
                                    <p:cond delay="0"/>
                                  </p:stCondLst>
                                  <p:childTnLst>
                                    <p:set>
                                      <p:cBhvr>
                                        <p:cTn id="64" dur="1" fill="hold">
                                          <p:stCondLst>
                                            <p:cond delay="0"/>
                                          </p:stCondLst>
                                        </p:cTn>
                                        <p:tgtEl>
                                          <p:spTgt spid="77"/>
                                        </p:tgtEl>
                                        <p:attrNameLst>
                                          <p:attrName>style.visibility</p:attrName>
                                        </p:attrNameLst>
                                      </p:cBhvr>
                                      <p:to>
                                        <p:strVal val="visible"/>
                                      </p:to>
                                    </p:set>
                                    <p:animEffect transition="in" filter="circle(in)">
                                      <p:cBhvr>
                                        <p:cTn id="65" dur="500"/>
                                        <p:tgtEl>
                                          <p:spTgt spid="77"/>
                                        </p:tgtEl>
                                      </p:cBhvr>
                                    </p:animEffect>
                                  </p:childTnLst>
                                </p:cTn>
                              </p:par>
                            </p:childTnLst>
                          </p:cTn>
                        </p:par>
                        <p:par>
                          <p:cTn id="66" fill="hold">
                            <p:stCondLst>
                              <p:cond delay="4000"/>
                            </p:stCondLst>
                            <p:childTnLst>
                              <p:par>
                                <p:cTn id="67" presetID="6" presetClass="entr" presetSubtype="16" fill="hold" grpId="0" nodeType="afterEffect">
                                  <p:stCondLst>
                                    <p:cond delay="0"/>
                                  </p:stCondLst>
                                  <p:childTnLst>
                                    <p:set>
                                      <p:cBhvr>
                                        <p:cTn id="68" dur="1" fill="hold">
                                          <p:stCondLst>
                                            <p:cond delay="0"/>
                                          </p:stCondLst>
                                        </p:cTn>
                                        <p:tgtEl>
                                          <p:spTgt spid="78"/>
                                        </p:tgtEl>
                                        <p:attrNameLst>
                                          <p:attrName>style.visibility</p:attrName>
                                        </p:attrNameLst>
                                      </p:cBhvr>
                                      <p:to>
                                        <p:strVal val="visible"/>
                                      </p:to>
                                    </p:set>
                                    <p:animEffect transition="in" filter="circle(in)">
                                      <p:cBhvr>
                                        <p:cTn id="69" dur="500"/>
                                        <p:tgtEl>
                                          <p:spTgt spid="78"/>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nodeType="clickEffect">
                                  <p:stCondLst>
                                    <p:cond delay="0"/>
                                  </p:stCondLst>
                                  <p:childTnLst>
                                    <p:animMotion origin="layout" path="M 4.44444E-6 -7.86309E-7 L 0.00069 0.0111 " pathEditMode="relative" rAng="0" ptsTypes="AA">
                                      <p:cBhvr>
                                        <p:cTn id="73" dur="2000" fill="hold"/>
                                        <p:tgtEl>
                                          <p:spTgt spid="50"/>
                                        </p:tgtEl>
                                        <p:attrNameLst>
                                          <p:attrName>ppt_x</p:attrName>
                                          <p:attrName>ppt_y</p:attrName>
                                        </p:attrNameLst>
                                      </p:cBhvr>
                                      <p:rCtr x="0" y="6"/>
                                    </p:animMotion>
                                  </p:childTnLst>
                                </p:cTn>
                              </p:par>
                            </p:childTnLst>
                          </p:cTn>
                        </p:par>
                        <p:par>
                          <p:cTn id="74" fill="hold">
                            <p:stCondLst>
                              <p:cond delay="2000"/>
                            </p:stCondLst>
                            <p:childTnLst>
                              <p:par>
                                <p:cTn id="75" presetID="6" presetClass="entr" presetSubtype="16" fill="hold" grpId="0" nodeType="afterEffect">
                                  <p:stCondLst>
                                    <p:cond delay="0"/>
                                  </p:stCondLst>
                                  <p:childTnLst>
                                    <p:set>
                                      <p:cBhvr>
                                        <p:cTn id="76" dur="1" fill="hold">
                                          <p:stCondLst>
                                            <p:cond delay="0"/>
                                          </p:stCondLst>
                                        </p:cTn>
                                        <p:tgtEl>
                                          <p:spTgt spid="81"/>
                                        </p:tgtEl>
                                        <p:attrNameLst>
                                          <p:attrName>style.visibility</p:attrName>
                                        </p:attrNameLst>
                                      </p:cBhvr>
                                      <p:to>
                                        <p:strVal val="visible"/>
                                      </p:to>
                                    </p:set>
                                    <p:animEffect transition="in" filter="circle(in)">
                                      <p:cBhvr>
                                        <p:cTn id="77" dur="500"/>
                                        <p:tgtEl>
                                          <p:spTgt spid="81"/>
                                        </p:tgtEl>
                                      </p:cBhvr>
                                    </p:animEffect>
                                  </p:childTnLst>
                                </p:cTn>
                              </p:par>
                            </p:childTnLst>
                          </p:cTn>
                        </p:par>
                        <p:par>
                          <p:cTn id="78" fill="hold">
                            <p:stCondLst>
                              <p:cond delay="2500"/>
                            </p:stCondLst>
                            <p:childTnLst>
                              <p:par>
                                <p:cTn id="79" presetID="6" presetClass="entr" presetSubtype="16" fill="hold" grpId="0" nodeType="afterEffect">
                                  <p:stCondLst>
                                    <p:cond delay="0"/>
                                  </p:stCondLst>
                                  <p:childTnLst>
                                    <p:set>
                                      <p:cBhvr>
                                        <p:cTn id="80" dur="1" fill="hold">
                                          <p:stCondLst>
                                            <p:cond delay="0"/>
                                          </p:stCondLst>
                                        </p:cTn>
                                        <p:tgtEl>
                                          <p:spTgt spid="82"/>
                                        </p:tgtEl>
                                        <p:attrNameLst>
                                          <p:attrName>style.visibility</p:attrName>
                                        </p:attrNameLst>
                                      </p:cBhvr>
                                      <p:to>
                                        <p:strVal val="visible"/>
                                      </p:to>
                                    </p:set>
                                    <p:animEffect transition="in" filter="circle(in)">
                                      <p:cBhvr>
                                        <p:cTn id="81" dur="500"/>
                                        <p:tgtEl>
                                          <p:spTgt spid="82"/>
                                        </p:tgtEl>
                                      </p:cBhvr>
                                    </p:animEffect>
                                  </p:childTnLst>
                                </p:cTn>
                              </p:par>
                            </p:childTnLst>
                          </p:cTn>
                        </p:par>
                        <p:par>
                          <p:cTn id="82" fill="hold">
                            <p:stCondLst>
                              <p:cond delay="3000"/>
                            </p:stCondLst>
                            <p:childTnLst>
                              <p:par>
                                <p:cTn id="83" presetID="6" presetClass="entr" presetSubtype="16" fill="hold" grpId="0" nodeType="afterEffect">
                                  <p:stCondLst>
                                    <p:cond delay="0"/>
                                  </p:stCondLst>
                                  <p:childTnLst>
                                    <p:set>
                                      <p:cBhvr>
                                        <p:cTn id="84" dur="1" fill="hold">
                                          <p:stCondLst>
                                            <p:cond delay="0"/>
                                          </p:stCondLst>
                                        </p:cTn>
                                        <p:tgtEl>
                                          <p:spTgt spid="83"/>
                                        </p:tgtEl>
                                        <p:attrNameLst>
                                          <p:attrName>style.visibility</p:attrName>
                                        </p:attrNameLst>
                                      </p:cBhvr>
                                      <p:to>
                                        <p:strVal val="visible"/>
                                      </p:to>
                                    </p:set>
                                    <p:animEffect transition="in" filter="circle(in)">
                                      <p:cBhvr>
                                        <p:cTn id="85" dur="500"/>
                                        <p:tgtEl>
                                          <p:spTgt spid="83"/>
                                        </p:tgtEl>
                                      </p:cBhvr>
                                    </p:animEffect>
                                  </p:childTnLst>
                                </p:cTn>
                              </p:par>
                            </p:childTnLst>
                          </p:cTn>
                        </p:par>
                        <p:par>
                          <p:cTn id="86" fill="hold">
                            <p:stCondLst>
                              <p:cond delay="3500"/>
                            </p:stCondLst>
                            <p:childTnLst>
                              <p:par>
                                <p:cTn id="87" presetID="6" presetClass="entr" presetSubtype="16" fill="hold" grpId="0" nodeType="afterEffect">
                                  <p:stCondLst>
                                    <p:cond delay="0"/>
                                  </p:stCondLst>
                                  <p:childTnLst>
                                    <p:set>
                                      <p:cBhvr>
                                        <p:cTn id="88" dur="1" fill="hold">
                                          <p:stCondLst>
                                            <p:cond delay="0"/>
                                          </p:stCondLst>
                                        </p:cTn>
                                        <p:tgtEl>
                                          <p:spTgt spid="84"/>
                                        </p:tgtEl>
                                        <p:attrNameLst>
                                          <p:attrName>style.visibility</p:attrName>
                                        </p:attrNameLst>
                                      </p:cBhvr>
                                      <p:to>
                                        <p:strVal val="visible"/>
                                      </p:to>
                                    </p:set>
                                    <p:animEffect transition="in" filter="circle(in)">
                                      <p:cBhvr>
                                        <p:cTn id="89" dur="500"/>
                                        <p:tgtEl>
                                          <p:spTgt spid="84"/>
                                        </p:tgtEl>
                                      </p:cBhvr>
                                    </p:animEffect>
                                  </p:childTnLst>
                                </p:cTn>
                              </p:par>
                            </p:childTnLst>
                          </p:cTn>
                        </p:par>
                        <p:par>
                          <p:cTn id="90" fill="hold">
                            <p:stCondLst>
                              <p:cond delay="4000"/>
                            </p:stCondLst>
                            <p:childTnLst>
                              <p:par>
                                <p:cTn id="91" presetID="6" presetClass="entr" presetSubtype="16" fill="hold" grpId="0" nodeType="afterEffect">
                                  <p:stCondLst>
                                    <p:cond delay="0"/>
                                  </p:stCondLst>
                                  <p:childTnLst>
                                    <p:set>
                                      <p:cBhvr>
                                        <p:cTn id="92" dur="1" fill="hold">
                                          <p:stCondLst>
                                            <p:cond delay="0"/>
                                          </p:stCondLst>
                                        </p:cTn>
                                        <p:tgtEl>
                                          <p:spTgt spid="85"/>
                                        </p:tgtEl>
                                        <p:attrNameLst>
                                          <p:attrName>style.visibility</p:attrName>
                                        </p:attrNameLst>
                                      </p:cBhvr>
                                      <p:to>
                                        <p:strVal val="visible"/>
                                      </p:to>
                                    </p:set>
                                    <p:animEffect transition="in" filter="circle(in)">
                                      <p:cBhvr>
                                        <p:cTn id="93" dur="500"/>
                                        <p:tgtEl>
                                          <p:spTgt spid="85"/>
                                        </p:tgtEl>
                                      </p:cBhvr>
                                    </p:animEffect>
                                  </p:childTnLst>
                                </p:cTn>
                              </p:par>
                            </p:childTnLst>
                          </p:cTn>
                        </p:par>
                        <p:par>
                          <p:cTn id="94" fill="hold">
                            <p:stCondLst>
                              <p:cond delay="4500"/>
                            </p:stCondLst>
                            <p:childTnLst>
                              <p:par>
                                <p:cTn id="95" presetID="6" presetClass="entr" presetSubtype="16" fill="hold" grpId="0" nodeType="after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circle(in)">
                                      <p:cBhvr>
                                        <p:cTn id="97" dur="500"/>
                                        <p:tgtEl>
                                          <p:spTgt spid="86"/>
                                        </p:tgtEl>
                                      </p:cBhvr>
                                    </p:animEffect>
                                  </p:childTnLst>
                                </p:cTn>
                              </p:par>
                            </p:childTnLst>
                          </p:cTn>
                        </p:par>
                        <p:par>
                          <p:cTn id="98" fill="hold">
                            <p:stCondLst>
                              <p:cond delay="5000"/>
                            </p:stCondLst>
                            <p:childTnLst>
                              <p:par>
                                <p:cTn id="99" presetID="6" presetClass="entr" presetSubtype="16" fill="hold" grpId="0" nodeType="afterEffect">
                                  <p:stCondLst>
                                    <p:cond delay="0"/>
                                  </p:stCondLst>
                                  <p:childTnLst>
                                    <p:set>
                                      <p:cBhvr>
                                        <p:cTn id="100" dur="1" fill="hold">
                                          <p:stCondLst>
                                            <p:cond delay="0"/>
                                          </p:stCondLst>
                                        </p:cTn>
                                        <p:tgtEl>
                                          <p:spTgt spid="87"/>
                                        </p:tgtEl>
                                        <p:attrNameLst>
                                          <p:attrName>style.visibility</p:attrName>
                                        </p:attrNameLst>
                                      </p:cBhvr>
                                      <p:to>
                                        <p:strVal val="visible"/>
                                      </p:to>
                                    </p:set>
                                    <p:animEffect transition="in" filter="circle(in)">
                                      <p:cBhvr>
                                        <p:cTn id="101" dur="500"/>
                                        <p:tgtEl>
                                          <p:spTgt spid="87"/>
                                        </p:tgtEl>
                                      </p:cBhvr>
                                    </p:animEffect>
                                  </p:childTnLst>
                                </p:cTn>
                              </p:par>
                            </p:childTnLst>
                          </p:cTn>
                        </p:par>
                        <p:par>
                          <p:cTn id="102" fill="hold">
                            <p:stCondLst>
                              <p:cond delay="5500"/>
                            </p:stCondLst>
                            <p:childTnLst>
                              <p:par>
                                <p:cTn id="103" presetID="6" presetClass="entr" presetSubtype="16" fill="hold" grpId="0" nodeType="afterEffect">
                                  <p:stCondLst>
                                    <p:cond delay="0"/>
                                  </p:stCondLst>
                                  <p:childTnLst>
                                    <p:set>
                                      <p:cBhvr>
                                        <p:cTn id="104" dur="1" fill="hold">
                                          <p:stCondLst>
                                            <p:cond delay="0"/>
                                          </p:stCondLst>
                                        </p:cTn>
                                        <p:tgtEl>
                                          <p:spTgt spid="88"/>
                                        </p:tgtEl>
                                        <p:attrNameLst>
                                          <p:attrName>style.visibility</p:attrName>
                                        </p:attrNameLst>
                                      </p:cBhvr>
                                      <p:to>
                                        <p:strVal val="visible"/>
                                      </p:to>
                                    </p:set>
                                    <p:animEffect transition="in" filter="circle(in)">
                                      <p:cBhvr>
                                        <p:cTn id="105" dur="500"/>
                                        <p:tgtEl>
                                          <p:spTgt spid="8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79"/>
                                        </p:tgtEl>
                                        <p:attrNameLst>
                                          <p:attrName>style.visibility</p:attrName>
                                        </p:attrNameLst>
                                      </p:cBhvr>
                                      <p:to>
                                        <p:strVal val="visible"/>
                                      </p:to>
                                    </p:set>
                                    <p:animEffect transition="in" filter="fade">
                                      <p:cBhvr>
                                        <p:cTn id="110" dur="500"/>
                                        <p:tgtEl>
                                          <p:spTgt spid="79"/>
                                        </p:tgtEl>
                                      </p:cBhvr>
                                    </p:animEffect>
                                  </p:childTnLst>
                                </p:cTn>
                              </p:par>
                              <p:par>
                                <p:cTn id="111" presetID="10" presetClass="exit" presetSubtype="0" fill="hold" nodeType="withEffect">
                                  <p:stCondLst>
                                    <p:cond delay="0"/>
                                  </p:stCondLst>
                                  <p:childTnLst>
                                    <p:animEffect transition="out" filter="fade">
                                      <p:cBhvr>
                                        <p:cTn id="112" dur="2000"/>
                                        <p:tgtEl>
                                          <p:spTgt spid="50"/>
                                        </p:tgtEl>
                                      </p:cBhvr>
                                    </p:animEffect>
                                    <p:set>
                                      <p:cBhvr>
                                        <p:cTn id="113" dur="1" fill="hold">
                                          <p:stCondLst>
                                            <p:cond delay="1999"/>
                                          </p:stCondLst>
                                        </p:cTn>
                                        <p:tgtEl>
                                          <p:spTgt spid="50"/>
                                        </p:tgtEl>
                                        <p:attrNameLst>
                                          <p:attrName>style.visibility</p:attrName>
                                        </p:attrNameLst>
                                      </p:cBhvr>
                                      <p:to>
                                        <p:strVal val="hidden"/>
                                      </p:to>
                                    </p:set>
                                  </p:childTnLst>
                                </p:cTn>
                              </p:par>
                              <p:par>
                                <p:cTn id="114" presetID="42" presetClass="path" presetSubtype="0" accel="50000" decel="50000" fill="hold" nodeType="withEffect">
                                  <p:stCondLst>
                                    <p:cond delay="0"/>
                                  </p:stCondLst>
                                  <p:childTnLst>
                                    <p:animMotion origin="layout" path="M 0.04166 -0.0111 L 0.04236 0.003 " pathEditMode="relative" rAng="0" ptsTypes="AA">
                                      <p:cBhvr>
                                        <p:cTn id="115" dur="2000" fill="hold"/>
                                        <p:tgtEl>
                                          <p:spTgt spid="50"/>
                                        </p:tgtEl>
                                        <p:attrNameLst>
                                          <p:attrName>ppt_x</p:attrName>
                                          <p:attrName>ppt_y</p:attrName>
                                        </p:attrNameLst>
                                      </p:cBhvr>
                                      <p:rCtr x="0" y="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68" grpId="0" animBg="1"/>
      <p:bldP spid="70" grpId="0" animBg="1"/>
      <p:bldP spid="72" grpId="0" animBg="1"/>
      <p:bldP spid="74" grpId="0" animBg="1"/>
      <p:bldP spid="75" grpId="0" animBg="1"/>
      <p:bldP spid="76" grpId="0" animBg="1"/>
      <p:bldP spid="77" grpId="0" animBg="1"/>
      <p:bldP spid="78" grpId="0" animBg="1"/>
      <p:bldP spid="81" grpId="0" animBg="1"/>
      <p:bldP spid="82" grpId="0" animBg="1"/>
      <p:bldP spid="83" grpId="0" animBg="1"/>
      <p:bldP spid="84" grpId="0" animBg="1"/>
      <p:bldP spid="85" grpId="0" animBg="1"/>
      <p:bldP spid="86" grpId="0" animBg="1"/>
      <p:bldP spid="87" grpId="0" animBg="1"/>
      <p:bldP spid="88" grpId="0" animBg="1"/>
      <p:bldP spid="92" grpId="0" animBg="1"/>
      <p:bldP spid="93" grpId="0" animBg="1"/>
      <p:bldP spid="94" grpId="0" animBg="1"/>
      <p:bldP spid="9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Plotting Error</a:t>
            </a:r>
          </a:p>
        </p:txBody>
      </p:sp>
      <p:graphicFrame>
        <p:nvGraphicFramePr>
          <p:cNvPr id="4" name="Content Placeholder 3"/>
          <p:cNvGraphicFramePr>
            <a:graphicFrameLocks noGrp="1"/>
          </p:cNvGraphicFramePr>
          <p:nvPr>
            <p:ph sz="quarter" idx="1"/>
          </p:nvPr>
        </p:nvGraphicFramePr>
        <p:xfrm>
          <a:off x="1828801" y="1600200"/>
          <a:ext cx="8461375" cy="5105400"/>
        </p:xfrm>
        <a:graphic>
          <a:graphicData uri="http://schemas.openxmlformats.org/drawingml/2006/chart">
            <c:chart xmlns:c="http://schemas.openxmlformats.org/drawingml/2006/chart" xmlns:r="http://schemas.openxmlformats.org/officeDocument/2006/relationships" r:id="rId2"/>
          </a:graphicData>
        </a:graphic>
      </p:graphicFrame>
      <p:sp>
        <p:nvSpPr>
          <p:cNvPr id="5" name="Block Arc 4"/>
          <p:cNvSpPr/>
          <p:nvPr/>
        </p:nvSpPr>
        <p:spPr>
          <a:xfrm flipV="1">
            <a:off x="2667000" y="609600"/>
            <a:ext cx="3124200" cy="5105400"/>
          </a:xfrm>
          <a:prstGeom prst="blockArc">
            <a:avLst>
              <a:gd name="adj1" fmla="val 10800000"/>
              <a:gd name="adj2" fmla="val 0"/>
              <a:gd name="adj3" fmla="val 12332"/>
            </a:avLst>
          </a:prstGeom>
          <a:scene3d>
            <a:camera prst="orthographicFront">
              <a:rot lat="579366" lon="20113218" rev="156765"/>
            </a:camera>
            <a:lightRig rig="threePt" dir="t"/>
          </a:scene3d>
          <a:sp3d extrusionH="76200" prstMaterial="dkEdge">
            <a:bevelT prst="angle"/>
            <a:bevelB w="101600" prst="riblet"/>
            <a:extrusionClr>
              <a:schemeClr val="accent6">
                <a:lumMod val="7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Block Arc 5"/>
          <p:cNvSpPr/>
          <p:nvPr/>
        </p:nvSpPr>
        <p:spPr>
          <a:xfrm flipV="1">
            <a:off x="2362200" y="3048000"/>
            <a:ext cx="3657600" cy="228600"/>
          </a:xfrm>
          <a:prstGeom prst="blockArc">
            <a:avLst>
              <a:gd name="adj1" fmla="val 21537235"/>
              <a:gd name="adj2" fmla="val 21518461"/>
              <a:gd name="adj3" fmla="val 33246"/>
            </a:avLst>
          </a:prstGeom>
          <a:scene3d>
            <a:camera prst="orthographicFront">
              <a:rot lat="600017" lon="19199960" rev="21599953"/>
            </a:camera>
            <a:lightRig rig="threePt" dir="t"/>
          </a:scene3d>
          <a:sp3d extrusionH="76200" prstMaterial="dkEdge">
            <a:bevelT prst="angle"/>
            <a:bevelB w="101600" prst="riblet"/>
            <a:extrusionClr>
              <a:schemeClr val="accent6">
                <a:lumMod val="7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p:cNvSpPr/>
          <p:nvPr/>
        </p:nvSpPr>
        <p:spPr>
          <a:xfrm>
            <a:off x="4191000" y="5320352"/>
            <a:ext cx="228600" cy="3048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781800" y="5257800"/>
            <a:ext cx="838200" cy="369332"/>
          </a:xfrm>
          <a:prstGeom prst="rect">
            <a:avLst/>
          </a:prstGeom>
          <a:solidFill>
            <a:schemeClr val="accent3">
              <a:lumMod val="60000"/>
              <a:lumOff val="40000"/>
            </a:schemeClr>
          </a:solidFill>
        </p:spPr>
        <p:txBody>
          <a:bodyPr wrap="square" rtlCol="0">
            <a:spAutoFit/>
          </a:bodyPr>
          <a:lstStyle/>
          <a:p>
            <a:r>
              <a:rPr lang="en-US" dirty="0">
                <a:solidFill>
                  <a:srgbClr val="C00000"/>
                </a:solidFill>
                <a:sym typeface="Wingdings" pitchFamily="2" charset="2"/>
              </a:rPr>
              <a:t>M</a:t>
            </a:r>
            <a:endParaRPr lang="en-US" baseline="-25000" dirty="0">
              <a:solidFill>
                <a:srgbClr val="C00000"/>
              </a:solidFill>
            </a:endParaRPr>
          </a:p>
        </p:txBody>
      </p:sp>
      <p:sp>
        <p:nvSpPr>
          <p:cNvPr id="9" name="TextBox 8"/>
          <p:cNvSpPr txBox="1"/>
          <p:nvPr/>
        </p:nvSpPr>
        <p:spPr>
          <a:xfrm rot="18737364">
            <a:off x="2725872" y="5600310"/>
            <a:ext cx="677300" cy="369332"/>
          </a:xfrm>
          <a:prstGeom prst="rect">
            <a:avLst/>
          </a:prstGeom>
          <a:solidFill>
            <a:schemeClr val="accent3">
              <a:lumMod val="60000"/>
              <a:lumOff val="40000"/>
            </a:schemeClr>
          </a:solidFill>
        </p:spPr>
        <p:txBody>
          <a:bodyPr wrap="square" rtlCol="0">
            <a:spAutoFit/>
          </a:bodyPr>
          <a:lstStyle/>
          <a:p>
            <a:r>
              <a:rPr lang="en-US" dirty="0">
                <a:solidFill>
                  <a:srgbClr val="C00000"/>
                </a:solidFill>
              </a:rPr>
              <a:t>C</a:t>
            </a:r>
            <a:r>
              <a:rPr lang="en-US" baseline="-25000" dirty="0">
                <a:solidFill>
                  <a:srgbClr val="C00000"/>
                </a:solidFill>
              </a:rPr>
              <a:t> </a:t>
            </a:r>
            <a:r>
              <a:rPr lang="en-US" dirty="0">
                <a:solidFill>
                  <a:srgbClr val="C00000"/>
                </a:solidFill>
                <a:sym typeface="Wingdings" pitchFamily="2" charset="2"/>
              </a:rPr>
              <a:t></a:t>
            </a:r>
            <a:endParaRPr lang="en-US" baseline="-25000" dirty="0">
              <a:solidFill>
                <a:srgbClr val="C00000"/>
              </a:solidFill>
            </a:endParaRPr>
          </a:p>
        </p:txBody>
      </p:sp>
      <p:sp>
        <p:nvSpPr>
          <p:cNvPr id="10" name="TextBox 9"/>
          <p:cNvSpPr txBox="1"/>
          <p:nvPr/>
        </p:nvSpPr>
        <p:spPr>
          <a:xfrm rot="16200000">
            <a:off x="3014467" y="2104835"/>
            <a:ext cx="893598" cy="646331"/>
          </a:xfrm>
          <a:prstGeom prst="rect">
            <a:avLst/>
          </a:prstGeom>
          <a:solidFill>
            <a:schemeClr val="accent3">
              <a:lumMod val="60000"/>
              <a:lumOff val="40000"/>
            </a:schemeClr>
          </a:solidFill>
        </p:spPr>
        <p:txBody>
          <a:bodyPr wrap="square" rtlCol="0">
            <a:spAutoFit/>
          </a:bodyPr>
          <a:lstStyle/>
          <a:p>
            <a:r>
              <a:rPr lang="en-US" dirty="0">
                <a:solidFill>
                  <a:srgbClr val="C00000"/>
                </a:solidFill>
              </a:rPr>
              <a:t>Error</a:t>
            </a:r>
            <a:r>
              <a:rPr lang="en-US" baseline="-25000" dirty="0">
                <a:solidFill>
                  <a:srgbClr val="C00000"/>
                </a:solidFill>
              </a:rPr>
              <a:t> </a:t>
            </a:r>
            <a:r>
              <a:rPr lang="en-US" dirty="0">
                <a:solidFill>
                  <a:srgbClr val="C00000"/>
                </a:solidFill>
                <a:sym typeface="Wingdings" pitchFamily="2" charset="2"/>
              </a:rPr>
              <a:t></a:t>
            </a:r>
            <a:endParaRPr lang="en-US" baseline="-25000" dirty="0">
              <a:solidFill>
                <a:srgbClr val="C00000"/>
              </a:solidFill>
            </a:endParaRPr>
          </a:p>
        </p:txBody>
      </p:sp>
      <p:sp>
        <p:nvSpPr>
          <p:cNvPr id="11" name="Oval 10"/>
          <p:cNvSpPr/>
          <p:nvPr/>
        </p:nvSpPr>
        <p:spPr>
          <a:xfrm>
            <a:off x="3048000" y="3386667"/>
            <a:ext cx="228600" cy="304800"/>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114800" y="3874911"/>
            <a:ext cx="228600" cy="304800"/>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 name="Oval 12"/>
          <p:cNvSpPr/>
          <p:nvPr/>
        </p:nvSpPr>
        <p:spPr>
          <a:xfrm>
            <a:off x="4941711" y="3214512"/>
            <a:ext cx="228600" cy="304800"/>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ate Placeholder 3"/>
          <p:cNvSpPr>
            <a:spLocks noGrp="1"/>
          </p:cNvSpPr>
          <p:nvPr>
            <p:ph type="dt" sz="half" idx="10"/>
          </p:nvPr>
        </p:nvSpPr>
        <p:spPr>
          <a:xfrm>
            <a:off x="1524000" y="6629400"/>
            <a:ext cx="3048000" cy="228600"/>
          </a:xfrm>
        </p:spPr>
        <p:txBody>
          <a:bodyPr/>
          <a:lstStyle/>
          <a:p>
            <a:fld id="{E7067A60-51C7-4095-BFA9-1CE32DCBA06F}" type="datetime1">
              <a:rPr lang="en-US" smtClean="0"/>
              <a:pPr/>
              <a:t>2/6/2026</a:t>
            </a:fld>
            <a:endParaRPr lang="en-US" dirty="0"/>
          </a:p>
        </p:txBody>
      </p:sp>
      <p:sp>
        <p:nvSpPr>
          <p:cNvPr id="16" name="Slide Number Placeholder 5"/>
          <p:cNvSpPr>
            <a:spLocks noGrp="1"/>
          </p:cNvSpPr>
          <p:nvPr>
            <p:ph type="sldNum" sz="quarter" idx="12"/>
          </p:nvPr>
        </p:nvSpPr>
        <p:spPr>
          <a:xfrm>
            <a:off x="7620000" y="6629400"/>
            <a:ext cx="3048000" cy="228600"/>
          </a:xfrm>
        </p:spPr>
        <p:txBody>
          <a:bodyPr/>
          <a:lstStyle/>
          <a:p>
            <a:r>
              <a:rPr lang="en-US" dirty="0"/>
              <a:t>12</a:t>
            </a:r>
          </a:p>
        </p:txBody>
      </p:sp>
      <p:sp>
        <p:nvSpPr>
          <p:cNvPr id="17" name="Footer Placeholder 4">
            <a:extLst>
              <a:ext uri="{FF2B5EF4-FFF2-40B4-BE49-F238E27FC236}">
                <a16:creationId xmlns:a16="http://schemas.microsoft.com/office/drawing/2014/main" id="{CBB301ED-B8A4-4772-B559-A9E41E7472BD}"/>
              </a:ext>
            </a:extLst>
          </p:cNvPr>
          <p:cNvSpPr>
            <a:spLocks noGrp="1"/>
          </p:cNvSpPr>
          <p:nvPr>
            <p:ph type="ftr" sz="quarter" idx="11"/>
          </p:nvPr>
        </p:nvSpPr>
        <p:spPr>
          <a:xfrm>
            <a:off x="3810001" y="6629400"/>
            <a:ext cx="4136571" cy="228600"/>
          </a:xfrm>
        </p:spPr>
        <p:txBody>
          <a:bodyPr/>
          <a:lstStyle/>
          <a:p>
            <a:r>
              <a:rPr lang="en-US" dirty="0"/>
              <a:t>Dr. Sibarama Panigrahi, Dept. of CSE, NIT Rourkela</a:t>
            </a:r>
          </a:p>
        </p:txBody>
      </p:sp>
      <p:sp>
        <p:nvSpPr>
          <p:cNvPr id="18" name="TextBox 17"/>
          <p:cNvSpPr txBox="1"/>
          <p:nvPr/>
        </p:nvSpPr>
        <p:spPr>
          <a:xfrm flipH="1">
            <a:off x="7996238" y="6600825"/>
            <a:ext cx="2366962"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Differentiation Intuitive </a:t>
            </a:r>
            <a:r>
              <a:rPr lang="en-US" sz="1400" dirty="0" err="1">
                <a:latin typeface="Times New Roman" panose="02020603050405020304" pitchFamily="18" charset="0"/>
                <a:cs typeface="Times New Roman" panose="02020603050405020304" pitchFamily="18" charset="0"/>
              </a:rPr>
              <a:t>meani</a:t>
            </a:r>
            <a:endParaRPr lang="en-IN" sz="1400" dirty="0">
              <a:latin typeface="Times New Roman" panose="02020603050405020304" pitchFamily="18" charset="0"/>
              <a:cs typeface="Times New Roman" panose="02020603050405020304" pitchFamily="18" charset="0"/>
            </a:endParaRPr>
          </a:p>
        </p:txBody>
      </p:sp>
      <p:sp>
        <p:nvSpPr>
          <p:cNvPr id="3" name="Date Placeholder 3">
            <a:extLst>
              <a:ext uri="{FF2B5EF4-FFF2-40B4-BE49-F238E27FC236}">
                <a16:creationId xmlns:a16="http://schemas.microsoft.com/office/drawing/2014/main" id="{7D25214C-301B-2426-1F48-2DFF5460DFA1}"/>
              </a:ext>
            </a:extLst>
          </p:cNvPr>
          <p:cNvSpPr txBox="1">
            <a:spLocks/>
          </p:cNvSpPr>
          <p:nvPr/>
        </p:nvSpPr>
        <p:spPr>
          <a:xfrm>
            <a:off x="0" y="6629400"/>
            <a:ext cx="4064000" cy="228600"/>
          </a:xfrm>
          <a:prstGeom prst="rect">
            <a:avLst/>
          </a:prstGeom>
          <a:solidFill>
            <a:srgbClr val="F8F200"/>
          </a:solidFill>
        </p:spPr>
        <p:txBody>
          <a:bodyPr vert="horz" lIns="91440" tIns="45720" rIns="91440" bIns="45720" rtlCol="0" anchor="ctr"/>
          <a:lstStyle>
            <a:defPPr>
              <a:defRPr lang="en-US"/>
            </a:defPPr>
            <a:lvl1pPr marL="0" algn="l" defTabSz="914400" rtl="0" eaLnBrk="1" latinLnBrk="0" hangingPunct="1">
              <a:defRPr sz="1200" b="1" kern="1200">
                <a:solidFill>
                  <a:schemeClr val="tx1"/>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11F11AC-7AF9-431E-9ABD-08011861A363}" type="datetime1">
              <a:rPr lang="en-US" smtClean="0"/>
              <a:pPr/>
              <a:t>2/6/2026</a:t>
            </a:fld>
            <a:endParaRPr lang="en-US" dirty="0"/>
          </a:p>
        </p:txBody>
      </p:sp>
      <p:sp>
        <p:nvSpPr>
          <p:cNvPr id="19" name="Footer Placeholder 4">
            <a:extLst>
              <a:ext uri="{FF2B5EF4-FFF2-40B4-BE49-F238E27FC236}">
                <a16:creationId xmlns:a16="http://schemas.microsoft.com/office/drawing/2014/main" id="{23D396C2-4D4F-5F3F-85C8-A21EB0CA36EE}"/>
              </a:ext>
            </a:extLst>
          </p:cNvPr>
          <p:cNvSpPr txBox="1">
            <a:spLocks/>
          </p:cNvSpPr>
          <p:nvPr/>
        </p:nvSpPr>
        <p:spPr>
          <a:xfrm>
            <a:off x="3302002" y="6629400"/>
            <a:ext cx="5515428" cy="228600"/>
          </a:xfrm>
          <a:prstGeom prst="rect">
            <a:avLst/>
          </a:prstGeom>
          <a:solidFill>
            <a:srgbClr val="868FE6"/>
          </a:solidFill>
        </p:spPr>
        <p:txBody>
          <a:bodyPr vert="horz" lIns="91440" tIns="45720" rIns="91440" bIns="45720" rtlCol="0" anchor="ctr"/>
          <a:lstStyle>
            <a:defPPr>
              <a:defRPr lang="en-US"/>
            </a:defPPr>
            <a:lvl1pPr marL="0" algn="ctr" defTabSz="914400" rtl="0" eaLnBrk="1" latinLnBrk="0" hangingPunct="1">
              <a:defRPr sz="1200" b="1" kern="1200">
                <a:solidFill>
                  <a:schemeClr val="tx1"/>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Sibarama Panigrahi, Dept. of CSE, NIT Rourkela</a:t>
            </a:r>
            <a:endParaRPr lang="en-US" dirty="0"/>
          </a:p>
        </p:txBody>
      </p:sp>
      <p:sp>
        <p:nvSpPr>
          <p:cNvPr id="20" name="Slide Number Placeholder 5">
            <a:extLst>
              <a:ext uri="{FF2B5EF4-FFF2-40B4-BE49-F238E27FC236}">
                <a16:creationId xmlns:a16="http://schemas.microsoft.com/office/drawing/2014/main" id="{33432B47-BC52-8E0C-427A-B781A070B14F}"/>
              </a:ext>
            </a:extLst>
          </p:cNvPr>
          <p:cNvSpPr txBox="1">
            <a:spLocks/>
          </p:cNvSpPr>
          <p:nvPr/>
        </p:nvSpPr>
        <p:spPr>
          <a:xfrm>
            <a:off x="8128000" y="6629400"/>
            <a:ext cx="4064000" cy="228600"/>
          </a:xfrm>
          <a:prstGeom prst="rect">
            <a:avLst/>
          </a:prstGeom>
          <a:solidFill>
            <a:srgbClr val="F8F200"/>
          </a:solidFill>
        </p:spPr>
        <p:txBody>
          <a:bodyPr vert="horz" lIns="91440" tIns="45720" rIns="91440" bIns="45720" rtlCol="0" anchor="ctr"/>
          <a:lstStyle>
            <a:defPPr>
              <a:defRPr lang="en-US"/>
            </a:defPPr>
            <a:lvl1pPr marL="0" algn="r" defTabSz="914400" rtl="0" eaLnBrk="1" latinLnBrk="0" hangingPunct="1">
              <a:defRPr sz="1200" b="1" kern="1200">
                <a:solidFill>
                  <a:schemeClr val="tx1">
                    <a:tint val="75000"/>
                  </a:schemeClr>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BC55B-0FAD-4C3D-BAA3-9C331FD1A725}" type="slidenum">
              <a:rPr lang="en-US" smtClean="0"/>
              <a:pPr/>
              <a:t>36</a:t>
            </a:fld>
            <a:endParaRPr lang="en-US" dirty="0"/>
          </a:p>
        </p:txBody>
      </p:sp>
      <p:sp>
        <p:nvSpPr>
          <p:cNvPr id="21" name="TextBox 20">
            <a:extLst>
              <a:ext uri="{FF2B5EF4-FFF2-40B4-BE49-F238E27FC236}">
                <a16:creationId xmlns:a16="http://schemas.microsoft.com/office/drawing/2014/main" id="{F7DBC9AA-5E5E-CCBB-9D2F-F68168841941}"/>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Differentiation</a:t>
            </a:r>
            <a:endParaRPr lang="en-IN" sz="1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Clr clrSpc="rgb" dir="cw">
                                      <p:cBhvr override="childStyle">
                                        <p:cTn id="14" dur="100" fill="hold"/>
                                        <p:tgtEl>
                                          <p:spTgt spid="6"/>
                                        </p:tgtEl>
                                        <p:attrNameLst>
                                          <p:attrName>style.color</p:attrName>
                                        </p:attrNameLst>
                                      </p:cBhvr>
                                      <p:to>
                                        <a:schemeClr val="accent2"/>
                                      </p:to>
                                    </p:animClr>
                                    <p:animClr clrSpc="rgb" dir="cw">
                                      <p:cBhvr>
                                        <p:cTn id="15" dur="100" fill="hold"/>
                                        <p:tgtEl>
                                          <p:spTgt spid="6"/>
                                        </p:tgtEl>
                                        <p:attrNameLst>
                                          <p:attrName>fillcolor</p:attrName>
                                        </p:attrNameLst>
                                      </p:cBhvr>
                                      <p:to>
                                        <a:schemeClr val="accent2"/>
                                      </p:to>
                                    </p:animClr>
                                    <p:set>
                                      <p:cBhvr>
                                        <p:cTn id="16" dur="100" fill="hold"/>
                                        <p:tgtEl>
                                          <p:spTgt spid="6"/>
                                        </p:tgtEl>
                                        <p:attrNameLst>
                                          <p:attrName>fill.type</p:attrName>
                                        </p:attrNameLst>
                                      </p:cBhvr>
                                      <p:to>
                                        <p:strVal val="solid"/>
                                      </p:to>
                                    </p:set>
                                    <p:set>
                                      <p:cBhvr>
                                        <p:cTn id="17" dur="100" fill="hold"/>
                                        <p:tgtEl>
                                          <p:spTgt spid="6"/>
                                        </p:tgtEl>
                                        <p:attrNameLst>
                                          <p:attrName>fill.on</p:attrName>
                                        </p:attrNameLst>
                                      </p:cBhvr>
                                      <p:to>
                                        <p:strVal val="true"/>
                                      </p:to>
                                    </p:set>
                                    <p:animRot by="120000">
                                      <p:cBhvr>
                                        <p:cTn id="18" dur="100" fill="hold">
                                          <p:stCondLst>
                                            <p:cond delay="0"/>
                                          </p:stCondLst>
                                        </p:cTn>
                                        <p:tgtEl>
                                          <p:spTgt spid="6"/>
                                        </p:tgtEl>
                                        <p:attrNameLst>
                                          <p:attrName>r</p:attrName>
                                        </p:attrNameLst>
                                      </p:cBhvr>
                                    </p:animRot>
                                    <p:animRot by="-240000">
                                      <p:cBhvr>
                                        <p:cTn id="19" dur="200" fill="hold">
                                          <p:stCondLst>
                                            <p:cond delay="200"/>
                                          </p:stCondLst>
                                        </p:cTn>
                                        <p:tgtEl>
                                          <p:spTgt spid="6"/>
                                        </p:tgtEl>
                                        <p:attrNameLst>
                                          <p:attrName>r</p:attrName>
                                        </p:attrNameLst>
                                      </p:cBhvr>
                                    </p:animRot>
                                    <p:animRot by="240000">
                                      <p:cBhvr>
                                        <p:cTn id="20" dur="200" fill="hold">
                                          <p:stCondLst>
                                            <p:cond delay="400"/>
                                          </p:stCondLst>
                                        </p:cTn>
                                        <p:tgtEl>
                                          <p:spTgt spid="6"/>
                                        </p:tgtEl>
                                        <p:attrNameLst>
                                          <p:attrName>r</p:attrName>
                                        </p:attrNameLst>
                                      </p:cBhvr>
                                    </p:animRot>
                                    <p:animRot by="-240000">
                                      <p:cBhvr>
                                        <p:cTn id="21" dur="200" fill="hold">
                                          <p:stCondLst>
                                            <p:cond delay="600"/>
                                          </p:stCondLst>
                                        </p:cTn>
                                        <p:tgtEl>
                                          <p:spTgt spid="6"/>
                                        </p:tgtEl>
                                        <p:attrNameLst>
                                          <p:attrName>r</p:attrName>
                                        </p:attrNameLst>
                                      </p:cBhvr>
                                    </p:animRot>
                                    <p:animRot by="120000">
                                      <p:cBhvr>
                                        <p:cTn id="22" dur="200" fill="hold">
                                          <p:stCondLst>
                                            <p:cond delay="800"/>
                                          </p:stCondLst>
                                        </p:cTn>
                                        <p:tgtEl>
                                          <p:spTgt spid="6"/>
                                        </p:tgtEl>
                                        <p:attrNameLst>
                                          <p:attrName>r</p:attrName>
                                        </p:attrNameLst>
                                      </p:cBhvr>
                                    </p:animRot>
                                  </p:childTnLst>
                                </p:cTn>
                              </p:par>
                              <p:par>
                                <p:cTn id="23" presetID="32" presetClass="emph" presetSubtype="0" fill="hold" grpId="0" nodeType="withEffect">
                                  <p:stCondLst>
                                    <p:cond delay="0"/>
                                  </p:stCondLst>
                                  <p:childTnLst>
                                    <p:animClr clrSpc="rgb" dir="cw">
                                      <p:cBhvr override="childStyle">
                                        <p:cTn id="24" dur="100" fill="hold"/>
                                        <p:tgtEl>
                                          <p:spTgt spid="5"/>
                                        </p:tgtEl>
                                        <p:attrNameLst>
                                          <p:attrName>style.color</p:attrName>
                                        </p:attrNameLst>
                                      </p:cBhvr>
                                      <p:to>
                                        <a:schemeClr val="accent2"/>
                                      </p:to>
                                    </p:animClr>
                                    <p:animClr clrSpc="rgb" dir="cw">
                                      <p:cBhvr>
                                        <p:cTn id="25" dur="100" fill="hold"/>
                                        <p:tgtEl>
                                          <p:spTgt spid="5"/>
                                        </p:tgtEl>
                                        <p:attrNameLst>
                                          <p:attrName>fillcolor</p:attrName>
                                        </p:attrNameLst>
                                      </p:cBhvr>
                                      <p:to>
                                        <a:schemeClr val="accent2"/>
                                      </p:to>
                                    </p:animClr>
                                    <p:set>
                                      <p:cBhvr>
                                        <p:cTn id="26" dur="100" fill="hold"/>
                                        <p:tgtEl>
                                          <p:spTgt spid="5"/>
                                        </p:tgtEl>
                                        <p:attrNameLst>
                                          <p:attrName>fill.type</p:attrName>
                                        </p:attrNameLst>
                                      </p:cBhvr>
                                      <p:to>
                                        <p:strVal val="solid"/>
                                      </p:to>
                                    </p:set>
                                    <p:set>
                                      <p:cBhvr>
                                        <p:cTn id="27" dur="100" fill="hold"/>
                                        <p:tgtEl>
                                          <p:spTgt spid="5"/>
                                        </p:tgtEl>
                                        <p:attrNameLst>
                                          <p:attrName>fill.on</p:attrName>
                                        </p:attrNameLst>
                                      </p:cBhvr>
                                      <p:to>
                                        <p:strVal val="true"/>
                                      </p:to>
                                    </p:set>
                                    <p:animRot by="120000">
                                      <p:cBhvr>
                                        <p:cTn id="28" dur="100" fill="hold">
                                          <p:stCondLst>
                                            <p:cond delay="0"/>
                                          </p:stCondLst>
                                        </p:cTn>
                                        <p:tgtEl>
                                          <p:spTgt spid="5"/>
                                        </p:tgtEl>
                                        <p:attrNameLst>
                                          <p:attrName>r</p:attrName>
                                        </p:attrNameLst>
                                      </p:cBhvr>
                                    </p:animRot>
                                    <p:animRot by="-240000">
                                      <p:cBhvr>
                                        <p:cTn id="29" dur="200" fill="hold">
                                          <p:stCondLst>
                                            <p:cond delay="200"/>
                                          </p:stCondLst>
                                        </p:cTn>
                                        <p:tgtEl>
                                          <p:spTgt spid="5"/>
                                        </p:tgtEl>
                                        <p:attrNameLst>
                                          <p:attrName>r</p:attrName>
                                        </p:attrNameLst>
                                      </p:cBhvr>
                                    </p:animRot>
                                    <p:animRot by="240000">
                                      <p:cBhvr>
                                        <p:cTn id="30" dur="200" fill="hold">
                                          <p:stCondLst>
                                            <p:cond delay="400"/>
                                          </p:stCondLst>
                                        </p:cTn>
                                        <p:tgtEl>
                                          <p:spTgt spid="5"/>
                                        </p:tgtEl>
                                        <p:attrNameLst>
                                          <p:attrName>r</p:attrName>
                                        </p:attrNameLst>
                                      </p:cBhvr>
                                    </p:animRot>
                                    <p:animRot by="-240000">
                                      <p:cBhvr>
                                        <p:cTn id="31" dur="200" fill="hold">
                                          <p:stCondLst>
                                            <p:cond delay="600"/>
                                          </p:stCondLst>
                                        </p:cTn>
                                        <p:tgtEl>
                                          <p:spTgt spid="5"/>
                                        </p:tgtEl>
                                        <p:attrNameLst>
                                          <p:attrName>r</p:attrName>
                                        </p:attrNameLst>
                                      </p:cBhvr>
                                    </p:animRot>
                                    <p:animRot by="120000">
                                      <p:cBhvr>
                                        <p:cTn id="32" dur="200" fill="hold">
                                          <p:stCondLst>
                                            <p:cond delay="800"/>
                                          </p:stCondLst>
                                        </p:cTn>
                                        <p:tgtEl>
                                          <p:spTgt spid="5"/>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1" nodeType="clickEffect">
                                  <p:stCondLst>
                                    <p:cond delay="0"/>
                                  </p:stCondLst>
                                  <p:childTnLst>
                                    <p:animMotion origin="layout" path="M -0.03295 -0.00301 C -0.02813 0.03496 -0.02318 0.07292 -0.01641 0.10255 C -0.00963 0.13195 -0.00066 0.15486 0.00755 0.17408 C 0.01563 0.19329 0.02318 0.20533 0.03282 0.21783 C 0.04258 0.23033 0.05678 0.24468 0.06563 0.24954 C 0.07448 0.2544 0.08152 0.24213 0.08646 0.24769 C 0.09154 0.25324 0.09402 0.27732 0.09558 0.28334 " pathEditMode="relative" rAng="0" ptsTypes="AAAAAAA">
                                      <p:cBhvr>
                                        <p:cTn id="46" dur="2000" fill="hold"/>
                                        <p:tgtEl>
                                          <p:spTgt spid="11"/>
                                        </p:tgtEl>
                                        <p:attrNameLst>
                                          <p:attrName>ppt_x</p:attrName>
                                          <p:attrName>ppt_y</p:attrName>
                                        </p:attrNameLst>
                                      </p:cBhvr>
                                      <p:rCtr x="6419" y="14306"/>
                                    </p:animMotion>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1" nodeType="clickEffect">
                                  <p:stCondLst>
                                    <p:cond delay="0"/>
                                  </p:stCondLst>
                                  <p:childTnLst>
                                    <p:animMotion origin="layout" path="M 0.00612 0.00046 C 0.01784 -0.00116 0.0224 0.00092 0.03112 -0.0081 C 0.06823 -0.00533 0.05144 -0.00764 0.07253 0.00231 C 0.07448 0.0162 0.07344 0.02546 0.0823 0.03009 C 0.08321 0.03241 0.08555 0.03403 0.08503 0.03657 C 0.08477 0.03889 0.0823 0.03796 0.08086 0.03866 C 0.07761 0.03958 0.07435 0.04004 0.07123 0.04074 C 0.06771 0.05579 0.07709 0.08704 0.0642 0.09398 C 0.05834 0.10764 0.05521 0.10486 0.04336 0.10694 C 0.04493 0.11342 0.0474 0.1169 0.04909 0.12361 C 0.04701 0.14583 0.04935 0.14097 0.03646 0.14467 C 0.03894 0.15509 0.04167 0.15509 0.03529 0.1618 C 0.02344 0.15555 0.02448 0.16481 0.02253 0.17893 C 0.0181 0.17639 0.01472 0.17268 0.01029 0.17014 C 0.00717 0.18356 0.00417 0.1993 0.01146 0.21088 " pathEditMode="relative" rAng="0" ptsTypes="AAAAAAAAAAAAAAA">
                                      <p:cBhvr>
                                        <p:cTn id="60" dur="2000" fill="hold"/>
                                        <p:tgtEl>
                                          <p:spTgt spid="12"/>
                                        </p:tgtEl>
                                        <p:attrNameLst>
                                          <p:attrName>ppt_x</p:attrName>
                                          <p:attrName>ppt_y</p:attrName>
                                        </p:attrNameLst>
                                      </p:cBhvr>
                                      <p:rCtr x="3945" y="10093"/>
                                    </p:animMotion>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2" nodeType="clickEffect">
                                  <p:stCondLst>
                                    <p:cond delay="0"/>
                                  </p:stCondLst>
                                  <p:childTnLst>
                                    <p:animEffect transition="out" filter="fade">
                                      <p:cBhvr>
                                        <p:cTn id="64" dur="500"/>
                                        <p:tgtEl>
                                          <p:spTgt spid="12"/>
                                        </p:tgtEl>
                                      </p:cBhvr>
                                    </p:animEffect>
                                    <p:set>
                                      <p:cBhvr>
                                        <p:cTn id="65" dur="1" fill="hold">
                                          <p:stCondLst>
                                            <p:cond delay="499"/>
                                          </p:stCondLst>
                                        </p:cTn>
                                        <p:tgtEl>
                                          <p:spTgt spid="1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0" presetClass="path" presetSubtype="0" accel="50000" decel="50000" fill="hold" grpId="1" nodeType="clickEffect">
                                  <p:stCondLst>
                                    <p:cond delay="0"/>
                                  </p:stCondLst>
                                  <p:childTnLst>
                                    <p:animMotion origin="layout" path="M 0.02435 -0.00879 C 0.02787 0.01551 0.03125 0.04005 0.02435 0.05486 C 0.01745 0.06968 -0.01575 0.0713 -0.01744 0.08079 C -0.01927 0.09028 0.03881 0.09977 0.01394 0.11227 C -0.01093 0.125 -0.14388 0.14398 -0.16679 0.15625 C -0.18971 0.16852 -0.12812 0.17593 -0.12343 0.18611 C -0.11875 0.1963 -0.14023 0.21088 -0.13828 0.21783 C -0.13645 0.22477 -0.11614 0.2206 -0.11158 0.22778 C -0.10703 0.23496 -0.11614 0.25602 -0.11158 0.26158 C -0.10703 0.26713 -0.08984 0.25834 -0.08463 0.26158 C -0.07942 0.26482 -0.08307 0.2794 -0.0802 0.28148 C -0.07721 0.28357 -0.06979 0.26922 -0.06679 0.27361 C -0.0638 0.27801 -0.06302 0.30255 -0.06224 0.30741 " pathEditMode="relative" rAng="0" ptsTypes="AAAAAAAAAAAAA">
                                      <p:cBhvr>
                                        <p:cTn id="74" dur="2000" fill="hold"/>
                                        <p:tgtEl>
                                          <p:spTgt spid="13"/>
                                        </p:tgtEl>
                                        <p:attrNameLst>
                                          <p:attrName>ppt_x</p:attrName>
                                          <p:attrName>ppt_y</p:attrName>
                                        </p:attrNameLst>
                                      </p:cBhvr>
                                      <p:rCtr x="-9622" y="158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11" grpId="0" animBg="1"/>
      <p:bldP spid="11" grpId="1" animBg="1"/>
      <p:bldP spid="11" grpId="2" animBg="1"/>
      <p:bldP spid="12" grpId="0" animBg="1"/>
      <p:bldP spid="12" grpId="1" animBg="1"/>
      <p:bldP spid="12" grpId="2" animBg="1"/>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Differentiation…</a:t>
            </a:r>
          </a:p>
        </p:txBody>
      </p:sp>
      <p:sp>
        <p:nvSpPr>
          <p:cNvPr id="15" name="Date Placeholder 3"/>
          <p:cNvSpPr>
            <a:spLocks noGrp="1"/>
          </p:cNvSpPr>
          <p:nvPr>
            <p:ph type="dt" sz="half" idx="10"/>
          </p:nvPr>
        </p:nvSpPr>
        <p:spPr>
          <a:xfrm>
            <a:off x="1524000" y="6629400"/>
            <a:ext cx="3048000" cy="228600"/>
          </a:xfrm>
        </p:spPr>
        <p:txBody>
          <a:bodyPr/>
          <a:lstStyle/>
          <a:p>
            <a:fld id="{E7067A60-51C7-4095-BFA9-1CE32DCBA06F}" type="datetime1">
              <a:rPr lang="en-US" smtClean="0"/>
              <a:pPr/>
              <a:t>2/6/2026</a:t>
            </a:fld>
            <a:endParaRPr lang="en-US" dirty="0"/>
          </a:p>
        </p:txBody>
      </p:sp>
      <p:sp>
        <p:nvSpPr>
          <p:cNvPr id="16" name="Slide Number Placeholder 5"/>
          <p:cNvSpPr>
            <a:spLocks noGrp="1"/>
          </p:cNvSpPr>
          <p:nvPr>
            <p:ph type="sldNum" sz="quarter" idx="12"/>
          </p:nvPr>
        </p:nvSpPr>
        <p:spPr>
          <a:xfrm>
            <a:off x="7620000" y="6629400"/>
            <a:ext cx="3048000" cy="228600"/>
          </a:xfrm>
        </p:spPr>
        <p:txBody>
          <a:bodyPr/>
          <a:lstStyle/>
          <a:p>
            <a:r>
              <a:rPr lang="en-US" dirty="0"/>
              <a:t>12</a:t>
            </a:r>
          </a:p>
        </p:txBody>
      </p:sp>
      <p:sp>
        <p:nvSpPr>
          <p:cNvPr id="17" name="Footer Placeholder 4">
            <a:extLst>
              <a:ext uri="{FF2B5EF4-FFF2-40B4-BE49-F238E27FC236}">
                <a16:creationId xmlns:a16="http://schemas.microsoft.com/office/drawing/2014/main" id="{CBB301ED-B8A4-4772-B559-A9E41E7472BD}"/>
              </a:ext>
            </a:extLst>
          </p:cNvPr>
          <p:cNvSpPr>
            <a:spLocks noGrp="1"/>
          </p:cNvSpPr>
          <p:nvPr>
            <p:ph type="ftr" sz="quarter" idx="11"/>
          </p:nvPr>
        </p:nvSpPr>
        <p:spPr>
          <a:xfrm>
            <a:off x="3810001" y="6629400"/>
            <a:ext cx="4136571" cy="228600"/>
          </a:xfrm>
        </p:spPr>
        <p:txBody>
          <a:bodyPr/>
          <a:lstStyle/>
          <a:p>
            <a:r>
              <a:rPr lang="en-US" dirty="0"/>
              <a:t>Dr. Sibarama Panigrahi, Dept. of CSE, NIT Rourkela</a:t>
            </a:r>
          </a:p>
        </p:txBody>
      </p:sp>
      <mc:AlternateContent xmlns:mc="http://schemas.openxmlformats.org/markup-compatibility/2006" xmlns:a14="http://schemas.microsoft.com/office/drawing/2010/main">
        <mc:Choice Requires="a14">
          <p:sp>
            <p:nvSpPr>
              <p:cNvPr id="18" name="Content Placeholder 2"/>
              <p:cNvSpPr>
                <a:spLocks noGrp="1"/>
              </p:cNvSpPr>
              <p:nvPr>
                <p:ph idx="1"/>
              </p:nvPr>
            </p:nvSpPr>
            <p:spPr>
              <a:xfrm>
                <a:off x="86265" y="1066800"/>
                <a:ext cx="10581735" cy="5562600"/>
              </a:xfrm>
            </p:spPr>
            <p:txBody>
              <a:bodyPr/>
              <a:lstStyle/>
              <a:p>
                <a:pPr marL="336550" indent="0">
                  <a:buNone/>
                </a:pPr>
                <a14:m>
                  <m:oMathPara xmlns:m="http://schemas.openxmlformats.org/officeDocument/2006/math">
                    <m:oMathParaPr>
                      <m:jc m:val="left"/>
                    </m:oMathParaPr>
                    <m:oMath xmlns:m="http://schemas.openxmlformats.org/officeDocument/2006/math">
                      <m:r>
                        <a:rPr lang="en-IN" i="1" smtClean="0">
                          <a:latin typeface="Cambria Math" panose="02040503050406030204" pitchFamily="18" charset="0"/>
                        </a:rPr>
                        <m:t>𝑦</m:t>
                      </m:r>
                      <m:r>
                        <a:rPr lang="en-IN" i="1" smtClean="0">
                          <a:latin typeface="Cambria Math" panose="02040503050406030204" pitchFamily="18" charset="0"/>
                        </a:rPr>
                        <m:t>=</m:t>
                      </m:r>
                      <m:r>
                        <a:rPr lang="en-IN" i="1" smtClean="0">
                          <a:latin typeface="Cambria Math" panose="02040503050406030204" pitchFamily="18" charset="0"/>
                        </a:rPr>
                        <m:t>𝑓</m:t>
                      </m:r>
                      <m:r>
                        <a:rPr lang="en-IN" i="1" smtClean="0">
                          <a:latin typeface="Cambria Math" panose="02040503050406030204" pitchFamily="18" charset="0"/>
                        </a:rPr>
                        <m:t>(</m:t>
                      </m:r>
                      <m:r>
                        <a:rPr lang="en-IN" i="1" smtClean="0">
                          <a:latin typeface="Cambria Math" panose="02040503050406030204" pitchFamily="18" charset="0"/>
                        </a:rPr>
                        <m:t>𝑥</m:t>
                      </m:r>
                      <m:r>
                        <a:rPr lang="en-IN" i="1" smtClean="0">
                          <a:latin typeface="Cambria Math" panose="02040503050406030204" pitchFamily="18" charset="0"/>
                        </a:rPr>
                        <m:t>)</m:t>
                      </m:r>
                    </m:oMath>
                  </m:oMathPara>
                </a14:m>
                <a:endParaRPr lang="en-IN" dirty="0"/>
              </a:p>
              <a:p>
                <a:pPr marL="336550" indent="0">
                  <a:buNone/>
                </a:pPr>
                <a:endParaRPr lang="en-IN" dirty="0"/>
              </a:p>
              <a:p>
                <a:pPr marL="336550" indent="0">
                  <a:buNone/>
                </a:pPr>
                <a:endParaRPr lang="en-IN" dirty="0"/>
              </a:p>
              <a:p>
                <a:pPr marL="336550" indent="0">
                  <a:buNone/>
                </a:pPr>
                <a:endParaRPr lang="en-IN" dirty="0"/>
              </a:p>
              <a:p>
                <a:pPr marL="336550" indent="0">
                  <a:buNone/>
                </a:pPr>
                <a:endParaRPr lang="en-IN" dirty="0"/>
              </a:p>
              <a:p>
                <a:pPr marL="336550" indent="0">
                  <a:buNone/>
                </a:pPr>
                <a:endParaRPr lang="en-IN" dirty="0"/>
              </a:p>
              <a:p>
                <a:pPr marL="336550" indent="0">
                  <a:buNone/>
                </a:pPr>
                <a:r>
                  <a:rPr lang="en-IN" dirty="0"/>
                  <a:t>How much does y change as x changes=</a:t>
                </a:r>
              </a:p>
              <a:p>
                <a:pPr marL="336550" indent="0">
                  <a:buNone/>
                </a:pPr>
                <a:endParaRPr lang="en-IN" dirty="0"/>
              </a:p>
            </p:txBody>
          </p:sp>
        </mc:Choice>
        <mc:Fallback xmlns="">
          <p:sp>
            <p:nvSpPr>
              <p:cNvPr id="18" name="Content Placeholder 2"/>
              <p:cNvSpPr>
                <a:spLocks noGrp="1" noRot="1" noChangeAspect="1" noMove="1" noResize="1" noEditPoints="1" noAdjustHandles="1" noChangeArrowheads="1" noChangeShapeType="1" noTextEdit="1"/>
              </p:cNvSpPr>
              <p:nvPr>
                <p:ph idx="1"/>
              </p:nvPr>
            </p:nvSpPr>
            <p:spPr>
              <a:xfrm>
                <a:off x="86265" y="1066800"/>
                <a:ext cx="10581735" cy="5562600"/>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36280" y="1984132"/>
                <a:ext cx="3124200" cy="9114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sz="2800" i="1">
                              <a:latin typeface="Cambria Math" panose="02040503050406030204" pitchFamily="18" charset="0"/>
                            </a:rPr>
                          </m:ctrlPr>
                        </m:fPr>
                        <m:num>
                          <m:r>
                            <a:rPr lang="en-IN" sz="2800" i="1">
                              <a:latin typeface="Cambria Math" panose="02040503050406030204" pitchFamily="18" charset="0"/>
                            </a:rPr>
                            <m:t>𝑑𝑦</m:t>
                          </m:r>
                        </m:num>
                        <m:den>
                          <m:r>
                            <a:rPr lang="en-IN" sz="2800" i="1">
                              <a:latin typeface="Cambria Math" panose="02040503050406030204" pitchFamily="18" charset="0"/>
                            </a:rPr>
                            <m:t>𝑑𝑥</m:t>
                          </m:r>
                        </m:den>
                      </m:f>
                      <m:r>
                        <a:rPr lang="en-IN" sz="2800">
                          <a:latin typeface="Cambria Math" panose="02040503050406030204" pitchFamily="18" charset="0"/>
                        </a:rPr>
                        <m:t>=</m:t>
                      </m:r>
                      <m:f>
                        <m:fPr>
                          <m:ctrlPr>
                            <a:rPr lang="en-IN" sz="2800" i="1">
                              <a:latin typeface="Cambria Math" panose="02040503050406030204" pitchFamily="18" charset="0"/>
                            </a:rPr>
                          </m:ctrlPr>
                        </m:fPr>
                        <m:num>
                          <m:r>
                            <a:rPr lang="en-IN" sz="2800" i="1">
                              <a:latin typeface="Cambria Math" panose="02040503050406030204" pitchFamily="18" charset="0"/>
                            </a:rPr>
                            <m:t>𝑑𝑓</m:t>
                          </m:r>
                        </m:num>
                        <m:den>
                          <m:r>
                            <a:rPr lang="en-IN" sz="2800" i="1">
                              <a:latin typeface="Cambria Math" panose="02040503050406030204" pitchFamily="18" charset="0"/>
                            </a:rPr>
                            <m:t>𝑑𝑥</m:t>
                          </m:r>
                        </m:den>
                      </m:f>
                      <m:r>
                        <a:rPr lang="en-IN" sz="2800">
                          <a:latin typeface="Cambria Math" panose="02040503050406030204" pitchFamily="18" charset="0"/>
                        </a:rPr>
                        <m:t>=</m:t>
                      </m:r>
                      <m:sSup>
                        <m:sSupPr>
                          <m:ctrlPr>
                            <a:rPr lang="en-IN" sz="2800" i="1">
                              <a:latin typeface="Cambria Math" panose="02040503050406030204" pitchFamily="18" charset="0"/>
                            </a:rPr>
                          </m:ctrlPr>
                        </m:sSupPr>
                        <m:e>
                          <m:r>
                            <a:rPr lang="en-IN" sz="2800" i="1">
                              <a:latin typeface="Cambria Math" panose="02040503050406030204" pitchFamily="18" charset="0"/>
                            </a:rPr>
                            <m:t>𝑦</m:t>
                          </m:r>
                        </m:e>
                        <m:sup>
                          <m:r>
                            <a:rPr lang="en-IN" sz="2800">
                              <a:latin typeface="Cambria Math" panose="02040503050406030204" pitchFamily="18" charset="0"/>
                            </a:rPr>
                            <m:t>′</m:t>
                          </m:r>
                        </m:sup>
                      </m:sSup>
                      <m:r>
                        <a:rPr lang="en-IN" sz="2800">
                          <a:latin typeface="Cambria Math" panose="02040503050406030204" pitchFamily="18" charset="0"/>
                        </a:rPr>
                        <m:t>=</m:t>
                      </m:r>
                      <m:sSup>
                        <m:sSupPr>
                          <m:ctrlPr>
                            <a:rPr lang="en-IN" sz="2800" i="1">
                              <a:latin typeface="Cambria Math" panose="02040503050406030204" pitchFamily="18" charset="0"/>
                            </a:rPr>
                          </m:ctrlPr>
                        </m:sSupPr>
                        <m:e>
                          <m:r>
                            <a:rPr lang="en-IN" sz="2800" i="1">
                              <a:latin typeface="Cambria Math" panose="02040503050406030204" pitchFamily="18" charset="0"/>
                            </a:rPr>
                            <m:t>𝑓</m:t>
                          </m:r>
                        </m:e>
                        <m:sup>
                          <m:r>
                            <a:rPr lang="en-IN" sz="2800">
                              <a:latin typeface="Cambria Math" panose="02040503050406030204" pitchFamily="18" charset="0"/>
                            </a:rPr>
                            <m:t>′</m:t>
                          </m:r>
                        </m:sup>
                      </m:sSup>
                    </m:oMath>
                  </m:oMathPara>
                </a14:m>
                <a:endParaRPr lang="en-IN" sz="2800" dirty="0"/>
              </a:p>
            </p:txBody>
          </p:sp>
        </mc:Choice>
        <mc:Fallback xmlns="">
          <p:sp>
            <p:nvSpPr>
              <p:cNvPr id="19" name="Rectangle 18"/>
              <p:cNvSpPr>
                <a:spLocks noRot="1" noChangeAspect="1" noMove="1" noResize="1" noEditPoints="1" noAdjustHandles="1" noChangeArrowheads="1" noChangeShapeType="1" noTextEdit="1"/>
              </p:cNvSpPr>
              <p:nvPr/>
            </p:nvSpPr>
            <p:spPr>
              <a:xfrm>
                <a:off x="536280" y="1984132"/>
                <a:ext cx="3124200" cy="911468"/>
              </a:xfrm>
              <a:prstGeom prst="rect">
                <a:avLst/>
              </a:prstGeom>
              <a:blipFill>
                <a:blip r:embed="rId3"/>
                <a:stretch>
                  <a:fillRect/>
                </a:stretch>
              </a:blipFill>
            </p:spPr>
            <p:txBody>
              <a:bodyPr/>
              <a:lstStyle/>
              <a:p>
                <a:r>
                  <a:rPr lang="en-IN">
                    <a:noFill/>
                  </a:rPr>
                  <a:t> </a:t>
                </a:r>
              </a:p>
            </p:txBody>
          </p:sp>
        </mc:Fallback>
      </mc:AlternateContent>
      <p:graphicFrame>
        <p:nvGraphicFramePr>
          <p:cNvPr id="20" name="Chart 19"/>
          <p:cNvGraphicFramePr/>
          <p:nvPr/>
        </p:nvGraphicFramePr>
        <p:xfrm>
          <a:off x="5257800" y="990600"/>
          <a:ext cx="5029200" cy="2514600"/>
        </p:xfrm>
        <a:graphic>
          <a:graphicData uri="http://schemas.openxmlformats.org/drawingml/2006/chart">
            <c:chart xmlns:c="http://schemas.openxmlformats.org/drawingml/2006/chart" xmlns:r="http://schemas.openxmlformats.org/officeDocument/2006/relationships" r:id="rId4"/>
          </a:graphicData>
        </a:graphic>
      </p:graphicFrame>
      <p:cxnSp>
        <p:nvCxnSpPr>
          <p:cNvPr id="22" name="Straight Arrow Connector 21"/>
          <p:cNvCxnSpPr/>
          <p:nvPr/>
        </p:nvCxnSpPr>
        <p:spPr>
          <a:xfrm flipV="1">
            <a:off x="5410200" y="990600"/>
            <a:ext cx="0" cy="2362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Freeform 22"/>
          <p:cNvSpPr/>
          <p:nvPr/>
        </p:nvSpPr>
        <p:spPr>
          <a:xfrm>
            <a:off x="5095876" y="1243014"/>
            <a:ext cx="4772025" cy="1516471"/>
          </a:xfrm>
          <a:custGeom>
            <a:avLst/>
            <a:gdLst>
              <a:gd name="connsiteX0" fmla="*/ 0 w 4772025"/>
              <a:gd name="connsiteY0" fmla="*/ 1271587 h 1516471"/>
              <a:gd name="connsiteX1" fmla="*/ 1200150 w 4772025"/>
              <a:gd name="connsiteY1" fmla="*/ 342900 h 1516471"/>
              <a:gd name="connsiteX2" fmla="*/ 3186113 w 4772025"/>
              <a:gd name="connsiteY2" fmla="*/ 1514475 h 1516471"/>
              <a:gd name="connsiteX3" fmla="*/ 4772025 w 4772025"/>
              <a:gd name="connsiteY3" fmla="*/ 0 h 1516471"/>
            </a:gdLst>
            <a:ahLst/>
            <a:cxnLst>
              <a:cxn ang="0">
                <a:pos x="connsiteX0" y="connsiteY0"/>
              </a:cxn>
              <a:cxn ang="0">
                <a:pos x="connsiteX1" y="connsiteY1"/>
              </a:cxn>
              <a:cxn ang="0">
                <a:pos x="connsiteX2" y="connsiteY2"/>
              </a:cxn>
              <a:cxn ang="0">
                <a:pos x="connsiteX3" y="connsiteY3"/>
              </a:cxn>
            </a:cxnLst>
            <a:rect l="l" t="t" r="r" b="b"/>
            <a:pathLst>
              <a:path w="4772025" h="1516471">
                <a:moveTo>
                  <a:pt x="0" y="1271587"/>
                </a:moveTo>
                <a:cubicBezTo>
                  <a:pt x="334565" y="787003"/>
                  <a:pt x="669131" y="302419"/>
                  <a:pt x="1200150" y="342900"/>
                </a:cubicBezTo>
                <a:cubicBezTo>
                  <a:pt x="1731169" y="383381"/>
                  <a:pt x="2590801" y="1571625"/>
                  <a:pt x="3186113" y="1514475"/>
                </a:cubicBezTo>
                <a:cubicBezTo>
                  <a:pt x="3781425" y="1457325"/>
                  <a:pt x="4495800" y="273844"/>
                  <a:pt x="47720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Connector 24"/>
          <p:cNvCxnSpPr/>
          <p:nvPr/>
        </p:nvCxnSpPr>
        <p:spPr>
          <a:xfrm flipH="1">
            <a:off x="8915400" y="1905000"/>
            <a:ext cx="457200" cy="457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8915400" y="2357438"/>
            <a:ext cx="457200" cy="47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372600" y="1905000"/>
            <a:ext cx="0" cy="4524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095875" y="1600200"/>
            <a:ext cx="397866"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y</a:t>
            </a:r>
            <a:r>
              <a:rPr lang="en-IN" sz="2000" b="1" baseline="-25000" dirty="0">
                <a:latin typeface="Times New Roman" panose="02020603050405020304" pitchFamily="18" charset="0"/>
                <a:cs typeface="Times New Roman" panose="02020603050405020304" pitchFamily="18" charset="0"/>
              </a:rPr>
              <a:t>2</a:t>
            </a:r>
          </a:p>
        </p:txBody>
      </p:sp>
      <p:sp>
        <p:nvSpPr>
          <p:cNvPr id="33" name="TextBox 32"/>
          <p:cNvSpPr txBox="1"/>
          <p:nvPr/>
        </p:nvSpPr>
        <p:spPr>
          <a:xfrm>
            <a:off x="5105400" y="2190690"/>
            <a:ext cx="397866"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y</a:t>
            </a:r>
            <a:r>
              <a:rPr lang="en-IN" sz="2000" b="1" baseline="-25000" dirty="0">
                <a:latin typeface="Times New Roman" panose="02020603050405020304" pitchFamily="18" charset="0"/>
                <a:cs typeface="Times New Roman" panose="02020603050405020304" pitchFamily="18" charset="0"/>
              </a:rPr>
              <a:t>1</a:t>
            </a:r>
          </a:p>
        </p:txBody>
      </p:sp>
      <p:cxnSp>
        <p:nvCxnSpPr>
          <p:cNvPr id="35" name="Straight Connector 34"/>
          <p:cNvCxnSpPr/>
          <p:nvPr/>
        </p:nvCxnSpPr>
        <p:spPr>
          <a:xfrm>
            <a:off x="8915400" y="2357438"/>
            <a:ext cx="0" cy="107156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9372600" y="2357438"/>
            <a:ext cx="14288" cy="107156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746134" y="3333690"/>
            <a:ext cx="397866"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x</a:t>
            </a:r>
            <a:r>
              <a:rPr lang="en-IN" sz="2000" b="1" baseline="-25000" dirty="0">
                <a:latin typeface="Times New Roman" panose="02020603050405020304" pitchFamily="18" charset="0"/>
                <a:cs typeface="Times New Roman" panose="02020603050405020304" pitchFamily="18" charset="0"/>
              </a:rPr>
              <a:t>1</a:t>
            </a:r>
          </a:p>
        </p:txBody>
      </p:sp>
      <p:sp>
        <p:nvSpPr>
          <p:cNvPr id="40" name="TextBox 39"/>
          <p:cNvSpPr txBox="1"/>
          <p:nvPr/>
        </p:nvSpPr>
        <p:spPr>
          <a:xfrm>
            <a:off x="9203334" y="3352800"/>
            <a:ext cx="397866"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x</a:t>
            </a:r>
            <a:r>
              <a:rPr lang="en-IN" sz="2000" b="1" baseline="-25000" dirty="0">
                <a:latin typeface="Times New Roman" panose="02020603050405020304" pitchFamily="18" charset="0"/>
                <a:cs typeface="Times New Roman" panose="02020603050405020304" pitchFamily="18" charset="0"/>
              </a:rPr>
              <a:t>2</a:t>
            </a:r>
          </a:p>
        </p:txBody>
      </p:sp>
      <mc:AlternateContent xmlns:mc="http://schemas.openxmlformats.org/markup-compatibility/2006" xmlns:a14="http://schemas.microsoft.com/office/drawing/2010/main">
        <mc:Choice Requires="a14">
          <p:sp>
            <p:nvSpPr>
              <p:cNvPr id="42" name="Rectangle 41"/>
              <p:cNvSpPr/>
              <p:nvPr/>
            </p:nvSpPr>
            <p:spPr>
              <a:xfrm rot="16200000">
                <a:off x="4846792" y="1244104"/>
                <a:ext cx="811172" cy="19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IN" sz="1200" i="1">
                          <a:solidFill>
                            <a:schemeClr val="tx1"/>
                          </a:solidFill>
                          <a:latin typeface="Cambria Math" panose="02040503050406030204" pitchFamily="18" charset="0"/>
                        </a:rPr>
                        <m:t>𝑦</m:t>
                      </m:r>
                      <m:r>
                        <a:rPr lang="en-IN" sz="1200" i="1">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𝑓</m:t>
                      </m:r>
                      <m:r>
                        <a:rPr lang="en-IN" sz="1200" i="1">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𝑥</m:t>
                      </m:r>
                      <m:r>
                        <a:rPr lang="en-IN" sz="1200" i="1">
                          <a:solidFill>
                            <a:schemeClr val="tx1"/>
                          </a:solidFill>
                          <a:latin typeface="Cambria Math" panose="02040503050406030204" pitchFamily="18" charset="0"/>
                        </a:rPr>
                        <m:t>)</m:t>
                      </m:r>
                    </m:oMath>
                  </m:oMathPara>
                </a14:m>
                <a:endParaRPr lang="en-IN" sz="1200" dirty="0">
                  <a:solidFill>
                    <a:schemeClr val="tx1"/>
                  </a:solidFill>
                </a:endParaRPr>
              </a:p>
              <a:p>
                <a:pPr algn="ctr"/>
                <a:endParaRPr lang="en-IN" dirty="0"/>
              </a:p>
            </p:txBody>
          </p:sp>
        </mc:Choice>
        <mc:Fallback xmlns="">
          <p:sp>
            <p:nvSpPr>
              <p:cNvPr id="42" name="Rectangle 41"/>
              <p:cNvSpPr>
                <a:spLocks noRot="1" noChangeAspect="1" noMove="1" noResize="1" noEditPoints="1" noAdjustHandles="1" noChangeArrowheads="1" noChangeShapeType="1" noTextEdit="1"/>
              </p:cNvSpPr>
              <p:nvPr/>
            </p:nvSpPr>
            <p:spPr>
              <a:xfrm rot="16200000">
                <a:off x="4846792" y="1244104"/>
                <a:ext cx="811172" cy="194628"/>
              </a:xfrm>
              <a:prstGeom prst="rect">
                <a:avLst/>
              </a:prstGeom>
              <a:blipFill>
                <a:blip r:embed="rId5"/>
                <a:stretch>
                  <a:fillRect l="-3125" r="-3125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7706362" y="3455541"/>
                <a:ext cx="811172" cy="19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i="1" dirty="0">
                  <a:solidFill>
                    <a:schemeClr val="tx1"/>
                  </a:solidFill>
                  <a:latin typeface="Cambria Math" panose="02040503050406030204" pitchFamily="18" charset="0"/>
                </a:endParaRPr>
              </a:p>
              <a:p>
                <a:pPr algn="ctr"/>
                <a14:m>
                  <m:oMath xmlns:m="http://schemas.openxmlformats.org/officeDocument/2006/math">
                    <m:r>
                      <a:rPr lang="en-IN" sz="1200" i="1">
                        <a:solidFill>
                          <a:schemeClr val="tx1"/>
                        </a:solidFill>
                        <a:latin typeface="Cambria Math" panose="02040503050406030204" pitchFamily="18" charset="0"/>
                      </a:rPr>
                      <m:t>𝑥</m:t>
                    </m:r>
                  </m:oMath>
                </a14:m>
                <a:r>
                  <a:rPr lang="en-IN" sz="1200" dirty="0">
                    <a:solidFill>
                      <a:schemeClr val="tx1"/>
                    </a:solidFill>
                  </a:rPr>
                  <a:t> ------</a:t>
                </a:r>
                <a:r>
                  <a:rPr lang="en-IN" sz="1200" dirty="0">
                    <a:solidFill>
                      <a:schemeClr val="tx1"/>
                    </a:solidFill>
                    <a:sym typeface="Wingdings" panose="05000000000000000000" pitchFamily="2" charset="2"/>
                  </a:rPr>
                  <a:t></a:t>
                </a:r>
                <a:endParaRPr lang="en-IN" sz="1200" dirty="0">
                  <a:solidFill>
                    <a:schemeClr val="tx1"/>
                  </a:solidFill>
                </a:endParaRPr>
              </a:p>
              <a:p>
                <a:pPr algn="ctr"/>
                <a:endParaRPr lang="en-IN" dirty="0"/>
              </a:p>
            </p:txBody>
          </p:sp>
        </mc:Choice>
        <mc:Fallback xmlns="">
          <p:sp>
            <p:nvSpPr>
              <p:cNvPr id="43" name="Rectangle 42"/>
              <p:cNvSpPr>
                <a:spLocks noRot="1" noChangeAspect="1" noMove="1" noResize="1" noEditPoints="1" noAdjustHandles="1" noChangeArrowheads="1" noChangeShapeType="1" noTextEdit="1"/>
              </p:cNvSpPr>
              <p:nvPr/>
            </p:nvSpPr>
            <p:spPr>
              <a:xfrm>
                <a:off x="7706362" y="3455541"/>
                <a:ext cx="811172" cy="194628"/>
              </a:xfrm>
              <a:prstGeom prst="rect">
                <a:avLst/>
              </a:prstGeom>
              <a:blipFill>
                <a:blip r:embed="rId6"/>
                <a:stretch>
                  <a:fillRect t="-21875" b="-46875"/>
                </a:stretch>
              </a:blipFill>
              <a:ln>
                <a:noFill/>
              </a:ln>
            </p:spPr>
            <p:txBody>
              <a:bodyPr/>
              <a:lstStyle/>
              <a:p>
                <a:r>
                  <a:rPr lang="en-IN">
                    <a:noFill/>
                  </a:rPr>
                  <a:t> </a:t>
                </a:r>
              </a:p>
            </p:txBody>
          </p:sp>
        </mc:Fallback>
      </mc:AlternateContent>
      <p:pic>
        <p:nvPicPr>
          <p:cNvPr id="44" name="Picture 43"/>
          <p:cNvPicPr>
            <a:picLocks noChangeAspect="1"/>
          </p:cNvPicPr>
          <p:nvPr/>
        </p:nvPicPr>
        <p:blipFill>
          <a:blip r:embed="rId7"/>
          <a:stretch>
            <a:fillRect/>
          </a:stretch>
        </p:blipFill>
        <p:spPr>
          <a:xfrm>
            <a:off x="3933010" y="3667219"/>
            <a:ext cx="5732895" cy="684818"/>
          </a:xfrm>
          <a:prstGeom prst="rect">
            <a:avLst/>
          </a:prstGeom>
        </p:spPr>
      </p:pic>
      <p:sp>
        <p:nvSpPr>
          <p:cNvPr id="45" name="Freeform 44"/>
          <p:cNvSpPr/>
          <p:nvPr/>
        </p:nvSpPr>
        <p:spPr>
          <a:xfrm>
            <a:off x="9052957" y="2196936"/>
            <a:ext cx="136183" cy="166255"/>
          </a:xfrm>
          <a:custGeom>
            <a:avLst/>
            <a:gdLst>
              <a:gd name="connsiteX0" fmla="*/ 0 w 136183"/>
              <a:gd name="connsiteY0" fmla="*/ 0 h 166255"/>
              <a:gd name="connsiteX1" fmla="*/ 130628 w 136183"/>
              <a:gd name="connsiteY1" fmla="*/ 47501 h 166255"/>
              <a:gd name="connsiteX2" fmla="*/ 106878 w 136183"/>
              <a:gd name="connsiteY2" fmla="*/ 166255 h 166255"/>
            </a:gdLst>
            <a:ahLst/>
            <a:cxnLst>
              <a:cxn ang="0">
                <a:pos x="connsiteX0" y="connsiteY0"/>
              </a:cxn>
              <a:cxn ang="0">
                <a:pos x="connsiteX1" y="connsiteY1"/>
              </a:cxn>
              <a:cxn ang="0">
                <a:pos x="connsiteX2" y="connsiteY2"/>
              </a:cxn>
            </a:cxnLst>
            <a:rect l="l" t="t" r="r" b="b"/>
            <a:pathLst>
              <a:path w="136183" h="166255">
                <a:moveTo>
                  <a:pt x="0" y="0"/>
                </a:moveTo>
                <a:cubicBezTo>
                  <a:pt x="56407" y="9896"/>
                  <a:pt x="112815" y="19792"/>
                  <a:pt x="130628" y="47501"/>
                </a:cubicBezTo>
                <a:cubicBezTo>
                  <a:pt x="148441" y="75210"/>
                  <a:pt x="118753" y="150421"/>
                  <a:pt x="106878" y="1662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46" name="Rectangle 45"/>
              <p:cNvSpPr/>
              <p:nvPr/>
            </p:nvSpPr>
            <p:spPr>
              <a:xfrm>
                <a:off x="9090191" y="2021413"/>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𝜃</m:t>
                      </m:r>
                    </m:oMath>
                  </m:oMathPara>
                </a14:m>
                <a:endParaRPr lang="en-IN" dirty="0"/>
              </a:p>
            </p:txBody>
          </p:sp>
        </mc:Choice>
        <mc:Fallback xmlns="">
          <p:sp>
            <p:nvSpPr>
              <p:cNvPr id="46" name="Rectangle 45"/>
              <p:cNvSpPr>
                <a:spLocks noRot="1" noChangeAspect="1" noMove="1" noResize="1" noEditPoints="1" noAdjustHandles="1" noChangeArrowheads="1" noChangeShapeType="1" noTextEdit="1"/>
              </p:cNvSpPr>
              <p:nvPr/>
            </p:nvSpPr>
            <p:spPr>
              <a:xfrm>
                <a:off x="9090191" y="2021413"/>
                <a:ext cx="374140" cy="369332"/>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Rectangle 46"/>
              <p:cNvSpPr/>
              <p:nvPr/>
            </p:nvSpPr>
            <p:spPr>
              <a:xfrm>
                <a:off x="1828800" y="4494014"/>
                <a:ext cx="233891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IN" sz="2800" i="1">
                              <a:latin typeface="Cambria Math" panose="02040503050406030204" pitchFamily="18" charset="0"/>
                            </a:rPr>
                          </m:ctrlPr>
                        </m:fPr>
                        <m:num>
                          <m:r>
                            <a:rPr lang="en-IN" sz="2800" i="1">
                              <a:latin typeface="Cambria Math" panose="02040503050406030204" pitchFamily="18" charset="0"/>
                            </a:rPr>
                            <m:t>𝑑𝑦</m:t>
                          </m:r>
                        </m:num>
                        <m:den>
                          <m:r>
                            <a:rPr lang="en-IN" sz="2800" i="1">
                              <a:latin typeface="Cambria Math" panose="02040503050406030204" pitchFamily="18" charset="0"/>
                            </a:rPr>
                            <m:t>𝑑𝑥</m:t>
                          </m:r>
                        </m:den>
                      </m:f>
                      <m:r>
                        <a:rPr lang="en-IN" sz="2800">
                          <a:latin typeface="Cambria Math" panose="02040503050406030204" pitchFamily="18" charset="0"/>
                        </a:rPr>
                        <m:t>=</m:t>
                      </m:r>
                      <m:func>
                        <m:funcPr>
                          <m:ctrlPr>
                            <a:rPr lang="en-IN" sz="2800" i="1">
                              <a:latin typeface="Cambria Math" panose="02040503050406030204" pitchFamily="18" charset="0"/>
                            </a:rPr>
                          </m:ctrlPr>
                        </m:funcPr>
                        <m:fName>
                          <m:limLow>
                            <m:limLowPr>
                              <m:ctrlPr>
                                <a:rPr lang="en-IN" sz="2800" i="1">
                                  <a:latin typeface="Cambria Math" panose="02040503050406030204" pitchFamily="18" charset="0"/>
                                </a:rPr>
                              </m:ctrlPr>
                            </m:limLowPr>
                            <m:e>
                              <m:r>
                                <m:rPr>
                                  <m:sty m:val="p"/>
                                </m:rPr>
                                <a:rPr lang="en-IN" sz="2800">
                                  <a:latin typeface="Cambria Math" panose="02040503050406030204" pitchFamily="18" charset="0"/>
                                </a:rPr>
                                <m:t>lim</m:t>
                              </m:r>
                            </m:e>
                            <m:lim>
                              <m:r>
                                <m:rPr>
                                  <m:sty m:val="p"/>
                                </m:rPr>
                                <a:rPr lang="en-IN" sz="2800">
                                  <a:latin typeface="Cambria Math" panose="02040503050406030204" pitchFamily="18" charset="0"/>
                                </a:rPr>
                                <m:t>Δ</m:t>
                              </m:r>
                              <m:r>
                                <a:rPr lang="en-IN" sz="2800" i="1">
                                  <a:latin typeface="Cambria Math" panose="02040503050406030204" pitchFamily="18" charset="0"/>
                                </a:rPr>
                                <m:t>𝑥</m:t>
                              </m:r>
                              <m:r>
                                <a:rPr lang="en-IN" sz="2800">
                                  <a:latin typeface="Cambria Math" panose="02040503050406030204" pitchFamily="18" charset="0"/>
                                </a:rPr>
                                <m:t>→0</m:t>
                              </m:r>
                            </m:lim>
                          </m:limLow>
                        </m:fName>
                        <m:e>
                          <m:f>
                            <m:fPr>
                              <m:ctrlPr>
                                <a:rPr lang="en-IN" sz="2800" i="1">
                                  <a:latin typeface="Cambria Math" panose="02040503050406030204" pitchFamily="18" charset="0"/>
                                </a:rPr>
                              </m:ctrlPr>
                            </m:fPr>
                            <m:num>
                              <m:r>
                                <m:rPr>
                                  <m:sty m:val="p"/>
                                </m:rPr>
                                <a:rPr lang="en-IN" sz="2800">
                                  <a:latin typeface="Cambria Math" panose="02040503050406030204" pitchFamily="18" charset="0"/>
                                </a:rPr>
                                <m:t>Δ</m:t>
                              </m:r>
                              <m:r>
                                <a:rPr lang="en-IN" sz="2800" i="1">
                                  <a:latin typeface="Cambria Math" panose="02040503050406030204" pitchFamily="18" charset="0"/>
                                </a:rPr>
                                <m:t>𝑦</m:t>
                              </m:r>
                            </m:num>
                            <m:den>
                              <m:r>
                                <m:rPr>
                                  <m:sty m:val="p"/>
                                </m:rPr>
                                <a:rPr lang="en-IN" sz="2800">
                                  <a:latin typeface="Cambria Math" panose="02040503050406030204" pitchFamily="18" charset="0"/>
                                </a:rPr>
                                <m:t>Δ</m:t>
                              </m:r>
                              <m:r>
                                <a:rPr lang="en-IN" sz="2800" i="1">
                                  <a:latin typeface="Cambria Math" panose="02040503050406030204" pitchFamily="18" charset="0"/>
                                </a:rPr>
                                <m:t>𝑥</m:t>
                              </m:r>
                            </m:den>
                          </m:f>
                        </m:e>
                      </m:func>
                    </m:oMath>
                  </m:oMathPara>
                </a14:m>
                <a:endParaRPr lang="en-IN" sz="2800" dirty="0"/>
              </a:p>
            </p:txBody>
          </p:sp>
        </mc:Choice>
        <mc:Fallback xmlns="">
          <p:sp>
            <p:nvSpPr>
              <p:cNvPr id="47" name="Rectangle 46"/>
              <p:cNvSpPr>
                <a:spLocks noRot="1" noChangeAspect="1" noMove="1" noResize="1" noEditPoints="1" noAdjustHandles="1" noChangeArrowheads="1" noChangeShapeType="1" noTextEdit="1"/>
              </p:cNvSpPr>
              <p:nvPr/>
            </p:nvSpPr>
            <p:spPr>
              <a:xfrm>
                <a:off x="1828800" y="4494014"/>
                <a:ext cx="2338910" cy="910377"/>
              </a:xfrm>
              <a:prstGeom prst="rect">
                <a:avLst/>
              </a:prstGeom>
              <a:blipFill>
                <a:blip r:embed="rId9"/>
                <a:stretch>
                  <a:fillRect/>
                </a:stretch>
              </a:blipFill>
            </p:spPr>
            <p:txBody>
              <a:bodyPr/>
              <a:lstStyle/>
              <a:p>
                <a:r>
                  <a:rPr lang="en-IN">
                    <a:noFill/>
                  </a:rPr>
                  <a:t> </a:t>
                </a:r>
              </a:p>
            </p:txBody>
          </p:sp>
        </mc:Fallback>
      </mc:AlternateContent>
      <p:sp>
        <p:nvSpPr>
          <p:cNvPr id="49" name="Right Brace 48"/>
          <p:cNvSpPr/>
          <p:nvPr/>
        </p:nvSpPr>
        <p:spPr>
          <a:xfrm>
            <a:off x="9464332" y="1881250"/>
            <a:ext cx="136869" cy="4524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0" name="Freeform 49"/>
          <p:cNvSpPr/>
          <p:nvPr/>
        </p:nvSpPr>
        <p:spPr>
          <a:xfrm>
            <a:off x="8922328" y="2375065"/>
            <a:ext cx="451263" cy="201880"/>
          </a:xfrm>
          <a:custGeom>
            <a:avLst/>
            <a:gdLst>
              <a:gd name="connsiteX0" fmla="*/ 0 w 451263"/>
              <a:gd name="connsiteY0" fmla="*/ 0 h 201880"/>
              <a:gd name="connsiteX1" fmla="*/ 23751 w 451263"/>
              <a:gd name="connsiteY1" fmla="*/ 95003 h 201880"/>
              <a:gd name="connsiteX2" fmla="*/ 47502 w 451263"/>
              <a:gd name="connsiteY2" fmla="*/ 130629 h 201880"/>
              <a:gd name="connsiteX3" fmla="*/ 142504 w 451263"/>
              <a:gd name="connsiteY3" fmla="*/ 142504 h 201880"/>
              <a:gd name="connsiteX4" fmla="*/ 237507 w 451263"/>
              <a:gd name="connsiteY4" fmla="*/ 130629 h 201880"/>
              <a:gd name="connsiteX5" fmla="*/ 249382 w 451263"/>
              <a:gd name="connsiteY5" fmla="*/ 166254 h 201880"/>
              <a:gd name="connsiteX6" fmla="*/ 273133 w 451263"/>
              <a:gd name="connsiteY6" fmla="*/ 201880 h 201880"/>
              <a:gd name="connsiteX7" fmla="*/ 285008 w 451263"/>
              <a:gd name="connsiteY7" fmla="*/ 166254 h 201880"/>
              <a:gd name="connsiteX8" fmla="*/ 296883 w 451263"/>
              <a:gd name="connsiteY8" fmla="*/ 118753 h 201880"/>
              <a:gd name="connsiteX9" fmla="*/ 332509 w 451263"/>
              <a:gd name="connsiteY9" fmla="*/ 130629 h 201880"/>
              <a:gd name="connsiteX10" fmla="*/ 403761 w 451263"/>
              <a:gd name="connsiteY10" fmla="*/ 166254 h 201880"/>
              <a:gd name="connsiteX11" fmla="*/ 427512 w 451263"/>
              <a:gd name="connsiteY11" fmla="*/ 95003 h 201880"/>
              <a:gd name="connsiteX12" fmla="*/ 439387 w 451263"/>
              <a:gd name="connsiteY12" fmla="*/ 23751 h 201880"/>
              <a:gd name="connsiteX13" fmla="*/ 451263 w 451263"/>
              <a:gd name="connsiteY13" fmla="*/ 23751 h 20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263" h="201880">
                <a:moveTo>
                  <a:pt x="0" y="0"/>
                </a:moveTo>
                <a:cubicBezTo>
                  <a:pt x="4516" y="22579"/>
                  <a:pt x="11580" y="70661"/>
                  <a:pt x="23751" y="95003"/>
                </a:cubicBezTo>
                <a:cubicBezTo>
                  <a:pt x="30134" y="107769"/>
                  <a:pt x="34250" y="125328"/>
                  <a:pt x="47502" y="130629"/>
                </a:cubicBezTo>
                <a:cubicBezTo>
                  <a:pt x="77133" y="142481"/>
                  <a:pt x="110837" y="138546"/>
                  <a:pt x="142504" y="142504"/>
                </a:cubicBezTo>
                <a:cubicBezTo>
                  <a:pt x="174172" y="138546"/>
                  <a:pt x="206353" y="123706"/>
                  <a:pt x="237507" y="130629"/>
                </a:cubicBezTo>
                <a:cubicBezTo>
                  <a:pt x="249726" y="133344"/>
                  <a:pt x="243784" y="155058"/>
                  <a:pt x="249382" y="166254"/>
                </a:cubicBezTo>
                <a:cubicBezTo>
                  <a:pt x="255765" y="179020"/>
                  <a:pt x="265216" y="190005"/>
                  <a:pt x="273133" y="201880"/>
                </a:cubicBezTo>
                <a:cubicBezTo>
                  <a:pt x="277091" y="190005"/>
                  <a:pt x="281569" y="178290"/>
                  <a:pt x="285008" y="166254"/>
                </a:cubicBezTo>
                <a:cubicBezTo>
                  <a:pt x="289492" y="150561"/>
                  <a:pt x="283826" y="128545"/>
                  <a:pt x="296883" y="118753"/>
                </a:cubicBezTo>
                <a:cubicBezTo>
                  <a:pt x="306897" y="111242"/>
                  <a:pt x="321313" y="125031"/>
                  <a:pt x="332509" y="130629"/>
                </a:cubicBezTo>
                <a:cubicBezTo>
                  <a:pt x="424584" y="176667"/>
                  <a:pt x="314221" y="136408"/>
                  <a:pt x="403761" y="166254"/>
                </a:cubicBezTo>
                <a:cubicBezTo>
                  <a:pt x="411678" y="142504"/>
                  <a:pt x="423396" y="119698"/>
                  <a:pt x="427512" y="95003"/>
                </a:cubicBezTo>
                <a:cubicBezTo>
                  <a:pt x="431470" y="71252"/>
                  <a:pt x="431773" y="46594"/>
                  <a:pt x="439387" y="23751"/>
                </a:cubicBezTo>
                <a:cubicBezTo>
                  <a:pt x="440639" y="19995"/>
                  <a:pt x="447304" y="23751"/>
                  <a:pt x="451263" y="2375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p:cNvSpPr/>
          <p:nvPr/>
        </p:nvSpPr>
        <p:spPr>
          <a:xfrm>
            <a:off x="8853487" y="2260616"/>
            <a:ext cx="228600" cy="1582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p:cNvSpPr/>
          <p:nvPr/>
        </p:nvSpPr>
        <p:spPr>
          <a:xfrm>
            <a:off x="9220200" y="1828800"/>
            <a:ext cx="228600" cy="1582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8077201" y="2069068"/>
            <a:ext cx="821059" cy="369332"/>
          </a:xfrm>
          <a:prstGeom prst="rect">
            <a:avLst/>
          </a:prstGeom>
          <a:noFill/>
        </p:spPr>
        <p:txBody>
          <a:bodyPr wrap="none" rtlCol="0">
            <a:spAutoFit/>
          </a:bodyPr>
          <a:lstStyle/>
          <a:p>
            <a:r>
              <a:rPr lang="en-US" dirty="0"/>
              <a:t>(x1,y1)</a:t>
            </a:r>
            <a:endParaRPr lang="en-IN" dirty="0"/>
          </a:p>
        </p:txBody>
      </p:sp>
      <p:sp>
        <p:nvSpPr>
          <p:cNvPr id="34" name="TextBox 33"/>
          <p:cNvSpPr txBox="1"/>
          <p:nvPr/>
        </p:nvSpPr>
        <p:spPr>
          <a:xfrm>
            <a:off x="9448801" y="1524000"/>
            <a:ext cx="821059" cy="369332"/>
          </a:xfrm>
          <a:prstGeom prst="rect">
            <a:avLst/>
          </a:prstGeom>
          <a:noFill/>
        </p:spPr>
        <p:txBody>
          <a:bodyPr wrap="none" rtlCol="0">
            <a:spAutoFit/>
          </a:bodyPr>
          <a:lstStyle/>
          <a:p>
            <a:r>
              <a:rPr lang="en-US" dirty="0"/>
              <a:t>(x2,y2)</a:t>
            </a:r>
            <a:endParaRPr lang="en-IN" dirty="0"/>
          </a:p>
        </p:txBody>
      </p:sp>
      <p:sp>
        <p:nvSpPr>
          <p:cNvPr id="36" name="TextBox 35"/>
          <p:cNvSpPr txBox="1"/>
          <p:nvPr/>
        </p:nvSpPr>
        <p:spPr>
          <a:xfrm flipH="1">
            <a:off x="7996238" y="6600825"/>
            <a:ext cx="2671762"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What happens in Differentiation</a:t>
            </a:r>
            <a:endParaRPr lang="en-IN" sz="1400" dirty="0">
              <a:latin typeface="Times New Roman" panose="02020603050405020304" pitchFamily="18" charset="0"/>
              <a:cs typeface="Times New Roman" panose="02020603050405020304" pitchFamily="18" charset="0"/>
            </a:endParaRPr>
          </a:p>
        </p:txBody>
      </p:sp>
      <p:sp>
        <p:nvSpPr>
          <p:cNvPr id="3" name="Date Placeholder 3">
            <a:extLst>
              <a:ext uri="{FF2B5EF4-FFF2-40B4-BE49-F238E27FC236}">
                <a16:creationId xmlns:a16="http://schemas.microsoft.com/office/drawing/2014/main" id="{4BD2685A-5D91-65F8-241B-49AEA60A2E46}"/>
              </a:ext>
            </a:extLst>
          </p:cNvPr>
          <p:cNvSpPr txBox="1">
            <a:spLocks/>
          </p:cNvSpPr>
          <p:nvPr/>
        </p:nvSpPr>
        <p:spPr>
          <a:xfrm>
            <a:off x="0" y="6629400"/>
            <a:ext cx="4064000" cy="228600"/>
          </a:xfrm>
          <a:prstGeom prst="rect">
            <a:avLst/>
          </a:prstGeom>
          <a:solidFill>
            <a:srgbClr val="F8F200"/>
          </a:solidFill>
        </p:spPr>
        <p:txBody>
          <a:bodyPr vert="horz" lIns="91440" tIns="45720" rIns="91440" bIns="45720" rtlCol="0" anchor="ctr"/>
          <a:lstStyle>
            <a:defPPr>
              <a:defRPr lang="en-US"/>
            </a:defPPr>
            <a:lvl1pPr marL="0" algn="l" defTabSz="914400" rtl="0" eaLnBrk="1" latinLnBrk="0" hangingPunct="1">
              <a:defRPr sz="1200" b="1" kern="1200">
                <a:solidFill>
                  <a:schemeClr val="tx1"/>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11F11AC-7AF9-431E-9ABD-08011861A363}" type="datetime1">
              <a:rPr lang="en-US" smtClean="0"/>
              <a:pPr/>
              <a:t>2/6/2026</a:t>
            </a:fld>
            <a:endParaRPr lang="en-US" dirty="0"/>
          </a:p>
        </p:txBody>
      </p:sp>
      <p:sp>
        <p:nvSpPr>
          <p:cNvPr id="6" name="Footer Placeholder 4">
            <a:extLst>
              <a:ext uri="{FF2B5EF4-FFF2-40B4-BE49-F238E27FC236}">
                <a16:creationId xmlns:a16="http://schemas.microsoft.com/office/drawing/2014/main" id="{AD8B8860-4B1D-6025-1CE3-8F77E793D465}"/>
              </a:ext>
            </a:extLst>
          </p:cNvPr>
          <p:cNvSpPr txBox="1">
            <a:spLocks/>
          </p:cNvSpPr>
          <p:nvPr/>
        </p:nvSpPr>
        <p:spPr>
          <a:xfrm>
            <a:off x="3302002" y="6629400"/>
            <a:ext cx="5515428" cy="228600"/>
          </a:xfrm>
          <a:prstGeom prst="rect">
            <a:avLst/>
          </a:prstGeom>
          <a:solidFill>
            <a:srgbClr val="868FE6"/>
          </a:solidFill>
        </p:spPr>
        <p:txBody>
          <a:bodyPr vert="horz" lIns="91440" tIns="45720" rIns="91440" bIns="45720" rtlCol="0" anchor="ctr"/>
          <a:lstStyle>
            <a:defPPr>
              <a:defRPr lang="en-US"/>
            </a:defPPr>
            <a:lvl1pPr marL="0" algn="ctr" defTabSz="914400" rtl="0" eaLnBrk="1" latinLnBrk="0" hangingPunct="1">
              <a:defRPr sz="1200" b="1" kern="1200">
                <a:solidFill>
                  <a:schemeClr val="tx1"/>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Sibarama Panigrahi, Dept. of CSE, NIT Rourkela</a:t>
            </a:r>
            <a:endParaRPr lang="en-US" dirty="0"/>
          </a:p>
        </p:txBody>
      </p:sp>
      <p:sp>
        <p:nvSpPr>
          <p:cNvPr id="7" name="Slide Number Placeholder 5">
            <a:extLst>
              <a:ext uri="{FF2B5EF4-FFF2-40B4-BE49-F238E27FC236}">
                <a16:creationId xmlns:a16="http://schemas.microsoft.com/office/drawing/2014/main" id="{5712D0AB-D74F-A21C-B70F-F9A8ABE8031A}"/>
              </a:ext>
            </a:extLst>
          </p:cNvPr>
          <p:cNvSpPr txBox="1">
            <a:spLocks/>
          </p:cNvSpPr>
          <p:nvPr/>
        </p:nvSpPr>
        <p:spPr>
          <a:xfrm>
            <a:off x="8128000" y="6629400"/>
            <a:ext cx="4064000" cy="228600"/>
          </a:xfrm>
          <a:prstGeom prst="rect">
            <a:avLst/>
          </a:prstGeom>
          <a:solidFill>
            <a:srgbClr val="F8F200"/>
          </a:solidFill>
        </p:spPr>
        <p:txBody>
          <a:bodyPr vert="horz" lIns="91440" tIns="45720" rIns="91440" bIns="45720" rtlCol="0" anchor="ctr"/>
          <a:lstStyle>
            <a:defPPr>
              <a:defRPr lang="en-US"/>
            </a:defPPr>
            <a:lvl1pPr marL="0" algn="r" defTabSz="914400" rtl="0" eaLnBrk="1" latinLnBrk="0" hangingPunct="1">
              <a:defRPr sz="1200" b="1" kern="1200">
                <a:solidFill>
                  <a:schemeClr val="tx1">
                    <a:tint val="75000"/>
                  </a:schemeClr>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BC55B-0FAD-4C3D-BAA3-9C331FD1A725}" type="slidenum">
              <a:rPr lang="en-US" smtClean="0"/>
              <a:pPr/>
              <a:t>37</a:t>
            </a:fld>
            <a:endParaRPr lang="en-US" dirty="0"/>
          </a:p>
        </p:txBody>
      </p:sp>
      <p:sp>
        <p:nvSpPr>
          <p:cNvPr id="8" name="TextBox 7">
            <a:extLst>
              <a:ext uri="{FF2B5EF4-FFF2-40B4-BE49-F238E27FC236}">
                <a16:creationId xmlns:a16="http://schemas.microsoft.com/office/drawing/2014/main" id="{0E2E9579-CCB2-1F1F-5E9A-D31C1ACFF494}"/>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What happens in Differentiation?</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46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xEl>
                                              <p:pRg st="6" end="6"/>
                                            </p:txEl>
                                          </p:spTgt>
                                        </p:tgtEl>
                                        <p:attrNameLst>
                                          <p:attrName>style.visibility</p:attrName>
                                        </p:attrNameLst>
                                      </p:cBhvr>
                                      <p:to>
                                        <p:strVal val="visible"/>
                                      </p:to>
                                    </p:set>
                                    <p:animEffect transition="in" filter="wipe(left)">
                                      <p:cBhvr>
                                        <p:cTn id="7" dur="500"/>
                                        <p:tgtEl>
                                          <p:spTgt spid="18">
                                            <p:txEl>
                                              <p:pRg st="6" end="6"/>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Differentiation…</a:t>
            </a:r>
          </a:p>
        </p:txBody>
      </p:sp>
      <p:sp>
        <p:nvSpPr>
          <p:cNvPr id="15" name="Date Placeholder 3"/>
          <p:cNvSpPr>
            <a:spLocks noGrp="1"/>
          </p:cNvSpPr>
          <p:nvPr>
            <p:ph type="dt" sz="half" idx="10"/>
          </p:nvPr>
        </p:nvSpPr>
        <p:spPr>
          <a:xfrm>
            <a:off x="1524000" y="6629400"/>
            <a:ext cx="3048000" cy="228600"/>
          </a:xfrm>
        </p:spPr>
        <p:txBody>
          <a:bodyPr/>
          <a:lstStyle/>
          <a:p>
            <a:fld id="{E7067A60-51C7-4095-BFA9-1CE32DCBA06F}" type="datetime1">
              <a:rPr lang="en-US" smtClean="0"/>
              <a:pPr/>
              <a:t>2/6/2026</a:t>
            </a:fld>
            <a:endParaRPr lang="en-US" dirty="0"/>
          </a:p>
        </p:txBody>
      </p:sp>
      <p:sp>
        <p:nvSpPr>
          <p:cNvPr id="16" name="Slide Number Placeholder 5"/>
          <p:cNvSpPr>
            <a:spLocks noGrp="1"/>
          </p:cNvSpPr>
          <p:nvPr>
            <p:ph type="sldNum" sz="quarter" idx="12"/>
          </p:nvPr>
        </p:nvSpPr>
        <p:spPr>
          <a:xfrm>
            <a:off x="7620000" y="6629400"/>
            <a:ext cx="3048000" cy="228600"/>
          </a:xfrm>
        </p:spPr>
        <p:txBody>
          <a:bodyPr/>
          <a:lstStyle/>
          <a:p>
            <a:r>
              <a:rPr lang="en-US" dirty="0"/>
              <a:t>12</a:t>
            </a:r>
          </a:p>
        </p:txBody>
      </p:sp>
      <p:sp>
        <p:nvSpPr>
          <p:cNvPr id="17" name="Footer Placeholder 4">
            <a:extLst>
              <a:ext uri="{FF2B5EF4-FFF2-40B4-BE49-F238E27FC236}">
                <a16:creationId xmlns:a16="http://schemas.microsoft.com/office/drawing/2014/main" id="{CBB301ED-B8A4-4772-B559-A9E41E7472BD}"/>
              </a:ext>
            </a:extLst>
          </p:cNvPr>
          <p:cNvSpPr>
            <a:spLocks noGrp="1"/>
          </p:cNvSpPr>
          <p:nvPr>
            <p:ph type="ftr" sz="quarter" idx="11"/>
          </p:nvPr>
        </p:nvSpPr>
        <p:spPr>
          <a:xfrm>
            <a:off x="3810001" y="6629400"/>
            <a:ext cx="4136571" cy="228600"/>
          </a:xfrm>
        </p:spPr>
        <p:txBody>
          <a:bodyPr/>
          <a:lstStyle/>
          <a:p>
            <a:r>
              <a:rPr lang="en-US" dirty="0"/>
              <a:t>Dr. Sibarama Panigrahi, Dept. of CSE, NIT Rourkela</a:t>
            </a:r>
          </a:p>
        </p:txBody>
      </p:sp>
      <mc:AlternateContent xmlns:mc="http://schemas.openxmlformats.org/markup-compatibility/2006" xmlns:a14="http://schemas.microsoft.com/office/drawing/2010/main">
        <mc:Choice Requires="a14">
          <p:sp>
            <p:nvSpPr>
              <p:cNvPr id="18" name="Content Placeholder 2"/>
              <p:cNvSpPr>
                <a:spLocks noGrp="1"/>
              </p:cNvSpPr>
              <p:nvPr>
                <p:ph idx="1"/>
              </p:nvPr>
            </p:nvSpPr>
            <p:spPr>
              <a:xfrm>
                <a:off x="285946" y="1066800"/>
                <a:ext cx="10382054" cy="5562600"/>
              </a:xfrm>
            </p:spPr>
            <p:txBody>
              <a:bodyPr/>
              <a:lstStyle/>
              <a:p>
                <a:pPr marL="336550" indent="0">
                  <a:buNone/>
                </a:pPr>
                <a:endParaRPr lang="en-IN" dirty="0"/>
              </a:p>
              <a:p>
                <a:pPr marL="336550" indent="0">
                  <a:buNone/>
                </a:pPr>
                <a:endParaRPr lang="en-IN" dirty="0"/>
              </a:p>
              <a:p>
                <a:pPr marL="336550" indent="0">
                  <a:buNone/>
                </a:pPr>
                <a:r>
                  <a:rPr lang="en-IN" sz="2000" dirty="0"/>
                  <a:t>As </a:t>
                </a:r>
                <a14:m>
                  <m:oMath xmlns:m="http://schemas.openxmlformats.org/officeDocument/2006/math">
                    <m:r>
                      <m:rPr>
                        <m:sty m:val="p"/>
                      </m:rPr>
                      <a:rPr lang="en-IN" sz="2000">
                        <a:latin typeface="Cambria Math" panose="02040503050406030204" pitchFamily="18" charset="0"/>
                      </a:rPr>
                      <m:t>Δ</m:t>
                    </m:r>
                    <m:r>
                      <a:rPr lang="en-IN" sz="2000" i="1">
                        <a:latin typeface="Cambria Math" panose="02040503050406030204" pitchFamily="18" charset="0"/>
                      </a:rPr>
                      <m:t>𝑥</m:t>
                    </m:r>
                    <m:r>
                      <a:rPr lang="en-IN" sz="2000">
                        <a:latin typeface="Cambria Math" panose="02040503050406030204" pitchFamily="18" charset="0"/>
                      </a:rPr>
                      <m:t> →0</m:t>
                    </m:r>
                  </m:oMath>
                </a14:m>
                <a:r>
                  <a:rPr lang="en-IN" sz="2000" dirty="0"/>
                  <a:t> we obtain a </a:t>
                </a:r>
              </a:p>
              <a:p>
                <a:pPr marL="336550" indent="0">
                  <a:buNone/>
                </a:pPr>
                <a:r>
                  <a:rPr lang="en-IN" sz="2000" dirty="0"/>
                  <a:t>tangent at x.</a:t>
                </a:r>
              </a:p>
              <a:p>
                <a:pPr marL="336550" indent="0">
                  <a:buNone/>
                </a:pPr>
                <a:endParaRPr lang="en-IN" sz="2000" dirty="0"/>
              </a:p>
              <a:p>
                <a:pPr marL="336550" indent="0">
                  <a:buNone/>
                </a:pP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𝑑𝑦</m:t>
                        </m:r>
                      </m:num>
                      <m:den>
                        <m:r>
                          <a:rPr lang="en-IN" i="1">
                            <a:latin typeface="Cambria Math" panose="02040503050406030204" pitchFamily="18" charset="0"/>
                          </a:rPr>
                          <m:t>𝑑𝑥</m:t>
                        </m:r>
                      </m:den>
                    </m:f>
                    <m:r>
                      <a:rPr lang="en-IN" i="1">
                        <a:latin typeface="Cambria Math" panose="02040503050406030204" pitchFamily="18" charset="0"/>
                      </a:rPr>
                      <m:t>=</m:t>
                    </m:r>
                    <m:r>
                      <m:rPr>
                        <m:sty m:val="p"/>
                      </m:rPr>
                      <a:rPr lang="en-IN">
                        <a:latin typeface="Cambria Math" panose="02040503050406030204" pitchFamily="18" charset="0"/>
                      </a:rPr>
                      <m:t>tan</m:t>
                    </m:r>
                    <m:r>
                      <a:rPr lang="en-IN" i="1">
                        <a:latin typeface="Cambria Math" panose="02040503050406030204" pitchFamily="18" charset="0"/>
                      </a:rPr>
                      <m:t>(</m:t>
                    </m:r>
                    <m:r>
                      <a:rPr lang="en-IN" i="1">
                        <a:latin typeface="Cambria Math" panose="02040503050406030204" pitchFamily="18" charset="0"/>
                      </a:rPr>
                      <m:t>𝜃</m:t>
                    </m:r>
                    <m:r>
                      <a:rPr lang="en-IN" i="1">
                        <a:latin typeface="Cambria Math" panose="02040503050406030204" pitchFamily="18" charset="0"/>
                      </a:rPr>
                      <m:t>)</m:t>
                    </m:r>
                  </m:oMath>
                </a14:m>
                <a:r>
                  <a:rPr lang="en-IN" sz="2000" dirty="0"/>
                  <a:t>=slope of the tangent at x=x</a:t>
                </a:r>
                <a:r>
                  <a:rPr lang="en-IN" sz="2000" baseline="-25000" dirty="0"/>
                  <a:t>1</a:t>
                </a:r>
                <a:endParaRPr lang="en-IN" sz="2000" dirty="0"/>
              </a:p>
              <a:p>
                <a:pPr marL="336550" indent="0">
                  <a:buNone/>
                </a:pP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𝑑𝑦</m:t>
                        </m:r>
                      </m:num>
                      <m:den>
                        <m:r>
                          <a:rPr lang="en-IN" i="1">
                            <a:latin typeface="Cambria Math" panose="02040503050406030204" pitchFamily="18" charset="0"/>
                          </a:rPr>
                          <m:t>𝑑𝑥</m:t>
                        </m:r>
                      </m:den>
                    </m:f>
                    <m:r>
                      <a:rPr lang="en-IN" i="1">
                        <a:latin typeface="Cambria Math" panose="02040503050406030204" pitchFamily="18" charset="0"/>
                      </a:rPr>
                      <m:t>=</m:t>
                    </m:r>
                  </m:oMath>
                </a14:m>
                <a:r>
                  <a:rPr lang="en-IN" sz="2000" dirty="0"/>
                  <a:t> Slope of the tangent to x-axis at x=x</a:t>
                </a:r>
                <a:r>
                  <a:rPr lang="en-IN" sz="2000" baseline="-25000" dirty="0"/>
                  <a:t>1</a:t>
                </a:r>
                <a:endParaRPr lang="en-IN" sz="2000" dirty="0"/>
              </a:p>
              <a:p>
                <a:pPr marL="336550" indent="0">
                  <a:buNone/>
                </a:pPr>
                <a:endParaRPr lang="en-IN" dirty="0"/>
              </a:p>
              <a:p>
                <a:pPr marL="336550" indent="0">
                  <a:buNone/>
                </a:pPr>
                <a:endParaRPr lang="en-IN" dirty="0"/>
              </a:p>
              <a:p>
                <a:pPr marL="336550" indent="0">
                  <a:buNone/>
                </a:pPr>
                <a:endParaRPr lang="en-IN" dirty="0"/>
              </a:p>
            </p:txBody>
          </p:sp>
        </mc:Choice>
        <mc:Fallback xmlns="">
          <p:sp>
            <p:nvSpPr>
              <p:cNvPr id="18" name="Content Placeholder 2"/>
              <p:cNvSpPr>
                <a:spLocks noGrp="1" noRot="1" noChangeAspect="1" noMove="1" noResize="1" noEditPoints="1" noAdjustHandles="1" noChangeArrowheads="1" noChangeShapeType="1" noTextEdit="1"/>
              </p:cNvSpPr>
              <p:nvPr>
                <p:ph idx="1"/>
              </p:nvPr>
            </p:nvSpPr>
            <p:spPr>
              <a:xfrm>
                <a:off x="285946" y="1066800"/>
                <a:ext cx="10382054" cy="5562600"/>
              </a:xfrm>
              <a:blipFill>
                <a:blip r:embed="rId2"/>
                <a:stretch>
                  <a:fillRect/>
                </a:stretch>
              </a:blipFill>
            </p:spPr>
            <p:txBody>
              <a:bodyPr/>
              <a:lstStyle/>
              <a:p>
                <a:r>
                  <a:rPr lang="en-IN">
                    <a:noFill/>
                  </a:rPr>
                  <a:t> </a:t>
                </a:r>
              </a:p>
            </p:txBody>
          </p:sp>
        </mc:Fallback>
      </mc:AlternateContent>
      <p:graphicFrame>
        <p:nvGraphicFramePr>
          <p:cNvPr id="20" name="Chart 19"/>
          <p:cNvGraphicFramePr/>
          <p:nvPr/>
        </p:nvGraphicFramePr>
        <p:xfrm>
          <a:off x="5257800" y="990600"/>
          <a:ext cx="5029200" cy="2514600"/>
        </p:xfrm>
        <a:graphic>
          <a:graphicData uri="http://schemas.openxmlformats.org/drawingml/2006/chart">
            <c:chart xmlns:c="http://schemas.openxmlformats.org/drawingml/2006/chart" xmlns:r="http://schemas.openxmlformats.org/officeDocument/2006/relationships" r:id="rId3"/>
          </a:graphicData>
        </a:graphic>
      </p:graphicFrame>
      <p:cxnSp>
        <p:nvCxnSpPr>
          <p:cNvPr id="22" name="Straight Arrow Connector 21"/>
          <p:cNvCxnSpPr/>
          <p:nvPr/>
        </p:nvCxnSpPr>
        <p:spPr>
          <a:xfrm flipV="1">
            <a:off x="5410200" y="990600"/>
            <a:ext cx="0" cy="2362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Freeform 22"/>
          <p:cNvSpPr/>
          <p:nvPr/>
        </p:nvSpPr>
        <p:spPr>
          <a:xfrm>
            <a:off x="5095876" y="1243014"/>
            <a:ext cx="4772025" cy="1516471"/>
          </a:xfrm>
          <a:custGeom>
            <a:avLst/>
            <a:gdLst>
              <a:gd name="connsiteX0" fmla="*/ 0 w 4772025"/>
              <a:gd name="connsiteY0" fmla="*/ 1271587 h 1516471"/>
              <a:gd name="connsiteX1" fmla="*/ 1200150 w 4772025"/>
              <a:gd name="connsiteY1" fmla="*/ 342900 h 1516471"/>
              <a:gd name="connsiteX2" fmla="*/ 3186113 w 4772025"/>
              <a:gd name="connsiteY2" fmla="*/ 1514475 h 1516471"/>
              <a:gd name="connsiteX3" fmla="*/ 4772025 w 4772025"/>
              <a:gd name="connsiteY3" fmla="*/ 0 h 1516471"/>
            </a:gdLst>
            <a:ahLst/>
            <a:cxnLst>
              <a:cxn ang="0">
                <a:pos x="connsiteX0" y="connsiteY0"/>
              </a:cxn>
              <a:cxn ang="0">
                <a:pos x="connsiteX1" y="connsiteY1"/>
              </a:cxn>
              <a:cxn ang="0">
                <a:pos x="connsiteX2" y="connsiteY2"/>
              </a:cxn>
              <a:cxn ang="0">
                <a:pos x="connsiteX3" y="connsiteY3"/>
              </a:cxn>
            </a:cxnLst>
            <a:rect l="l" t="t" r="r" b="b"/>
            <a:pathLst>
              <a:path w="4772025" h="1516471">
                <a:moveTo>
                  <a:pt x="0" y="1271587"/>
                </a:moveTo>
                <a:cubicBezTo>
                  <a:pt x="334565" y="787003"/>
                  <a:pt x="669131" y="302419"/>
                  <a:pt x="1200150" y="342900"/>
                </a:cubicBezTo>
                <a:cubicBezTo>
                  <a:pt x="1731169" y="383381"/>
                  <a:pt x="2590801" y="1571625"/>
                  <a:pt x="3186113" y="1514475"/>
                </a:cubicBezTo>
                <a:cubicBezTo>
                  <a:pt x="3781425" y="1457325"/>
                  <a:pt x="4495800" y="273844"/>
                  <a:pt x="47720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Connector 24"/>
          <p:cNvCxnSpPr/>
          <p:nvPr/>
        </p:nvCxnSpPr>
        <p:spPr>
          <a:xfrm flipH="1">
            <a:off x="7772400" y="1295400"/>
            <a:ext cx="2314576" cy="2185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876800" y="2190690"/>
            <a:ext cx="397866"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y</a:t>
            </a:r>
            <a:r>
              <a:rPr lang="en-IN" sz="2000" b="1" baseline="-25000" dirty="0">
                <a:latin typeface="Times New Roman" panose="02020603050405020304" pitchFamily="18" charset="0"/>
                <a:cs typeface="Times New Roman" panose="02020603050405020304" pitchFamily="18" charset="0"/>
              </a:rPr>
              <a:t>2</a:t>
            </a:r>
          </a:p>
        </p:txBody>
      </p:sp>
      <p:sp>
        <p:nvSpPr>
          <p:cNvPr id="33" name="TextBox 32"/>
          <p:cNvSpPr txBox="1"/>
          <p:nvPr/>
        </p:nvSpPr>
        <p:spPr>
          <a:xfrm>
            <a:off x="5105400" y="2190690"/>
            <a:ext cx="397866"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y</a:t>
            </a:r>
            <a:r>
              <a:rPr lang="en-IN" sz="2000" b="1" baseline="-25000" dirty="0">
                <a:latin typeface="Times New Roman" panose="02020603050405020304" pitchFamily="18" charset="0"/>
                <a:cs typeface="Times New Roman" panose="02020603050405020304" pitchFamily="18" charset="0"/>
              </a:rPr>
              <a:t>1</a:t>
            </a:r>
          </a:p>
        </p:txBody>
      </p:sp>
      <p:cxnSp>
        <p:nvCxnSpPr>
          <p:cNvPr id="35" name="Straight Connector 34"/>
          <p:cNvCxnSpPr/>
          <p:nvPr/>
        </p:nvCxnSpPr>
        <p:spPr>
          <a:xfrm>
            <a:off x="8915400" y="2357438"/>
            <a:ext cx="0" cy="107156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746134" y="3333690"/>
            <a:ext cx="397866"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x</a:t>
            </a:r>
            <a:r>
              <a:rPr lang="en-IN" sz="2000" b="1" baseline="-25000" dirty="0">
                <a:latin typeface="Times New Roman" panose="02020603050405020304" pitchFamily="18" charset="0"/>
                <a:cs typeface="Times New Roman" panose="02020603050405020304" pitchFamily="18" charset="0"/>
              </a:rPr>
              <a:t>1</a:t>
            </a:r>
          </a:p>
        </p:txBody>
      </p:sp>
      <p:sp>
        <p:nvSpPr>
          <p:cNvPr id="40" name="TextBox 39"/>
          <p:cNvSpPr txBox="1"/>
          <p:nvPr/>
        </p:nvSpPr>
        <p:spPr>
          <a:xfrm>
            <a:off x="8974734" y="3352800"/>
            <a:ext cx="397866"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x</a:t>
            </a:r>
            <a:r>
              <a:rPr lang="en-IN" sz="2000" b="1" baseline="-25000" dirty="0">
                <a:latin typeface="Times New Roman" panose="02020603050405020304" pitchFamily="18" charset="0"/>
                <a:cs typeface="Times New Roman" panose="02020603050405020304" pitchFamily="18" charset="0"/>
              </a:rPr>
              <a:t>2</a:t>
            </a:r>
          </a:p>
        </p:txBody>
      </p:sp>
      <mc:AlternateContent xmlns:mc="http://schemas.openxmlformats.org/markup-compatibility/2006" xmlns:a14="http://schemas.microsoft.com/office/drawing/2010/main">
        <mc:Choice Requires="a14">
          <p:sp>
            <p:nvSpPr>
              <p:cNvPr id="42" name="Rectangle 41"/>
              <p:cNvSpPr/>
              <p:nvPr/>
            </p:nvSpPr>
            <p:spPr>
              <a:xfrm rot="16200000">
                <a:off x="4846792" y="1244104"/>
                <a:ext cx="811172" cy="19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IN" sz="1200" i="1">
                          <a:solidFill>
                            <a:schemeClr val="tx1"/>
                          </a:solidFill>
                          <a:latin typeface="Cambria Math" panose="02040503050406030204" pitchFamily="18" charset="0"/>
                        </a:rPr>
                        <m:t>𝑦</m:t>
                      </m:r>
                      <m:r>
                        <a:rPr lang="en-IN" sz="1200" i="1">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𝑓</m:t>
                      </m:r>
                      <m:r>
                        <a:rPr lang="en-IN" sz="1200" i="1">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𝑥</m:t>
                      </m:r>
                      <m:r>
                        <a:rPr lang="en-IN" sz="1200" i="1">
                          <a:solidFill>
                            <a:schemeClr val="tx1"/>
                          </a:solidFill>
                          <a:latin typeface="Cambria Math" panose="02040503050406030204" pitchFamily="18" charset="0"/>
                        </a:rPr>
                        <m:t>)</m:t>
                      </m:r>
                    </m:oMath>
                  </m:oMathPara>
                </a14:m>
                <a:endParaRPr lang="en-IN" sz="1200" dirty="0">
                  <a:solidFill>
                    <a:schemeClr val="tx1"/>
                  </a:solidFill>
                </a:endParaRPr>
              </a:p>
              <a:p>
                <a:pPr algn="ctr"/>
                <a:endParaRPr lang="en-IN" dirty="0"/>
              </a:p>
            </p:txBody>
          </p:sp>
        </mc:Choice>
        <mc:Fallback xmlns="">
          <p:sp>
            <p:nvSpPr>
              <p:cNvPr id="42" name="Rectangle 41"/>
              <p:cNvSpPr>
                <a:spLocks noRot="1" noChangeAspect="1" noMove="1" noResize="1" noEditPoints="1" noAdjustHandles="1" noChangeArrowheads="1" noChangeShapeType="1" noTextEdit="1"/>
              </p:cNvSpPr>
              <p:nvPr/>
            </p:nvSpPr>
            <p:spPr>
              <a:xfrm rot="16200000">
                <a:off x="4846792" y="1244104"/>
                <a:ext cx="811172" cy="194628"/>
              </a:xfrm>
              <a:prstGeom prst="rect">
                <a:avLst/>
              </a:prstGeom>
              <a:blipFill>
                <a:blip r:embed="rId4"/>
                <a:stretch>
                  <a:fillRect l="-3125" r="-3125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7706362" y="3455541"/>
                <a:ext cx="811172" cy="19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i="1" dirty="0">
                  <a:solidFill>
                    <a:schemeClr val="tx1"/>
                  </a:solidFill>
                  <a:latin typeface="Cambria Math" panose="02040503050406030204" pitchFamily="18" charset="0"/>
                </a:endParaRPr>
              </a:p>
              <a:p>
                <a:pPr algn="ctr"/>
                <a14:m>
                  <m:oMath xmlns:m="http://schemas.openxmlformats.org/officeDocument/2006/math">
                    <m:r>
                      <a:rPr lang="en-IN" sz="2400" i="1">
                        <a:solidFill>
                          <a:schemeClr val="tx1"/>
                        </a:solidFill>
                        <a:latin typeface="Cambria Math" panose="02040503050406030204" pitchFamily="18" charset="0"/>
                      </a:rPr>
                      <m:t>𝑥</m:t>
                    </m:r>
                  </m:oMath>
                </a14:m>
                <a:r>
                  <a:rPr lang="en-IN" sz="1400" dirty="0">
                    <a:solidFill>
                      <a:schemeClr val="tx1"/>
                    </a:solidFill>
                  </a:rPr>
                  <a:t> </a:t>
                </a:r>
                <a:r>
                  <a:rPr lang="en-IN" sz="1400" dirty="0">
                    <a:solidFill>
                      <a:schemeClr val="tx1"/>
                    </a:solidFill>
                    <a:sym typeface="Wingdings" panose="05000000000000000000" pitchFamily="2" charset="2"/>
                  </a:rPr>
                  <a:t></a:t>
                </a:r>
                <a:endParaRPr lang="en-IN" sz="1400" dirty="0">
                  <a:solidFill>
                    <a:schemeClr val="tx1"/>
                  </a:solidFill>
                </a:endParaRPr>
              </a:p>
              <a:p>
                <a:pPr algn="ctr"/>
                <a:endParaRPr lang="en-IN" dirty="0"/>
              </a:p>
            </p:txBody>
          </p:sp>
        </mc:Choice>
        <mc:Fallback xmlns="">
          <p:sp>
            <p:nvSpPr>
              <p:cNvPr id="43" name="Rectangle 42"/>
              <p:cNvSpPr>
                <a:spLocks noRot="1" noChangeAspect="1" noMove="1" noResize="1" noEditPoints="1" noAdjustHandles="1" noChangeArrowheads="1" noChangeShapeType="1" noTextEdit="1"/>
              </p:cNvSpPr>
              <p:nvPr/>
            </p:nvSpPr>
            <p:spPr>
              <a:xfrm>
                <a:off x="7706362" y="3455541"/>
                <a:ext cx="811172" cy="194628"/>
              </a:xfrm>
              <a:prstGeom prst="rect">
                <a:avLst/>
              </a:prstGeom>
              <a:blipFill>
                <a:blip r:embed="rId5"/>
                <a:stretch>
                  <a:fillRect t="-9375" b="-8750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Rectangle 46"/>
              <p:cNvSpPr/>
              <p:nvPr/>
            </p:nvSpPr>
            <p:spPr>
              <a:xfrm>
                <a:off x="690119" y="990601"/>
                <a:ext cx="233891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IN" sz="2800" i="1">
                              <a:latin typeface="Cambria Math" panose="02040503050406030204" pitchFamily="18" charset="0"/>
                            </a:rPr>
                          </m:ctrlPr>
                        </m:fPr>
                        <m:num>
                          <m:r>
                            <a:rPr lang="en-IN" sz="2800" i="1">
                              <a:latin typeface="Cambria Math" panose="02040503050406030204" pitchFamily="18" charset="0"/>
                            </a:rPr>
                            <m:t>𝑑𝑦</m:t>
                          </m:r>
                        </m:num>
                        <m:den>
                          <m:r>
                            <a:rPr lang="en-IN" sz="2800" i="1">
                              <a:latin typeface="Cambria Math" panose="02040503050406030204" pitchFamily="18" charset="0"/>
                            </a:rPr>
                            <m:t>𝑑𝑥</m:t>
                          </m:r>
                        </m:den>
                      </m:f>
                      <m:r>
                        <a:rPr lang="en-IN" sz="2800">
                          <a:latin typeface="Cambria Math" panose="02040503050406030204" pitchFamily="18" charset="0"/>
                        </a:rPr>
                        <m:t>=</m:t>
                      </m:r>
                      <m:func>
                        <m:funcPr>
                          <m:ctrlPr>
                            <a:rPr lang="en-IN" sz="2800" i="1">
                              <a:latin typeface="Cambria Math" panose="02040503050406030204" pitchFamily="18" charset="0"/>
                            </a:rPr>
                          </m:ctrlPr>
                        </m:funcPr>
                        <m:fName>
                          <m:limLow>
                            <m:limLowPr>
                              <m:ctrlPr>
                                <a:rPr lang="en-IN" sz="2800" i="1">
                                  <a:latin typeface="Cambria Math" panose="02040503050406030204" pitchFamily="18" charset="0"/>
                                </a:rPr>
                              </m:ctrlPr>
                            </m:limLowPr>
                            <m:e>
                              <m:r>
                                <m:rPr>
                                  <m:sty m:val="p"/>
                                </m:rPr>
                                <a:rPr lang="en-IN" sz="2800">
                                  <a:latin typeface="Cambria Math" panose="02040503050406030204" pitchFamily="18" charset="0"/>
                                </a:rPr>
                                <m:t>lim</m:t>
                              </m:r>
                            </m:e>
                            <m:lim>
                              <m:r>
                                <m:rPr>
                                  <m:sty m:val="p"/>
                                </m:rPr>
                                <a:rPr lang="en-IN" sz="2800">
                                  <a:latin typeface="Cambria Math" panose="02040503050406030204" pitchFamily="18" charset="0"/>
                                </a:rPr>
                                <m:t>Δ</m:t>
                              </m:r>
                              <m:r>
                                <a:rPr lang="en-IN" sz="2800" i="1">
                                  <a:latin typeface="Cambria Math" panose="02040503050406030204" pitchFamily="18" charset="0"/>
                                </a:rPr>
                                <m:t>𝑥</m:t>
                              </m:r>
                              <m:r>
                                <a:rPr lang="en-IN" sz="2800">
                                  <a:latin typeface="Cambria Math" panose="02040503050406030204" pitchFamily="18" charset="0"/>
                                </a:rPr>
                                <m:t>→0</m:t>
                              </m:r>
                            </m:lim>
                          </m:limLow>
                        </m:fName>
                        <m:e>
                          <m:f>
                            <m:fPr>
                              <m:ctrlPr>
                                <a:rPr lang="en-IN" sz="2800" i="1">
                                  <a:latin typeface="Cambria Math" panose="02040503050406030204" pitchFamily="18" charset="0"/>
                                </a:rPr>
                              </m:ctrlPr>
                            </m:fPr>
                            <m:num>
                              <m:r>
                                <m:rPr>
                                  <m:sty m:val="p"/>
                                </m:rPr>
                                <a:rPr lang="en-IN" sz="2800">
                                  <a:latin typeface="Cambria Math" panose="02040503050406030204" pitchFamily="18" charset="0"/>
                                </a:rPr>
                                <m:t>Δ</m:t>
                              </m:r>
                              <m:r>
                                <a:rPr lang="en-IN" sz="2800" i="1">
                                  <a:latin typeface="Cambria Math" panose="02040503050406030204" pitchFamily="18" charset="0"/>
                                </a:rPr>
                                <m:t>𝑦</m:t>
                              </m:r>
                            </m:num>
                            <m:den>
                              <m:r>
                                <m:rPr>
                                  <m:sty m:val="p"/>
                                </m:rPr>
                                <a:rPr lang="en-IN" sz="2800">
                                  <a:latin typeface="Cambria Math" panose="02040503050406030204" pitchFamily="18" charset="0"/>
                                </a:rPr>
                                <m:t>Δ</m:t>
                              </m:r>
                              <m:r>
                                <a:rPr lang="en-IN" sz="2800" i="1">
                                  <a:latin typeface="Cambria Math" panose="02040503050406030204" pitchFamily="18" charset="0"/>
                                </a:rPr>
                                <m:t>𝑥</m:t>
                              </m:r>
                            </m:den>
                          </m:f>
                        </m:e>
                      </m:func>
                    </m:oMath>
                  </m:oMathPara>
                </a14:m>
                <a:endParaRPr lang="en-IN" sz="2800" dirty="0"/>
              </a:p>
            </p:txBody>
          </p:sp>
        </mc:Choice>
        <mc:Fallback xmlns="">
          <p:sp>
            <p:nvSpPr>
              <p:cNvPr id="47" name="Rectangle 46"/>
              <p:cNvSpPr>
                <a:spLocks noRot="1" noChangeAspect="1" noMove="1" noResize="1" noEditPoints="1" noAdjustHandles="1" noChangeArrowheads="1" noChangeShapeType="1" noTextEdit="1"/>
              </p:cNvSpPr>
              <p:nvPr/>
            </p:nvSpPr>
            <p:spPr>
              <a:xfrm>
                <a:off x="690119" y="990601"/>
                <a:ext cx="2338910" cy="910377"/>
              </a:xfrm>
              <a:prstGeom prst="rect">
                <a:avLst/>
              </a:prstGeom>
              <a:blipFill>
                <a:blip r:embed="rId6"/>
                <a:stretch>
                  <a:fillRect/>
                </a:stretch>
              </a:blipFill>
            </p:spPr>
            <p:txBody>
              <a:bodyPr/>
              <a:lstStyle/>
              <a:p>
                <a:r>
                  <a:rPr lang="en-IN">
                    <a:noFill/>
                  </a:rPr>
                  <a:t> </a:t>
                </a:r>
              </a:p>
            </p:txBody>
          </p:sp>
        </mc:Fallback>
      </mc:AlternateContent>
      <p:sp>
        <p:nvSpPr>
          <p:cNvPr id="30" name="Freeform 29"/>
          <p:cNvSpPr/>
          <p:nvPr/>
        </p:nvSpPr>
        <p:spPr>
          <a:xfrm>
            <a:off x="8001001" y="3235191"/>
            <a:ext cx="136183" cy="166255"/>
          </a:xfrm>
          <a:custGeom>
            <a:avLst/>
            <a:gdLst>
              <a:gd name="connsiteX0" fmla="*/ 0 w 136183"/>
              <a:gd name="connsiteY0" fmla="*/ 0 h 166255"/>
              <a:gd name="connsiteX1" fmla="*/ 130628 w 136183"/>
              <a:gd name="connsiteY1" fmla="*/ 47501 h 166255"/>
              <a:gd name="connsiteX2" fmla="*/ 106878 w 136183"/>
              <a:gd name="connsiteY2" fmla="*/ 166255 h 166255"/>
            </a:gdLst>
            <a:ahLst/>
            <a:cxnLst>
              <a:cxn ang="0">
                <a:pos x="connsiteX0" y="connsiteY0"/>
              </a:cxn>
              <a:cxn ang="0">
                <a:pos x="connsiteX1" y="connsiteY1"/>
              </a:cxn>
              <a:cxn ang="0">
                <a:pos x="connsiteX2" y="connsiteY2"/>
              </a:cxn>
            </a:cxnLst>
            <a:rect l="l" t="t" r="r" b="b"/>
            <a:pathLst>
              <a:path w="136183" h="166255">
                <a:moveTo>
                  <a:pt x="0" y="0"/>
                </a:moveTo>
                <a:cubicBezTo>
                  <a:pt x="56407" y="9896"/>
                  <a:pt x="112815" y="19792"/>
                  <a:pt x="130628" y="47501"/>
                </a:cubicBezTo>
                <a:cubicBezTo>
                  <a:pt x="148441" y="75210"/>
                  <a:pt x="118753" y="150421"/>
                  <a:pt x="106878" y="1662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31" name="Rectangle 30"/>
              <p:cNvSpPr/>
              <p:nvPr/>
            </p:nvSpPr>
            <p:spPr>
              <a:xfrm>
                <a:off x="8038235" y="3059668"/>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𝜃</m:t>
                      </m:r>
                    </m:oMath>
                  </m:oMathPara>
                </a14:m>
                <a:endParaRPr lang="en-IN" dirty="0"/>
              </a:p>
            </p:txBody>
          </p:sp>
        </mc:Choice>
        <mc:Fallback xmlns="">
          <p:sp>
            <p:nvSpPr>
              <p:cNvPr id="31" name="Rectangle 30"/>
              <p:cNvSpPr>
                <a:spLocks noRot="1" noChangeAspect="1" noMove="1" noResize="1" noEditPoints="1" noAdjustHandles="1" noChangeArrowheads="1" noChangeShapeType="1" noTextEdit="1"/>
              </p:cNvSpPr>
              <p:nvPr/>
            </p:nvSpPr>
            <p:spPr>
              <a:xfrm>
                <a:off x="8038235" y="3059668"/>
                <a:ext cx="374140" cy="369332"/>
              </a:xfrm>
              <a:prstGeom prst="rect">
                <a:avLst/>
              </a:prstGeom>
              <a:blipFill>
                <a:blip r:embed="rId7"/>
                <a:stretch>
                  <a:fillRect/>
                </a:stretch>
              </a:blipFill>
            </p:spPr>
            <p:txBody>
              <a:bodyPr/>
              <a:lstStyle/>
              <a:p>
                <a:r>
                  <a:rPr lang="en-IN">
                    <a:noFill/>
                  </a:rPr>
                  <a:t> </a:t>
                </a:r>
              </a:p>
            </p:txBody>
          </p:sp>
        </mc:Fallback>
      </mc:AlternateContent>
      <p:sp>
        <p:nvSpPr>
          <p:cNvPr id="24" name="TextBox 23"/>
          <p:cNvSpPr txBox="1"/>
          <p:nvPr/>
        </p:nvSpPr>
        <p:spPr>
          <a:xfrm flipH="1">
            <a:off x="7996238" y="6600825"/>
            <a:ext cx="2366962"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Different cases of angle theta</a:t>
            </a:r>
            <a:endParaRPr lang="en-IN" sz="1400" dirty="0">
              <a:latin typeface="Times New Roman" panose="02020603050405020304" pitchFamily="18" charset="0"/>
              <a:cs typeface="Times New Roman" panose="02020603050405020304" pitchFamily="18" charset="0"/>
            </a:endParaRPr>
          </a:p>
        </p:txBody>
      </p:sp>
      <p:sp>
        <p:nvSpPr>
          <p:cNvPr id="3" name="Date Placeholder 3">
            <a:extLst>
              <a:ext uri="{FF2B5EF4-FFF2-40B4-BE49-F238E27FC236}">
                <a16:creationId xmlns:a16="http://schemas.microsoft.com/office/drawing/2014/main" id="{F46D1D3B-C942-96BC-A3D3-55308D0CF114}"/>
              </a:ext>
            </a:extLst>
          </p:cNvPr>
          <p:cNvSpPr txBox="1">
            <a:spLocks/>
          </p:cNvSpPr>
          <p:nvPr/>
        </p:nvSpPr>
        <p:spPr>
          <a:xfrm>
            <a:off x="0" y="6629400"/>
            <a:ext cx="4064000" cy="228600"/>
          </a:xfrm>
          <a:prstGeom prst="rect">
            <a:avLst/>
          </a:prstGeom>
          <a:solidFill>
            <a:srgbClr val="F8F200"/>
          </a:solidFill>
        </p:spPr>
        <p:txBody>
          <a:bodyPr vert="horz" lIns="91440" tIns="45720" rIns="91440" bIns="45720" rtlCol="0" anchor="ctr"/>
          <a:lstStyle>
            <a:defPPr>
              <a:defRPr lang="en-US"/>
            </a:defPPr>
            <a:lvl1pPr marL="0" algn="l" defTabSz="914400" rtl="0" eaLnBrk="1" latinLnBrk="0" hangingPunct="1">
              <a:defRPr sz="1200" b="1" kern="1200">
                <a:solidFill>
                  <a:schemeClr val="tx1"/>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11F11AC-7AF9-431E-9ABD-08011861A363}" type="datetime1">
              <a:rPr lang="en-US" smtClean="0"/>
              <a:pPr/>
              <a:t>2/6/2026</a:t>
            </a:fld>
            <a:endParaRPr lang="en-US" dirty="0"/>
          </a:p>
        </p:txBody>
      </p:sp>
      <p:sp>
        <p:nvSpPr>
          <p:cNvPr id="4" name="Footer Placeholder 4">
            <a:extLst>
              <a:ext uri="{FF2B5EF4-FFF2-40B4-BE49-F238E27FC236}">
                <a16:creationId xmlns:a16="http://schemas.microsoft.com/office/drawing/2014/main" id="{66276679-BEE6-C28B-A6D2-92AC3EAC8A9E}"/>
              </a:ext>
            </a:extLst>
          </p:cNvPr>
          <p:cNvSpPr txBox="1">
            <a:spLocks/>
          </p:cNvSpPr>
          <p:nvPr/>
        </p:nvSpPr>
        <p:spPr>
          <a:xfrm>
            <a:off x="3302002" y="6629400"/>
            <a:ext cx="5515428" cy="228600"/>
          </a:xfrm>
          <a:prstGeom prst="rect">
            <a:avLst/>
          </a:prstGeom>
          <a:solidFill>
            <a:srgbClr val="868FE6"/>
          </a:solidFill>
        </p:spPr>
        <p:txBody>
          <a:bodyPr vert="horz" lIns="91440" tIns="45720" rIns="91440" bIns="45720" rtlCol="0" anchor="ctr"/>
          <a:lstStyle>
            <a:defPPr>
              <a:defRPr lang="en-US"/>
            </a:defPPr>
            <a:lvl1pPr marL="0" algn="ctr" defTabSz="914400" rtl="0" eaLnBrk="1" latinLnBrk="0" hangingPunct="1">
              <a:defRPr sz="1200" b="1" kern="1200">
                <a:solidFill>
                  <a:schemeClr val="tx1"/>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Sibarama Panigrahi, Dept. of CSE, NIT Rourkela</a:t>
            </a:r>
            <a:endParaRPr lang="en-US" dirty="0"/>
          </a:p>
        </p:txBody>
      </p:sp>
      <p:sp>
        <p:nvSpPr>
          <p:cNvPr id="5" name="Slide Number Placeholder 5">
            <a:extLst>
              <a:ext uri="{FF2B5EF4-FFF2-40B4-BE49-F238E27FC236}">
                <a16:creationId xmlns:a16="http://schemas.microsoft.com/office/drawing/2014/main" id="{B85750D7-8A50-EC68-4CF6-E2764B0E0143}"/>
              </a:ext>
            </a:extLst>
          </p:cNvPr>
          <p:cNvSpPr txBox="1">
            <a:spLocks/>
          </p:cNvSpPr>
          <p:nvPr/>
        </p:nvSpPr>
        <p:spPr>
          <a:xfrm>
            <a:off x="8128000" y="6629400"/>
            <a:ext cx="4064000" cy="228600"/>
          </a:xfrm>
          <a:prstGeom prst="rect">
            <a:avLst/>
          </a:prstGeom>
          <a:solidFill>
            <a:srgbClr val="F8F200"/>
          </a:solidFill>
        </p:spPr>
        <p:txBody>
          <a:bodyPr vert="horz" lIns="91440" tIns="45720" rIns="91440" bIns="45720" rtlCol="0" anchor="ctr"/>
          <a:lstStyle>
            <a:defPPr>
              <a:defRPr lang="en-US"/>
            </a:defPPr>
            <a:lvl1pPr marL="0" algn="r" defTabSz="914400" rtl="0" eaLnBrk="1" latinLnBrk="0" hangingPunct="1">
              <a:defRPr sz="1200" b="1" kern="1200">
                <a:solidFill>
                  <a:schemeClr val="tx1">
                    <a:tint val="75000"/>
                  </a:schemeClr>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BC55B-0FAD-4C3D-BAA3-9C331FD1A725}" type="slidenum">
              <a:rPr lang="en-US" smtClean="0"/>
              <a:pPr/>
              <a:t>38</a:t>
            </a:fld>
            <a:endParaRPr lang="en-US" dirty="0"/>
          </a:p>
        </p:txBody>
      </p:sp>
      <p:sp>
        <p:nvSpPr>
          <p:cNvPr id="6" name="TextBox 5">
            <a:extLst>
              <a:ext uri="{FF2B5EF4-FFF2-40B4-BE49-F238E27FC236}">
                <a16:creationId xmlns:a16="http://schemas.microsoft.com/office/drawing/2014/main" id="{878C9B90-52E7-D243-62A8-B47841A18727}"/>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Different cases based on angle..</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3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animEffect transition="in" filter="wipe(left)">
                                      <p:cBhvr>
                                        <p:cTn id="7" dur="500"/>
                                        <p:tgtEl>
                                          <p:spTgt spid="18">
                                            <p:txEl>
                                              <p:pRg st="2" end="2"/>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xEl>
                                              <p:pRg st="3" end="3"/>
                                            </p:txEl>
                                          </p:spTgt>
                                        </p:tgtEl>
                                        <p:attrNameLst>
                                          <p:attrName>style.visibility</p:attrName>
                                        </p:attrNameLst>
                                      </p:cBhvr>
                                      <p:to>
                                        <p:strVal val="visible"/>
                                      </p:to>
                                    </p:set>
                                    <p:animEffect transition="in" filter="wipe(left)">
                                      <p:cBhvr>
                                        <p:cTn id="11" dur="500"/>
                                        <p:tgtEl>
                                          <p:spTgt spid="18">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8">
                                            <p:txEl>
                                              <p:pRg st="5" end="5"/>
                                            </p:txEl>
                                          </p:spTgt>
                                        </p:tgtEl>
                                        <p:attrNameLst>
                                          <p:attrName>style.visibility</p:attrName>
                                        </p:attrNameLst>
                                      </p:cBhvr>
                                      <p:to>
                                        <p:strVal val="visible"/>
                                      </p:to>
                                    </p:set>
                                    <p:animEffect transition="in" filter="wipe(left)">
                                      <p:cBhvr>
                                        <p:cTn id="16" dur="500"/>
                                        <p:tgtEl>
                                          <p:spTgt spid="18">
                                            <p:txEl>
                                              <p:pRg st="5" end="5"/>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8">
                                            <p:txEl>
                                              <p:pRg st="6" end="6"/>
                                            </p:txEl>
                                          </p:spTgt>
                                        </p:tgtEl>
                                        <p:attrNameLst>
                                          <p:attrName>style.visibility</p:attrName>
                                        </p:attrNameLst>
                                      </p:cBhvr>
                                      <p:to>
                                        <p:strVal val="visible"/>
                                      </p:to>
                                    </p:set>
                                    <p:animEffect transition="in" filter="wipe(left)">
                                      <p:cBhvr>
                                        <p:cTn id="20" dur="500"/>
                                        <p:tgtEl>
                                          <p:spTgt spid="1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Differentiation…</a:t>
            </a:r>
          </a:p>
        </p:txBody>
      </p:sp>
      <p:sp>
        <p:nvSpPr>
          <p:cNvPr id="15" name="Date Placeholder 3"/>
          <p:cNvSpPr>
            <a:spLocks noGrp="1"/>
          </p:cNvSpPr>
          <p:nvPr>
            <p:ph type="dt" sz="half" idx="10"/>
          </p:nvPr>
        </p:nvSpPr>
        <p:spPr>
          <a:xfrm>
            <a:off x="1524000" y="6629400"/>
            <a:ext cx="3048000" cy="228600"/>
          </a:xfrm>
        </p:spPr>
        <p:txBody>
          <a:bodyPr/>
          <a:lstStyle/>
          <a:p>
            <a:fld id="{E7067A60-51C7-4095-BFA9-1CE32DCBA06F}" type="datetime1">
              <a:rPr lang="en-US" smtClean="0"/>
              <a:pPr/>
              <a:t>2/6/2026</a:t>
            </a:fld>
            <a:endParaRPr lang="en-US" dirty="0"/>
          </a:p>
        </p:txBody>
      </p:sp>
      <p:sp>
        <p:nvSpPr>
          <p:cNvPr id="16" name="Slide Number Placeholder 5"/>
          <p:cNvSpPr>
            <a:spLocks noGrp="1"/>
          </p:cNvSpPr>
          <p:nvPr>
            <p:ph type="sldNum" sz="quarter" idx="12"/>
          </p:nvPr>
        </p:nvSpPr>
        <p:spPr>
          <a:xfrm>
            <a:off x="7620000" y="6629400"/>
            <a:ext cx="3048000" cy="228600"/>
          </a:xfrm>
        </p:spPr>
        <p:txBody>
          <a:bodyPr/>
          <a:lstStyle/>
          <a:p>
            <a:r>
              <a:rPr lang="en-US" dirty="0"/>
              <a:t>12</a:t>
            </a:r>
          </a:p>
        </p:txBody>
      </p:sp>
      <p:sp>
        <p:nvSpPr>
          <p:cNvPr id="17" name="Footer Placeholder 4">
            <a:extLst>
              <a:ext uri="{FF2B5EF4-FFF2-40B4-BE49-F238E27FC236}">
                <a16:creationId xmlns:a16="http://schemas.microsoft.com/office/drawing/2014/main" id="{CBB301ED-B8A4-4772-B559-A9E41E7472BD}"/>
              </a:ext>
            </a:extLst>
          </p:cNvPr>
          <p:cNvSpPr>
            <a:spLocks noGrp="1"/>
          </p:cNvSpPr>
          <p:nvPr>
            <p:ph type="ftr" sz="quarter" idx="11"/>
          </p:nvPr>
        </p:nvSpPr>
        <p:spPr>
          <a:xfrm>
            <a:off x="3810001" y="6629400"/>
            <a:ext cx="4136571" cy="228600"/>
          </a:xfrm>
        </p:spPr>
        <p:txBody>
          <a:bodyPr/>
          <a:lstStyle/>
          <a:p>
            <a:r>
              <a:rPr lang="en-US" dirty="0"/>
              <a:t>Dr. Sibarama Panigrahi, Dept. of CSE, NIT Rourkela</a:t>
            </a:r>
          </a:p>
        </p:txBody>
      </p:sp>
      <mc:AlternateContent xmlns:mc="http://schemas.openxmlformats.org/markup-compatibility/2006" xmlns:a14="http://schemas.microsoft.com/office/drawing/2010/main">
        <mc:Choice Requires="a14">
          <p:sp>
            <p:nvSpPr>
              <p:cNvPr id="18" name="Content Placeholder 2"/>
              <p:cNvSpPr>
                <a:spLocks noGrp="1"/>
              </p:cNvSpPr>
              <p:nvPr>
                <p:ph idx="1"/>
              </p:nvPr>
            </p:nvSpPr>
            <p:spPr>
              <a:xfrm>
                <a:off x="285946" y="1066800"/>
                <a:ext cx="10382054" cy="5562600"/>
              </a:xfrm>
            </p:spPr>
            <p:txBody>
              <a:bodyPr>
                <a:normAutofit/>
              </a:bodyPr>
              <a:lstStyle/>
              <a:p>
                <a:pPr marL="336550" indent="0">
                  <a:buNone/>
                </a:pPr>
                <a:endParaRPr lang="en-IN" sz="2000" i="1" dirty="0"/>
              </a:p>
              <a:p>
                <a:pPr marL="336550" indent="0">
                  <a:buNone/>
                </a:pPr>
                <a14:m>
                  <m:oMath xmlns:m="http://schemas.openxmlformats.org/officeDocument/2006/math">
                    <m:r>
                      <a:rPr lang="en-IN" sz="2000" i="1">
                        <a:latin typeface="Cambria Math" panose="02040503050406030204" pitchFamily="18" charset="0"/>
                      </a:rPr>
                      <m:t>0&lt;</m:t>
                    </m:r>
                    <m:r>
                      <a:rPr lang="en-IN" sz="2000" i="1">
                        <a:latin typeface="Cambria Math" panose="02040503050406030204" pitchFamily="18" charset="0"/>
                      </a:rPr>
                      <m:t>𝜃</m:t>
                    </m:r>
                    <m:r>
                      <a:rPr lang="en-IN" sz="2000" i="1">
                        <a:latin typeface="Cambria Math" panose="02040503050406030204" pitchFamily="18" charset="0"/>
                      </a:rPr>
                      <m:t>&lt;90  </m:t>
                    </m:r>
                    <m:r>
                      <a:rPr lang="en-IN" sz="2000">
                        <a:latin typeface="Cambria Math" panose="02040503050406030204" pitchFamily="18" charset="0"/>
                      </a:rPr>
                      <m:t> </m:t>
                    </m:r>
                    <m:r>
                      <m:rPr>
                        <m:sty m:val="p"/>
                      </m:rPr>
                      <a:rPr lang="en-IN" sz="2000">
                        <a:latin typeface="Cambria Math" panose="02040503050406030204" pitchFamily="18" charset="0"/>
                      </a:rPr>
                      <m:t>tan</m:t>
                    </m:r>
                    <m:r>
                      <a:rPr lang="en-IN" sz="2000" i="1">
                        <a:latin typeface="Cambria Math" panose="02040503050406030204" pitchFamily="18" charset="0"/>
                      </a:rPr>
                      <m:t>(</m:t>
                    </m:r>
                    <m:r>
                      <a:rPr lang="en-IN" sz="2000" i="1">
                        <a:latin typeface="Cambria Math" panose="02040503050406030204" pitchFamily="18" charset="0"/>
                      </a:rPr>
                      <m:t>𝜃</m:t>
                    </m:r>
                    <m:r>
                      <a:rPr lang="en-IN" sz="2000" i="1">
                        <a:latin typeface="Cambria Math" panose="02040503050406030204" pitchFamily="18" charset="0"/>
                      </a:rPr>
                      <m:t>)</m:t>
                    </m:r>
                  </m:oMath>
                </a14:m>
                <a:r>
                  <a:rPr lang="en-IN" sz="2000" dirty="0"/>
                  <a:t>= +</a:t>
                </a:r>
                <a:r>
                  <a:rPr lang="en-IN" sz="2000" dirty="0" err="1"/>
                  <a:t>ve</a:t>
                </a:r>
                <a:endParaRPr lang="en-IN" sz="2000" dirty="0"/>
              </a:p>
              <a:p>
                <a:pPr marL="336550" indent="0">
                  <a:buNone/>
                </a:pPr>
                <a:r>
                  <a:rPr lang="en-IN" sz="2000" dirty="0"/>
                  <a:t>90                  tan(90)=Undefined</a:t>
                </a:r>
              </a:p>
              <a:p>
                <a:pPr marL="336550" indent="0">
                  <a:buNone/>
                </a:pPr>
                <a:endParaRPr lang="en-IN" sz="2000" dirty="0"/>
              </a:p>
              <a:p>
                <a:pPr marL="336550" indent="0">
                  <a:buNone/>
                </a:pPr>
                <a:endParaRPr lang="en-IN" sz="2000" dirty="0"/>
              </a:p>
              <a:p>
                <a:pPr marL="336550" indent="0">
                  <a:buNone/>
                </a:pPr>
                <a:endParaRPr lang="en-IN" sz="2000" dirty="0"/>
              </a:p>
              <a:p>
                <a:pPr marL="336550" indent="0">
                  <a:buNone/>
                </a:pPr>
                <a:endParaRPr lang="en-IN" sz="2000" dirty="0"/>
              </a:p>
              <a:p>
                <a:pPr marL="336550" indent="0">
                  <a:buNone/>
                </a:pPr>
                <a:endParaRPr lang="en-IN" sz="2000" dirty="0"/>
              </a:p>
            </p:txBody>
          </p:sp>
        </mc:Choice>
        <mc:Fallback xmlns="">
          <p:sp>
            <p:nvSpPr>
              <p:cNvPr id="18" name="Content Placeholder 2"/>
              <p:cNvSpPr>
                <a:spLocks noGrp="1" noRot="1" noChangeAspect="1" noMove="1" noResize="1" noEditPoints="1" noAdjustHandles="1" noChangeArrowheads="1" noChangeShapeType="1" noTextEdit="1"/>
              </p:cNvSpPr>
              <p:nvPr>
                <p:ph idx="1"/>
              </p:nvPr>
            </p:nvSpPr>
            <p:spPr>
              <a:xfrm>
                <a:off x="285946" y="1066800"/>
                <a:ext cx="10382054" cy="5562600"/>
              </a:xfrm>
              <a:blipFill>
                <a:blip r:embed="rId2"/>
                <a:stretch>
                  <a:fillRect/>
                </a:stretch>
              </a:blipFill>
            </p:spPr>
            <p:txBody>
              <a:bodyPr/>
              <a:lstStyle/>
              <a:p>
                <a:r>
                  <a:rPr lang="en-IN">
                    <a:noFill/>
                  </a:rPr>
                  <a:t> </a:t>
                </a:r>
              </a:p>
            </p:txBody>
          </p:sp>
        </mc:Fallback>
      </mc:AlternateContent>
      <p:graphicFrame>
        <p:nvGraphicFramePr>
          <p:cNvPr id="20" name="Chart 19"/>
          <p:cNvGraphicFramePr/>
          <p:nvPr/>
        </p:nvGraphicFramePr>
        <p:xfrm>
          <a:off x="5257800" y="990600"/>
          <a:ext cx="5029200" cy="2514600"/>
        </p:xfrm>
        <a:graphic>
          <a:graphicData uri="http://schemas.openxmlformats.org/drawingml/2006/chart">
            <c:chart xmlns:c="http://schemas.openxmlformats.org/drawingml/2006/chart" xmlns:r="http://schemas.openxmlformats.org/officeDocument/2006/relationships" r:id="rId3"/>
          </a:graphicData>
        </a:graphic>
      </p:graphicFrame>
      <p:cxnSp>
        <p:nvCxnSpPr>
          <p:cNvPr id="22" name="Straight Arrow Connector 21"/>
          <p:cNvCxnSpPr/>
          <p:nvPr/>
        </p:nvCxnSpPr>
        <p:spPr>
          <a:xfrm flipV="1">
            <a:off x="5410200" y="990600"/>
            <a:ext cx="0" cy="2362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Freeform 22"/>
          <p:cNvSpPr/>
          <p:nvPr/>
        </p:nvSpPr>
        <p:spPr>
          <a:xfrm>
            <a:off x="5095876" y="1243014"/>
            <a:ext cx="4772025" cy="1516471"/>
          </a:xfrm>
          <a:custGeom>
            <a:avLst/>
            <a:gdLst>
              <a:gd name="connsiteX0" fmla="*/ 0 w 4772025"/>
              <a:gd name="connsiteY0" fmla="*/ 1271587 h 1516471"/>
              <a:gd name="connsiteX1" fmla="*/ 1200150 w 4772025"/>
              <a:gd name="connsiteY1" fmla="*/ 342900 h 1516471"/>
              <a:gd name="connsiteX2" fmla="*/ 3186113 w 4772025"/>
              <a:gd name="connsiteY2" fmla="*/ 1514475 h 1516471"/>
              <a:gd name="connsiteX3" fmla="*/ 4772025 w 4772025"/>
              <a:gd name="connsiteY3" fmla="*/ 0 h 1516471"/>
            </a:gdLst>
            <a:ahLst/>
            <a:cxnLst>
              <a:cxn ang="0">
                <a:pos x="connsiteX0" y="connsiteY0"/>
              </a:cxn>
              <a:cxn ang="0">
                <a:pos x="connsiteX1" y="connsiteY1"/>
              </a:cxn>
              <a:cxn ang="0">
                <a:pos x="connsiteX2" y="connsiteY2"/>
              </a:cxn>
              <a:cxn ang="0">
                <a:pos x="connsiteX3" y="connsiteY3"/>
              </a:cxn>
            </a:cxnLst>
            <a:rect l="l" t="t" r="r" b="b"/>
            <a:pathLst>
              <a:path w="4772025" h="1516471">
                <a:moveTo>
                  <a:pt x="0" y="1271587"/>
                </a:moveTo>
                <a:cubicBezTo>
                  <a:pt x="334565" y="787003"/>
                  <a:pt x="669131" y="302419"/>
                  <a:pt x="1200150" y="342900"/>
                </a:cubicBezTo>
                <a:cubicBezTo>
                  <a:pt x="1731169" y="383381"/>
                  <a:pt x="2590801" y="1571625"/>
                  <a:pt x="3186113" y="1514475"/>
                </a:cubicBezTo>
                <a:cubicBezTo>
                  <a:pt x="3781425" y="1457325"/>
                  <a:pt x="4495800" y="273844"/>
                  <a:pt x="47720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Connector 24"/>
          <p:cNvCxnSpPr/>
          <p:nvPr/>
        </p:nvCxnSpPr>
        <p:spPr>
          <a:xfrm flipH="1">
            <a:off x="7772400" y="1295400"/>
            <a:ext cx="2314576" cy="2185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915400" y="2357438"/>
            <a:ext cx="0" cy="107156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p:cNvSpPr/>
              <p:nvPr/>
            </p:nvSpPr>
            <p:spPr>
              <a:xfrm rot="16200000">
                <a:off x="4846792" y="1244104"/>
                <a:ext cx="811172" cy="19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IN" sz="1200" i="1">
                          <a:solidFill>
                            <a:schemeClr val="tx1"/>
                          </a:solidFill>
                          <a:latin typeface="Cambria Math" panose="02040503050406030204" pitchFamily="18" charset="0"/>
                        </a:rPr>
                        <m:t>𝑦</m:t>
                      </m:r>
                      <m:r>
                        <a:rPr lang="en-IN" sz="1200" i="1">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𝑓</m:t>
                      </m:r>
                      <m:r>
                        <a:rPr lang="en-IN" sz="1200" i="1">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𝑥</m:t>
                      </m:r>
                      <m:r>
                        <a:rPr lang="en-IN" sz="1200" i="1">
                          <a:solidFill>
                            <a:schemeClr val="tx1"/>
                          </a:solidFill>
                          <a:latin typeface="Cambria Math" panose="02040503050406030204" pitchFamily="18" charset="0"/>
                        </a:rPr>
                        <m:t>)</m:t>
                      </m:r>
                    </m:oMath>
                  </m:oMathPara>
                </a14:m>
                <a:endParaRPr lang="en-IN" sz="1200" dirty="0">
                  <a:solidFill>
                    <a:schemeClr val="tx1"/>
                  </a:solidFill>
                </a:endParaRPr>
              </a:p>
              <a:p>
                <a:pPr algn="ctr"/>
                <a:endParaRPr lang="en-IN" dirty="0"/>
              </a:p>
            </p:txBody>
          </p:sp>
        </mc:Choice>
        <mc:Fallback xmlns="">
          <p:sp>
            <p:nvSpPr>
              <p:cNvPr id="42" name="Rectangle 41"/>
              <p:cNvSpPr>
                <a:spLocks noRot="1" noChangeAspect="1" noMove="1" noResize="1" noEditPoints="1" noAdjustHandles="1" noChangeArrowheads="1" noChangeShapeType="1" noTextEdit="1"/>
              </p:cNvSpPr>
              <p:nvPr/>
            </p:nvSpPr>
            <p:spPr>
              <a:xfrm rot="16200000">
                <a:off x="4846792" y="1244104"/>
                <a:ext cx="811172" cy="194628"/>
              </a:xfrm>
              <a:prstGeom prst="rect">
                <a:avLst/>
              </a:prstGeom>
              <a:blipFill>
                <a:blip r:embed="rId4"/>
                <a:stretch>
                  <a:fillRect l="-3125" r="-3125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7706362" y="3455541"/>
                <a:ext cx="811172" cy="19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i="1" dirty="0">
                  <a:solidFill>
                    <a:schemeClr val="tx1"/>
                  </a:solidFill>
                  <a:latin typeface="Cambria Math" panose="02040503050406030204" pitchFamily="18" charset="0"/>
                </a:endParaRPr>
              </a:p>
              <a:p>
                <a:pPr algn="ctr"/>
                <a14:m>
                  <m:oMath xmlns:m="http://schemas.openxmlformats.org/officeDocument/2006/math">
                    <m:r>
                      <a:rPr lang="en-IN" sz="2400" i="1">
                        <a:solidFill>
                          <a:schemeClr val="tx1"/>
                        </a:solidFill>
                        <a:latin typeface="Cambria Math" panose="02040503050406030204" pitchFamily="18" charset="0"/>
                      </a:rPr>
                      <m:t>𝑥</m:t>
                    </m:r>
                  </m:oMath>
                </a14:m>
                <a:r>
                  <a:rPr lang="en-IN" sz="1400" dirty="0">
                    <a:solidFill>
                      <a:schemeClr val="tx1"/>
                    </a:solidFill>
                  </a:rPr>
                  <a:t> </a:t>
                </a:r>
                <a:r>
                  <a:rPr lang="en-IN" sz="1400" dirty="0">
                    <a:solidFill>
                      <a:schemeClr val="tx1"/>
                    </a:solidFill>
                    <a:sym typeface="Wingdings" panose="05000000000000000000" pitchFamily="2" charset="2"/>
                  </a:rPr>
                  <a:t></a:t>
                </a:r>
                <a:endParaRPr lang="en-IN" sz="1400" dirty="0">
                  <a:solidFill>
                    <a:schemeClr val="tx1"/>
                  </a:solidFill>
                </a:endParaRPr>
              </a:p>
              <a:p>
                <a:pPr algn="ctr"/>
                <a:endParaRPr lang="en-IN" dirty="0"/>
              </a:p>
            </p:txBody>
          </p:sp>
        </mc:Choice>
        <mc:Fallback xmlns="">
          <p:sp>
            <p:nvSpPr>
              <p:cNvPr id="43" name="Rectangle 42"/>
              <p:cNvSpPr>
                <a:spLocks noRot="1" noChangeAspect="1" noMove="1" noResize="1" noEditPoints="1" noAdjustHandles="1" noChangeArrowheads="1" noChangeShapeType="1" noTextEdit="1"/>
              </p:cNvSpPr>
              <p:nvPr/>
            </p:nvSpPr>
            <p:spPr>
              <a:xfrm>
                <a:off x="7706362" y="3455541"/>
                <a:ext cx="811172" cy="194628"/>
              </a:xfrm>
              <a:prstGeom prst="rect">
                <a:avLst/>
              </a:prstGeom>
              <a:blipFill>
                <a:blip r:embed="rId5"/>
                <a:stretch>
                  <a:fillRect t="-9375" b="-87500"/>
                </a:stretch>
              </a:blipFill>
              <a:ln>
                <a:noFill/>
              </a:ln>
            </p:spPr>
            <p:txBody>
              <a:bodyPr/>
              <a:lstStyle/>
              <a:p>
                <a:r>
                  <a:rPr lang="en-IN">
                    <a:noFill/>
                  </a:rPr>
                  <a:t> </a:t>
                </a:r>
              </a:p>
            </p:txBody>
          </p:sp>
        </mc:Fallback>
      </mc:AlternateContent>
      <p:sp>
        <p:nvSpPr>
          <p:cNvPr id="30" name="Freeform 29"/>
          <p:cNvSpPr/>
          <p:nvPr/>
        </p:nvSpPr>
        <p:spPr>
          <a:xfrm>
            <a:off x="8001001" y="3235191"/>
            <a:ext cx="136183" cy="166255"/>
          </a:xfrm>
          <a:custGeom>
            <a:avLst/>
            <a:gdLst>
              <a:gd name="connsiteX0" fmla="*/ 0 w 136183"/>
              <a:gd name="connsiteY0" fmla="*/ 0 h 166255"/>
              <a:gd name="connsiteX1" fmla="*/ 130628 w 136183"/>
              <a:gd name="connsiteY1" fmla="*/ 47501 h 166255"/>
              <a:gd name="connsiteX2" fmla="*/ 106878 w 136183"/>
              <a:gd name="connsiteY2" fmla="*/ 166255 h 166255"/>
            </a:gdLst>
            <a:ahLst/>
            <a:cxnLst>
              <a:cxn ang="0">
                <a:pos x="connsiteX0" y="connsiteY0"/>
              </a:cxn>
              <a:cxn ang="0">
                <a:pos x="connsiteX1" y="connsiteY1"/>
              </a:cxn>
              <a:cxn ang="0">
                <a:pos x="connsiteX2" y="connsiteY2"/>
              </a:cxn>
            </a:cxnLst>
            <a:rect l="l" t="t" r="r" b="b"/>
            <a:pathLst>
              <a:path w="136183" h="166255">
                <a:moveTo>
                  <a:pt x="0" y="0"/>
                </a:moveTo>
                <a:cubicBezTo>
                  <a:pt x="56407" y="9896"/>
                  <a:pt x="112815" y="19792"/>
                  <a:pt x="130628" y="47501"/>
                </a:cubicBezTo>
                <a:cubicBezTo>
                  <a:pt x="148441" y="75210"/>
                  <a:pt x="118753" y="150421"/>
                  <a:pt x="106878" y="1662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31" name="Rectangle 30"/>
              <p:cNvSpPr/>
              <p:nvPr/>
            </p:nvSpPr>
            <p:spPr>
              <a:xfrm>
                <a:off x="8038235" y="3059668"/>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𝜃</m:t>
                      </m:r>
                    </m:oMath>
                  </m:oMathPara>
                </a14:m>
                <a:endParaRPr lang="en-IN" dirty="0"/>
              </a:p>
            </p:txBody>
          </p:sp>
        </mc:Choice>
        <mc:Fallback xmlns="">
          <p:sp>
            <p:nvSpPr>
              <p:cNvPr id="31" name="Rectangle 30"/>
              <p:cNvSpPr>
                <a:spLocks noRot="1" noChangeAspect="1" noMove="1" noResize="1" noEditPoints="1" noAdjustHandles="1" noChangeArrowheads="1" noChangeShapeType="1" noTextEdit="1"/>
              </p:cNvSpPr>
              <p:nvPr/>
            </p:nvSpPr>
            <p:spPr>
              <a:xfrm>
                <a:off x="8038235" y="3059668"/>
                <a:ext cx="374140" cy="369332"/>
              </a:xfrm>
              <a:prstGeom prst="rect">
                <a:avLst/>
              </a:prstGeom>
              <a:blipFill>
                <a:blip r:embed="rId6"/>
                <a:stretch>
                  <a:fillRect/>
                </a:stretch>
              </a:blipFill>
            </p:spPr>
            <p:txBody>
              <a:bodyPr/>
              <a:lstStyle/>
              <a:p>
                <a:r>
                  <a:rPr lang="en-IN">
                    <a:noFill/>
                  </a:rPr>
                  <a:t> </a:t>
                </a:r>
              </a:p>
            </p:txBody>
          </p:sp>
        </mc:Fallback>
      </mc:AlternateContent>
      <p:pic>
        <p:nvPicPr>
          <p:cNvPr id="2052" name="Picture 4" descr="MFG The Tangent Function and Cofunction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4000" y="3463430"/>
            <a:ext cx="4658362" cy="3138675"/>
          </a:xfrm>
          <a:prstGeom prst="rect">
            <a:avLst/>
          </a:prstGeom>
          <a:noFill/>
          <a:extLst>
            <a:ext uri="{909E8E84-426E-40DD-AFC4-6F175D3DCCD1}">
              <a14:hiddenFill xmlns:a14="http://schemas.microsoft.com/office/drawing/2010/main">
                <a:solidFill>
                  <a:srgbClr val="FFFFFF"/>
                </a:solidFill>
              </a14:hiddenFill>
            </a:ext>
          </a:extLst>
        </p:spPr>
      </p:pic>
      <p:sp>
        <p:nvSpPr>
          <p:cNvPr id="26" name="Content Placeholder 2"/>
          <p:cNvSpPr txBox="1">
            <a:spLocks/>
          </p:cNvSpPr>
          <p:nvPr/>
        </p:nvSpPr>
        <p:spPr>
          <a:xfrm>
            <a:off x="285946" y="1219200"/>
            <a:ext cx="10534454" cy="5562600"/>
          </a:xfrm>
          <a:prstGeom prst="rect">
            <a:avLst/>
          </a:prstGeom>
        </p:spPr>
        <p:txBody>
          <a:bodyPr vert="horz" lIns="91440" tIns="45720" rIns="91440" bIns="45720" rtlCol="0">
            <a:norm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3200" kern="1200">
                <a:solidFill>
                  <a:schemeClr val="tx1"/>
                </a:solidFill>
                <a:latin typeface="Times New Roman"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800" kern="1200">
                <a:solidFill>
                  <a:schemeClr val="tx1"/>
                </a:solidFill>
                <a:latin typeface="Times New Roman"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Clr>
                <a:srgbClr val="000099"/>
              </a:buClr>
              <a:buFont typeface="Arial" pitchFamily="34" charset="0"/>
              <a:buChar char="–"/>
              <a:defRPr sz="2000" kern="1200">
                <a:solidFill>
                  <a:schemeClr val="tx1"/>
                </a:solidFill>
                <a:latin typeface="Times New Roman"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550" indent="0">
              <a:buNone/>
            </a:pPr>
            <a:endParaRPr lang="en-IN" dirty="0"/>
          </a:p>
          <a:p>
            <a:pPr marL="336550" indent="0">
              <a:buNone/>
            </a:pPr>
            <a:endParaRPr lang="en-IN" dirty="0"/>
          </a:p>
          <a:p>
            <a:pPr marL="336550" indent="0">
              <a:buNone/>
            </a:pPr>
            <a:endParaRPr lang="en-IN" dirty="0"/>
          </a:p>
          <a:p>
            <a:pPr marL="336550" indent="0">
              <a:buNone/>
            </a:pPr>
            <a:endParaRPr lang="en-IN" sz="2400" dirty="0"/>
          </a:p>
          <a:p>
            <a:pPr marL="336550" indent="0">
              <a:buNone/>
            </a:pPr>
            <a:endParaRPr lang="en-IN" dirty="0"/>
          </a:p>
        </p:txBody>
      </p:sp>
      <p:sp>
        <p:nvSpPr>
          <p:cNvPr id="27" name="TextBox 26"/>
          <p:cNvSpPr txBox="1"/>
          <p:nvPr/>
        </p:nvSpPr>
        <p:spPr>
          <a:xfrm>
            <a:off x="8746134" y="3333690"/>
            <a:ext cx="397866"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x</a:t>
            </a:r>
            <a:r>
              <a:rPr lang="en-IN" sz="2000" b="1" baseline="-25000" dirty="0">
                <a:latin typeface="Times New Roman" panose="02020603050405020304" pitchFamily="18" charset="0"/>
                <a:cs typeface="Times New Roman" panose="02020603050405020304" pitchFamily="18" charset="0"/>
              </a:rPr>
              <a:t>1</a:t>
            </a:r>
          </a:p>
        </p:txBody>
      </p:sp>
      <p:sp>
        <p:nvSpPr>
          <p:cNvPr id="21" name="TextBox 20"/>
          <p:cNvSpPr txBox="1"/>
          <p:nvPr/>
        </p:nvSpPr>
        <p:spPr>
          <a:xfrm flipH="1">
            <a:off x="7996238" y="6600825"/>
            <a:ext cx="2366962"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When theta &gt; 90</a:t>
            </a:r>
            <a:endParaRPr lang="en-IN" sz="1400" dirty="0">
              <a:latin typeface="Times New Roman" panose="02020603050405020304" pitchFamily="18" charset="0"/>
              <a:cs typeface="Times New Roman" panose="02020603050405020304" pitchFamily="18" charset="0"/>
            </a:endParaRPr>
          </a:p>
        </p:txBody>
      </p:sp>
      <p:sp>
        <p:nvSpPr>
          <p:cNvPr id="3" name="Date Placeholder 3">
            <a:extLst>
              <a:ext uri="{FF2B5EF4-FFF2-40B4-BE49-F238E27FC236}">
                <a16:creationId xmlns:a16="http://schemas.microsoft.com/office/drawing/2014/main" id="{D87BFC41-EF26-31C0-A6EF-1EED6D032990}"/>
              </a:ext>
            </a:extLst>
          </p:cNvPr>
          <p:cNvSpPr txBox="1">
            <a:spLocks/>
          </p:cNvSpPr>
          <p:nvPr/>
        </p:nvSpPr>
        <p:spPr>
          <a:xfrm>
            <a:off x="0" y="6629400"/>
            <a:ext cx="4064000" cy="228600"/>
          </a:xfrm>
          <a:prstGeom prst="rect">
            <a:avLst/>
          </a:prstGeom>
          <a:solidFill>
            <a:srgbClr val="F8F200"/>
          </a:solidFill>
        </p:spPr>
        <p:txBody>
          <a:bodyPr vert="horz" lIns="91440" tIns="45720" rIns="91440" bIns="45720" rtlCol="0" anchor="ctr"/>
          <a:lstStyle>
            <a:defPPr>
              <a:defRPr lang="en-US"/>
            </a:defPPr>
            <a:lvl1pPr marL="0" algn="l" defTabSz="914400" rtl="0" eaLnBrk="1" latinLnBrk="0" hangingPunct="1">
              <a:defRPr sz="1200" b="1" kern="1200">
                <a:solidFill>
                  <a:schemeClr val="tx1"/>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11F11AC-7AF9-431E-9ABD-08011861A363}" type="datetime1">
              <a:rPr lang="en-US" smtClean="0"/>
              <a:pPr/>
              <a:t>2/6/2026</a:t>
            </a:fld>
            <a:endParaRPr lang="en-US" dirty="0"/>
          </a:p>
        </p:txBody>
      </p:sp>
      <p:sp>
        <p:nvSpPr>
          <p:cNvPr id="4" name="Footer Placeholder 4">
            <a:extLst>
              <a:ext uri="{FF2B5EF4-FFF2-40B4-BE49-F238E27FC236}">
                <a16:creationId xmlns:a16="http://schemas.microsoft.com/office/drawing/2014/main" id="{642D4F47-E958-D435-0056-7135337A18DB}"/>
              </a:ext>
            </a:extLst>
          </p:cNvPr>
          <p:cNvSpPr txBox="1">
            <a:spLocks/>
          </p:cNvSpPr>
          <p:nvPr/>
        </p:nvSpPr>
        <p:spPr>
          <a:xfrm>
            <a:off x="3302002" y="6629400"/>
            <a:ext cx="5515428" cy="228600"/>
          </a:xfrm>
          <a:prstGeom prst="rect">
            <a:avLst/>
          </a:prstGeom>
          <a:solidFill>
            <a:srgbClr val="868FE6"/>
          </a:solidFill>
        </p:spPr>
        <p:txBody>
          <a:bodyPr vert="horz" lIns="91440" tIns="45720" rIns="91440" bIns="45720" rtlCol="0" anchor="ctr"/>
          <a:lstStyle>
            <a:defPPr>
              <a:defRPr lang="en-US"/>
            </a:defPPr>
            <a:lvl1pPr marL="0" algn="ctr" defTabSz="914400" rtl="0" eaLnBrk="1" latinLnBrk="0" hangingPunct="1">
              <a:defRPr sz="1200" b="1" kern="1200">
                <a:solidFill>
                  <a:schemeClr val="tx1"/>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Sibarama Panigrahi, Dept. of CSE, NIT Rourkela</a:t>
            </a:r>
            <a:endParaRPr lang="en-US" dirty="0"/>
          </a:p>
        </p:txBody>
      </p:sp>
      <p:sp>
        <p:nvSpPr>
          <p:cNvPr id="5" name="Slide Number Placeholder 5">
            <a:extLst>
              <a:ext uri="{FF2B5EF4-FFF2-40B4-BE49-F238E27FC236}">
                <a16:creationId xmlns:a16="http://schemas.microsoft.com/office/drawing/2014/main" id="{6FE0B954-E6D3-F712-DC8F-4DA145541291}"/>
              </a:ext>
            </a:extLst>
          </p:cNvPr>
          <p:cNvSpPr txBox="1">
            <a:spLocks/>
          </p:cNvSpPr>
          <p:nvPr/>
        </p:nvSpPr>
        <p:spPr>
          <a:xfrm>
            <a:off x="8128000" y="6629400"/>
            <a:ext cx="4064000" cy="228600"/>
          </a:xfrm>
          <a:prstGeom prst="rect">
            <a:avLst/>
          </a:prstGeom>
          <a:solidFill>
            <a:srgbClr val="F8F200"/>
          </a:solidFill>
        </p:spPr>
        <p:txBody>
          <a:bodyPr vert="horz" lIns="91440" tIns="45720" rIns="91440" bIns="45720" rtlCol="0" anchor="ctr"/>
          <a:lstStyle>
            <a:defPPr>
              <a:defRPr lang="en-US"/>
            </a:defPPr>
            <a:lvl1pPr marL="0" algn="r" defTabSz="914400" rtl="0" eaLnBrk="1" latinLnBrk="0" hangingPunct="1">
              <a:defRPr sz="1200" b="1" kern="1200">
                <a:solidFill>
                  <a:schemeClr val="tx1">
                    <a:tint val="75000"/>
                  </a:schemeClr>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BC55B-0FAD-4C3D-BAA3-9C331FD1A725}" type="slidenum">
              <a:rPr lang="en-US" smtClean="0"/>
              <a:pPr/>
              <a:t>39</a:t>
            </a:fld>
            <a:endParaRPr lang="en-US" dirty="0"/>
          </a:p>
        </p:txBody>
      </p:sp>
      <p:sp>
        <p:nvSpPr>
          <p:cNvPr id="6" name="TextBox 5">
            <a:extLst>
              <a:ext uri="{FF2B5EF4-FFF2-40B4-BE49-F238E27FC236}">
                <a16:creationId xmlns:a16="http://schemas.microsoft.com/office/drawing/2014/main" id="{F386873D-2607-E3BE-6B6B-0DAF8B9C2DCE}"/>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When theta &gt; 90</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0249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45607-D405-FDBC-F819-96324F20EF99}"/>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230728B4-D91D-F485-1F48-6C5817741008}"/>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689833EB-5CF1-A946-9452-82296DD43074}"/>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70EBAA4E-A8E5-9462-02AB-5F40C167666C}"/>
              </a:ext>
            </a:extLst>
          </p:cNvPr>
          <p:cNvSpPr>
            <a:spLocks noGrp="1"/>
          </p:cNvSpPr>
          <p:nvPr>
            <p:ph type="sldNum" sz="quarter" idx="12"/>
          </p:nvPr>
        </p:nvSpPr>
        <p:spPr/>
        <p:txBody>
          <a:bodyPr/>
          <a:lstStyle/>
          <a:p>
            <a:fld id="{C21BC55B-0FAD-4C3D-BAA3-9C331FD1A725}" type="slidenum">
              <a:rPr lang="en-US" smtClean="0"/>
              <a:pPr/>
              <a:t>4</a:t>
            </a:fld>
            <a:endParaRPr lang="en-US" dirty="0"/>
          </a:p>
        </p:txBody>
      </p:sp>
      <p:sp>
        <p:nvSpPr>
          <p:cNvPr id="7" name="Content Placeholder 1">
            <a:extLst>
              <a:ext uri="{FF2B5EF4-FFF2-40B4-BE49-F238E27FC236}">
                <a16:creationId xmlns:a16="http://schemas.microsoft.com/office/drawing/2014/main" id="{F2CB013A-F03C-5820-373B-1F6C7E4EBE21}"/>
              </a:ext>
            </a:extLst>
          </p:cNvPr>
          <p:cNvSpPr txBox="1">
            <a:spLocks/>
          </p:cNvSpPr>
          <p:nvPr/>
        </p:nvSpPr>
        <p:spPr>
          <a:xfrm>
            <a:off x="0" y="987751"/>
            <a:ext cx="10515600" cy="5592763"/>
          </a:xfrm>
          <a:prstGeom prst="rect">
            <a:avLst/>
          </a:prstGeom>
        </p:spPr>
        <p:txBody>
          <a:bodyPr vert="horz" lIns="91440" tIns="45720" rIns="91440" bIns="45720" rtlCol="0">
            <a:norm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2400" kern="1200">
                <a:solidFill>
                  <a:schemeClr val="tx1"/>
                </a:solidFill>
                <a:latin typeface="Times New Roman" panose="02020603050405020304"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200" kern="1200">
                <a:solidFill>
                  <a:schemeClr val="tx1"/>
                </a:solidFill>
                <a:latin typeface="Times New Roman" panose="02020603050405020304"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000" kern="1200">
                <a:solidFill>
                  <a:schemeClr val="tx1"/>
                </a:solidFill>
                <a:latin typeface="Times New Roman" panose="02020603050405020304" pitchFamily="18" charset="0"/>
                <a:ea typeface="+mn-ea"/>
                <a:cs typeface="Times New Roman" pitchFamily="18" charset="0"/>
              </a:defRPr>
            </a:lvl3pPr>
            <a:lvl4pPr marL="1600200" indent="-228600" algn="just" defTabSz="914400" rtl="0" eaLnBrk="1" latinLnBrk="0" hangingPunct="1">
              <a:spcBef>
                <a:spcPct val="20000"/>
              </a:spcBef>
              <a:buClr>
                <a:srgbClr val="000099"/>
              </a:buClr>
              <a:buFont typeface="Arial" pitchFamily="34" charset="0"/>
              <a:buChar char="–"/>
              <a:defRPr sz="1800" kern="1200">
                <a:solidFill>
                  <a:schemeClr val="tx1"/>
                </a:solidFill>
                <a:latin typeface="Times New Roman" panose="02020603050405020304"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1600" kern="1200">
                <a:solidFill>
                  <a:schemeClr val="tx1"/>
                </a:solidFill>
                <a:latin typeface="Times New Roman" panose="02020603050405020304"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a:t>Linear Algebra provides us the mathematical tool to understand in lower dimensions (2-D/3-D) and generalize for higher dimensions (n-D).</a:t>
            </a:r>
          </a:p>
          <a:p>
            <a:pPr algn="just"/>
            <a:r>
              <a:rPr lang="en-US" dirty="0"/>
              <a:t>0-Dimensional :    </a:t>
            </a:r>
            <a:r>
              <a:rPr lang="en-US" dirty="0">
                <a:solidFill>
                  <a:srgbClr val="C00000"/>
                </a:solidFill>
              </a:rPr>
              <a:t>. (dot)</a:t>
            </a:r>
          </a:p>
          <a:p>
            <a:pPr algn="just"/>
            <a:endParaRPr lang="en-US" dirty="0"/>
          </a:p>
          <a:p>
            <a:pPr algn="just"/>
            <a:r>
              <a:rPr lang="en-US" dirty="0"/>
              <a:t>1-Dimensional</a:t>
            </a:r>
          </a:p>
          <a:p>
            <a:pPr algn="just"/>
            <a:endParaRPr lang="en-US" dirty="0"/>
          </a:p>
          <a:p>
            <a:pPr algn="just"/>
            <a:r>
              <a:rPr lang="en-US" dirty="0"/>
              <a:t>2-Dimensional</a:t>
            </a:r>
          </a:p>
          <a:p>
            <a:pPr algn="just"/>
            <a:endParaRPr lang="en-US" dirty="0"/>
          </a:p>
          <a:p>
            <a:pPr algn="just"/>
            <a:endParaRPr lang="en-US" dirty="0"/>
          </a:p>
          <a:p>
            <a:pPr algn="just"/>
            <a:r>
              <a:rPr lang="en-US" dirty="0"/>
              <a:t>3-Dimensional</a:t>
            </a:r>
          </a:p>
          <a:p>
            <a:pPr algn="just"/>
            <a:endParaRPr lang="en-US" dirty="0"/>
          </a:p>
          <a:p>
            <a:pPr algn="just"/>
            <a:r>
              <a:rPr lang="en-US" dirty="0"/>
              <a:t>n-Dimensional: </a:t>
            </a:r>
            <a:r>
              <a:rPr lang="en-US" dirty="0">
                <a:solidFill>
                  <a:srgbClr val="C00000"/>
                </a:solidFill>
              </a:rPr>
              <a:t>Hypersphere, Hyperplane, Hypercube,…</a:t>
            </a:r>
          </a:p>
          <a:p>
            <a:pPr algn="just"/>
            <a:endParaRPr lang="en-US" dirty="0">
              <a:solidFill>
                <a:srgbClr val="C00000"/>
              </a:solidFill>
            </a:endParaRPr>
          </a:p>
          <a:p>
            <a:pPr algn="just"/>
            <a:endParaRPr lang="en-IN" dirty="0"/>
          </a:p>
        </p:txBody>
      </p:sp>
      <p:sp>
        <p:nvSpPr>
          <p:cNvPr id="8" name="Title 2">
            <a:extLst>
              <a:ext uri="{FF2B5EF4-FFF2-40B4-BE49-F238E27FC236}">
                <a16:creationId xmlns:a16="http://schemas.microsoft.com/office/drawing/2014/main" id="{E1AAB8BB-6E40-13A4-959D-9CA1080E943D}"/>
              </a:ext>
            </a:extLst>
          </p:cNvPr>
          <p:cNvSpPr txBox="1">
            <a:spLocks/>
          </p:cNvSpPr>
          <p:nvPr/>
        </p:nvSpPr>
        <p:spPr>
          <a:xfrm>
            <a:off x="0" y="304800"/>
            <a:ext cx="12192000" cy="685800"/>
          </a:xfrm>
          <a:prstGeom prst="rect">
            <a:avLst/>
          </a:prstGeom>
          <a:solidFill>
            <a:srgbClr val="FFFF00"/>
          </a:solidFill>
        </p:spPr>
        <p:txBody>
          <a:bodyPr vert="horz" lIns="91440" tIns="45720" rIns="91440" bIns="45720" rtlCol="0" anchor="ctr">
            <a:normAutofit/>
          </a:bodyPr>
          <a:lstStyle>
            <a:lvl1pPr marL="228600" indent="0" algn="l" defTabSz="914400" rtl="0" eaLnBrk="1" latinLnBrk="0" hangingPunct="1">
              <a:spcBef>
                <a:spcPct val="0"/>
              </a:spcBef>
              <a:buNone/>
              <a:defRPr sz="2800" kern="1200">
                <a:solidFill>
                  <a:schemeClr val="tx1"/>
                </a:solidFill>
                <a:latin typeface="Times New Roman" pitchFamily="18" charset="0"/>
                <a:ea typeface="+mj-ea"/>
                <a:cs typeface="Times New Roman" pitchFamily="18" charset="0"/>
              </a:defRPr>
            </a:lvl1pPr>
          </a:lstStyle>
          <a:p>
            <a:r>
              <a:rPr lang="en-US"/>
              <a:t>Why Linear Algebra?</a:t>
            </a:r>
            <a:endParaRPr lang="en-IN" dirty="0"/>
          </a:p>
        </p:txBody>
      </p:sp>
      <p:pic>
        <p:nvPicPr>
          <p:cNvPr id="9" name="Picture 8">
            <a:extLst>
              <a:ext uri="{FF2B5EF4-FFF2-40B4-BE49-F238E27FC236}">
                <a16:creationId xmlns:a16="http://schemas.microsoft.com/office/drawing/2014/main" id="{F424B69A-69E3-432E-0FFF-2995FF463420}"/>
              </a:ext>
            </a:extLst>
          </p:cNvPr>
          <p:cNvPicPr>
            <a:picLocks noChangeAspect="1"/>
          </p:cNvPicPr>
          <p:nvPr/>
        </p:nvPicPr>
        <p:blipFill>
          <a:blip r:embed="rId2"/>
          <a:stretch>
            <a:fillRect/>
          </a:stretch>
        </p:blipFill>
        <p:spPr>
          <a:xfrm>
            <a:off x="2984746" y="2254371"/>
            <a:ext cx="3467100" cy="1000125"/>
          </a:xfrm>
          <a:prstGeom prst="rect">
            <a:avLst/>
          </a:prstGeom>
        </p:spPr>
      </p:pic>
      <p:pic>
        <p:nvPicPr>
          <p:cNvPr id="10" name="Picture 9">
            <a:extLst>
              <a:ext uri="{FF2B5EF4-FFF2-40B4-BE49-F238E27FC236}">
                <a16:creationId xmlns:a16="http://schemas.microsoft.com/office/drawing/2014/main" id="{EB8D8CFA-46CB-5893-7AC0-01F3A323B66E}"/>
              </a:ext>
            </a:extLst>
          </p:cNvPr>
          <p:cNvPicPr>
            <a:picLocks noChangeAspect="1"/>
          </p:cNvPicPr>
          <p:nvPr/>
        </p:nvPicPr>
        <p:blipFill>
          <a:blip r:embed="rId3"/>
          <a:stretch>
            <a:fillRect/>
          </a:stretch>
        </p:blipFill>
        <p:spPr>
          <a:xfrm>
            <a:off x="3088276" y="3267972"/>
            <a:ext cx="3524250" cy="990600"/>
          </a:xfrm>
          <a:prstGeom prst="rect">
            <a:avLst/>
          </a:prstGeom>
        </p:spPr>
      </p:pic>
      <p:pic>
        <p:nvPicPr>
          <p:cNvPr id="11" name="Picture 10">
            <a:extLst>
              <a:ext uri="{FF2B5EF4-FFF2-40B4-BE49-F238E27FC236}">
                <a16:creationId xmlns:a16="http://schemas.microsoft.com/office/drawing/2014/main" id="{40D0FECA-D5CC-AF37-0A2B-C0047F5C2D4A}"/>
              </a:ext>
            </a:extLst>
          </p:cNvPr>
          <p:cNvPicPr>
            <a:picLocks noChangeAspect="1"/>
          </p:cNvPicPr>
          <p:nvPr/>
        </p:nvPicPr>
        <p:blipFill>
          <a:blip r:embed="rId4"/>
          <a:stretch>
            <a:fillRect/>
          </a:stretch>
        </p:blipFill>
        <p:spPr>
          <a:xfrm>
            <a:off x="3156414" y="4436855"/>
            <a:ext cx="2565779" cy="1143000"/>
          </a:xfrm>
          <a:prstGeom prst="rect">
            <a:avLst/>
          </a:prstGeom>
        </p:spPr>
      </p:pic>
      <p:sp>
        <p:nvSpPr>
          <p:cNvPr id="12" name="TextBox 5">
            <a:extLst>
              <a:ext uri="{FF2B5EF4-FFF2-40B4-BE49-F238E27FC236}">
                <a16:creationId xmlns:a16="http://schemas.microsoft.com/office/drawing/2014/main" id="{707371F0-A1C6-E7E3-AAE4-4312E4550325}"/>
              </a:ext>
            </a:extLst>
          </p:cNvPr>
          <p:cNvSpPr txBox="1"/>
          <p:nvPr/>
        </p:nvSpPr>
        <p:spPr>
          <a:xfrm>
            <a:off x="8140142" y="6567606"/>
            <a:ext cx="27432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Point</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965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ipe(left)">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wipe(left)">
                                      <p:cBhvr>
                                        <p:cTn id="12" dur="500"/>
                                        <p:tgtEl>
                                          <p:spTgt spid="7">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
                                            <p:txEl>
                                              <p:pRg st="5" end="5"/>
                                            </p:txEl>
                                          </p:spTgt>
                                        </p:tgtEl>
                                        <p:attrNameLst>
                                          <p:attrName>style.visibility</p:attrName>
                                        </p:attrNameLst>
                                      </p:cBhvr>
                                      <p:to>
                                        <p:strVal val="visible"/>
                                      </p:to>
                                    </p:set>
                                    <p:animEffect transition="in" filter="wipe(left)">
                                      <p:cBhvr>
                                        <p:cTn id="20" dur="500"/>
                                        <p:tgtEl>
                                          <p:spTgt spid="7">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
                                            <p:txEl>
                                              <p:pRg st="8" end="8"/>
                                            </p:txEl>
                                          </p:spTgt>
                                        </p:tgtEl>
                                        <p:attrNameLst>
                                          <p:attrName>style.visibility</p:attrName>
                                        </p:attrNameLst>
                                      </p:cBhvr>
                                      <p:to>
                                        <p:strVal val="visible"/>
                                      </p:to>
                                    </p:set>
                                    <p:animEffect transition="in" filter="wipe(left)">
                                      <p:cBhvr>
                                        <p:cTn id="28" dur="500"/>
                                        <p:tgtEl>
                                          <p:spTgt spid="7">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
                                            <p:txEl>
                                              <p:pRg st="10" end="10"/>
                                            </p:txEl>
                                          </p:spTgt>
                                        </p:tgtEl>
                                        <p:attrNameLst>
                                          <p:attrName>style.visibility</p:attrName>
                                        </p:attrNameLst>
                                      </p:cBhvr>
                                      <p:to>
                                        <p:strVal val="visible"/>
                                      </p:to>
                                    </p:set>
                                    <p:animEffect transition="in" filter="wipe(left)">
                                      <p:cBhvr>
                                        <p:cTn id="36"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Differentiation…</a:t>
            </a:r>
          </a:p>
        </p:txBody>
      </p:sp>
      <p:sp>
        <p:nvSpPr>
          <p:cNvPr id="15" name="Date Placeholder 3"/>
          <p:cNvSpPr>
            <a:spLocks noGrp="1"/>
          </p:cNvSpPr>
          <p:nvPr>
            <p:ph type="dt" sz="half" idx="10"/>
          </p:nvPr>
        </p:nvSpPr>
        <p:spPr>
          <a:xfrm>
            <a:off x="1524000" y="6629400"/>
            <a:ext cx="3048000" cy="228600"/>
          </a:xfrm>
        </p:spPr>
        <p:txBody>
          <a:bodyPr/>
          <a:lstStyle/>
          <a:p>
            <a:fld id="{E7067A60-51C7-4095-BFA9-1CE32DCBA06F}" type="datetime1">
              <a:rPr lang="en-US" smtClean="0"/>
              <a:pPr/>
              <a:t>2/6/2026</a:t>
            </a:fld>
            <a:endParaRPr lang="en-US" dirty="0"/>
          </a:p>
        </p:txBody>
      </p:sp>
      <p:sp>
        <p:nvSpPr>
          <p:cNvPr id="16" name="Slide Number Placeholder 5"/>
          <p:cNvSpPr>
            <a:spLocks noGrp="1"/>
          </p:cNvSpPr>
          <p:nvPr>
            <p:ph type="sldNum" sz="quarter" idx="12"/>
          </p:nvPr>
        </p:nvSpPr>
        <p:spPr>
          <a:xfrm>
            <a:off x="7620000" y="6629400"/>
            <a:ext cx="3048000" cy="228600"/>
          </a:xfrm>
        </p:spPr>
        <p:txBody>
          <a:bodyPr/>
          <a:lstStyle/>
          <a:p>
            <a:r>
              <a:rPr lang="en-US" dirty="0"/>
              <a:t>12</a:t>
            </a:r>
          </a:p>
        </p:txBody>
      </p:sp>
      <p:sp>
        <p:nvSpPr>
          <p:cNvPr id="17" name="Footer Placeholder 4">
            <a:extLst>
              <a:ext uri="{FF2B5EF4-FFF2-40B4-BE49-F238E27FC236}">
                <a16:creationId xmlns:a16="http://schemas.microsoft.com/office/drawing/2014/main" id="{CBB301ED-B8A4-4772-B559-A9E41E7472BD}"/>
              </a:ext>
            </a:extLst>
          </p:cNvPr>
          <p:cNvSpPr>
            <a:spLocks noGrp="1"/>
          </p:cNvSpPr>
          <p:nvPr>
            <p:ph type="ftr" sz="quarter" idx="11"/>
          </p:nvPr>
        </p:nvSpPr>
        <p:spPr>
          <a:xfrm>
            <a:off x="3810001" y="6629400"/>
            <a:ext cx="4136571" cy="228600"/>
          </a:xfrm>
        </p:spPr>
        <p:txBody>
          <a:bodyPr/>
          <a:lstStyle/>
          <a:p>
            <a:r>
              <a:rPr lang="en-US" dirty="0"/>
              <a:t>Dr. Sibarama Panigrahi, Dept. of CSE, NIT Rourkela</a:t>
            </a:r>
          </a:p>
        </p:txBody>
      </p:sp>
      <mc:AlternateContent xmlns:mc="http://schemas.openxmlformats.org/markup-compatibility/2006" xmlns:a14="http://schemas.microsoft.com/office/drawing/2010/main">
        <mc:Choice Requires="a14">
          <p:sp>
            <p:nvSpPr>
              <p:cNvPr id="18" name="Content Placeholder 2"/>
              <p:cNvSpPr>
                <a:spLocks noGrp="1"/>
              </p:cNvSpPr>
              <p:nvPr>
                <p:ph idx="1"/>
              </p:nvPr>
            </p:nvSpPr>
            <p:spPr>
              <a:xfrm>
                <a:off x="285946" y="1066800"/>
                <a:ext cx="10382054" cy="5562600"/>
              </a:xfrm>
            </p:spPr>
            <p:txBody>
              <a:bodyPr>
                <a:normAutofit/>
              </a:bodyPr>
              <a:lstStyle/>
              <a:p>
                <a:pPr marL="336550" indent="0">
                  <a:buNone/>
                </a:pPr>
                <a:endParaRPr lang="en-IN" sz="2000" i="1" dirty="0"/>
              </a:p>
              <a:p>
                <a:pPr marL="336550" indent="0">
                  <a:buNone/>
                </a:pPr>
                <a14:m>
                  <m:oMath xmlns:m="http://schemas.openxmlformats.org/officeDocument/2006/math">
                    <m:r>
                      <a:rPr lang="en-IN" sz="2000" i="1">
                        <a:latin typeface="Cambria Math" panose="02040503050406030204" pitchFamily="18" charset="0"/>
                      </a:rPr>
                      <m:t>𝜃</m:t>
                    </m:r>
                    <m:r>
                      <a:rPr lang="en-IN" sz="2000" i="1">
                        <a:latin typeface="Cambria Math" panose="02040503050406030204" pitchFamily="18" charset="0"/>
                      </a:rPr>
                      <m:t>&gt;90  </m:t>
                    </m:r>
                    <m:r>
                      <a:rPr lang="en-IN" sz="2000">
                        <a:latin typeface="Cambria Math" panose="02040503050406030204" pitchFamily="18" charset="0"/>
                      </a:rPr>
                      <m:t> </m:t>
                    </m:r>
                    <m:r>
                      <m:rPr>
                        <m:sty m:val="p"/>
                      </m:rPr>
                      <a:rPr lang="en-IN" sz="2000">
                        <a:latin typeface="Cambria Math" panose="02040503050406030204" pitchFamily="18" charset="0"/>
                      </a:rPr>
                      <m:t>tan</m:t>
                    </m:r>
                    <m:r>
                      <a:rPr lang="en-IN" sz="2000" i="1">
                        <a:latin typeface="Cambria Math" panose="02040503050406030204" pitchFamily="18" charset="0"/>
                      </a:rPr>
                      <m:t>(</m:t>
                    </m:r>
                    <m:r>
                      <a:rPr lang="en-IN" sz="2000" i="1">
                        <a:latin typeface="Cambria Math" panose="02040503050406030204" pitchFamily="18" charset="0"/>
                      </a:rPr>
                      <m:t>𝜃</m:t>
                    </m:r>
                    <m:r>
                      <a:rPr lang="en-IN" sz="2000" i="1">
                        <a:latin typeface="Cambria Math" panose="02040503050406030204" pitchFamily="18" charset="0"/>
                      </a:rPr>
                      <m:t>)</m:t>
                    </m:r>
                  </m:oMath>
                </a14:m>
                <a:r>
                  <a:rPr lang="en-IN" sz="2000" dirty="0"/>
                  <a:t>= - ve</a:t>
                </a:r>
              </a:p>
              <a:p>
                <a:pPr marL="336550" indent="0">
                  <a:buNone/>
                </a:pPr>
                <a:endParaRPr lang="en-IN" sz="2000" dirty="0"/>
              </a:p>
              <a:p>
                <a:pPr marL="336550" indent="0">
                  <a:buNone/>
                </a:pPr>
                <a:endParaRPr lang="en-IN" sz="2000" dirty="0"/>
              </a:p>
              <a:p>
                <a:pPr marL="336550" indent="0">
                  <a:buNone/>
                </a:pPr>
                <a:endParaRPr lang="en-IN" sz="2000" dirty="0"/>
              </a:p>
              <a:p>
                <a:pPr marL="336550" indent="0">
                  <a:buNone/>
                </a:pPr>
                <a:endParaRPr lang="en-IN" sz="2000" dirty="0"/>
              </a:p>
              <a:p>
                <a:pPr marL="336550" indent="0">
                  <a:buNone/>
                </a:pPr>
                <a:endParaRPr lang="en-IN" sz="2000" dirty="0"/>
              </a:p>
            </p:txBody>
          </p:sp>
        </mc:Choice>
        <mc:Fallback xmlns="">
          <p:sp>
            <p:nvSpPr>
              <p:cNvPr id="18" name="Content Placeholder 2"/>
              <p:cNvSpPr>
                <a:spLocks noGrp="1" noRot="1" noChangeAspect="1" noMove="1" noResize="1" noEditPoints="1" noAdjustHandles="1" noChangeArrowheads="1" noChangeShapeType="1" noTextEdit="1"/>
              </p:cNvSpPr>
              <p:nvPr>
                <p:ph idx="1"/>
              </p:nvPr>
            </p:nvSpPr>
            <p:spPr>
              <a:xfrm>
                <a:off x="285946" y="1066800"/>
                <a:ext cx="10382054" cy="5562600"/>
              </a:xfrm>
              <a:blipFill>
                <a:blip r:embed="rId2"/>
                <a:stretch>
                  <a:fillRect/>
                </a:stretch>
              </a:blipFill>
            </p:spPr>
            <p:txBody>
              <a:bodyPr/>
              <a:lstStyle/>
              <a:p>
                <a:r>
                  <a:rPr lang="en-IN">
                    <a:noFill/>
                  </a:rPr>
                  <a:t> </a:t>
                </a:r>
              </a:p>
            </p:txBody>
          </p:sp>
        </mc:Fallback>
      </mc:AlternateContent>
      <p:graphicFrame>
        <p:nvGraphicFramePr>
          <p:cNvPr id="20" name="Chart 19"/>
          <p:cNvGraphicFramePr/>
          <p:nvPr/>
        </p:nvGraphicFramePr>
        <p:xfrm>
          <a:off x="5257800" y="990600"/>
          <a:ext cx="5029200" cy="2514600"/>
        </p:xfrm>
        <a:graphic>
          <a:graphicData uri="http://schemas.openxmlformats.org/drawingml/2006/chart">
            <c:chart xmlns:c="http://schemas.openxmlformats.org/drawingml/2006/chart" xmlns:r="http://schemas.openxmlformats.org/officeDocument/2006/relationships" r:id="rId3"/>
          </a:graphicData>
        </a:graphic>
      </p:graphicFrame>
      <p:cxnSp>
        <p:nvCxnSpPr>
          <p:cNvPr id="22" name="Straight Arrow Connector 21"/>
          <p:cNvCxnSpPr/>
          <p:nvPr/>
        </p:nvCxnSpPr>
        <p:spPr>
          <a:xfrm flipV="1">
            <a:off x="5410200" y="990600"/>
            <a:ext cx="0" cy="2362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Freeform 22"/>
          <p:cNvSpPr/>
          <p:nvPr/>
        </p:nvSpPr>
        <p:spPr>
          <a:xfrm>
            <a:off x="5095876" y="1243014"/>
            <a:ext cx="4772025" cy="1516471"/>
          </a:xfrm>
          <a:custGeom>
            <a:avLst/>
            <a:gdLst>
              <a:gd name="connsiteX0" fmla="*/ 0 w 4772025"/>
              <a:gd name="connsiteY0" fmla="*/ 1271587 h 1516471"/>
              <a:gd name="connsiteX1" fmla="*/ 1200150 w 4772025"/>
              <a:gd name="connsiteY1" fmla="*/ 342900 h 1516471"/>
              <a:gd name="connsiteX2" fmla="*/ 3186113 w 4772025"/>
              <a:gd name="connsiteY2" fmla="*/ 1514475 h 1516471"/>
              <a:gd name="connsiteX3" fmla="*/ 4772025 w 4772025"/>
              <a:gd name="connsiteY3" fmla="*/ 0 h 1516471"/>
            </a:gdLst>
            <a:ahLst/>
            <a:cxnLst>
              <a:cxn ang="0">
                <a:pos x="connsiteX0" y="connsiteY0"/>
              </a:cxn>
              <a:cxn ang="0">
                <a:pos x="connsiteX1" y="connsiteY1"/>
              </a:cxn>
              <a:cxn ang="0">
                <a:pos x="connsiteX2" y="connsiteY2"/>
              </a:cxn>
              <a:cxn ang="0">
                <a:pos x="connsiteX3" y="connsiteY3"/>
              </a:cxn>
            </a:cxnLst>
            <a:rect l="l" t="t" r="r" b="b"/>
            <a:pathLst>
              <a:path w="4772025" h="1516471">
                <a:moveTo>
                  <a:pt x="0" y="1271587"/>
                </a:moveTo>
                <a:cubicBezTo>
                  <a:pt x="334565" y="787003"/>
                  <a:pt x="669131" y="302419"/>
                  <a:pt x="1200150" y="342900"/>
                </a:cubicBezTo>
                <a:cubicBezTo>
                  <a:pt x="1731169" y="383381"/>
                  <a:pt x="2590801" y="1571625"/>
                  <a:pt x="3186113" y="1514475"/>
                </a:cubicBezTo>
                <a:cubicBezTo>
                  <a:pt x="3781425" y="1457325"/>
                  <a:pt x="4495800" y="273844"/>
                  <a:pt x="47720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Connector 24"/>
          <p:cNvCxnSpPr/>
          <p:nvPr/>
        </p:nvCxnSpPr>
        <p:spPr>
          <a:xfrm>
            <a:off x="6629400" y="1981201"/>
            <a:ext cx="3048000" cy="1668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p:cNvSpPr/>
              <p:nvPr/>
            </p:nvSpPr>
            <p:spPr>
              <a:xfrm rot="16200000">
                <a:off x="4846792" y="1244104"/>
                <a:ext cx="811172" cy="19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IN" sz="1200" i="1">
                          <a:solidFill>
                            <a:schemeClr val="tx1"/>
                          </a:solidFill>
                          <a:latin typeface="Cambria Math" panose="02040503050406030204" pitchFamily="18" charset="0"/>
                        </a:rPr>
                        <m:t>𝑦</m:t>
                      </m:r>
                      <m:r>
                        <a:rPr lang="en-IN" sz="1200" i="1">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𝑓</m:t>
                      </m:r>
                      <m:r>
                        <a:rPr lang="en-IN" sz="1200" i="1">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𝑥</m:t>
                      </m:r>
                      <m:r>
                        <a:rPr lang="en-IN" sz="1200" i="1">
                          <a:solidFill>
                            <a:schemeClr val="tx1"/>
                          </a:solidFill>
                          <a:latin typeface="Cambria Math" panose="02040503050406030204" pitchFamily="18" charset="0"/>
                        </a:rPr>
                        <m:t>)</m:t>
                      </m:r>
                    </m:oMath>
                  </m:oMathPara>
                </a14:m>
                <a:endParaRPr lang="en-IN" sz="1200" dirty="0">
                  <a:solidFill>
                    <a:schemeClr val="tx1"/>
                  </a:solidFill>
                </a:endParaRPr>
              </a:p>
              <a:p>
                <a:pPr algn="ctr"/>
                <a:endParaRPr lang="en-IN" dirty="0"/>
              </a:p>
            </p:txBody>
          </p:sp>
        </mc:Choice>
        <mc:Fallback xmlns="">
          <p:sp>
            <p:nvSpPr>
              <p:cNvPr id="42" name="Rectangle 41"/>
              <p:cNvSpPr>
                <a:spLocks noRot="1" noChangeAspect="1" noMove="1" noResize="1" noEditPoints="1" noAdjustHandles="1" noChangeArrowheads="1" noChangeShapeType="1" noTextEdit="1"/>
              </p:cNvSpPr>
              <p:nvPr/>
            </p:nvSpPr>
            <p:spPr>
              <a:xfrm rot="16200000">
                <a:off x="4846792" y="1244104"/>
                <a:ext cx="811172" cy="194628"/>
              </a:xfrm>
              <a:prstGeom prst="rect">
                <a:avLst/>
              </a:prstGeom>
              <a:blipFill>
                <a:blip r:embed="rId4"/>
                <a:stretch>
                  <a:fillRect l="-3125" r="-3125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6324600" y="3455541"/>
                <a:ext cx="811172" cy="19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i="1" dirty="0">
                  <a:solidFill>
                    <a:schemeClr val="tx1"/>
                  </a:solidFill>
                  <a:latin typeface="Cambria Math" panose="02040503050406030204" pitchFamily="18" charset="0"/>
                </a:endParaRPr>
              </a:p>
              <a:p>
                <a:pPr algn="ctr"/>
                <a14:m>
                  <m:oMath xmlns:m="http://schemas.openxmlformats.org/officeDocument/2006/math">
                    <m:r>
                      <a:rPr lang="en-IN" sz="2400" i="1">
                        <a:solidFill>
                          <a:schemeClr val="tx1"/>
                        </a:solidFill>
                        <a:latin typeface="Cambria Math" panose="02040503050406030204" pitchFamily="18" charset="0"/>
                      </a:rPr>
                      <m:t>𝑥</m:t>
                    </m:r>
                  </m:oMath>
                </a14:m>
                <a:r>
                  <a:rPr lang="en-IN" sz="1400" dirty="0">
                    <a:solidFill>
                      <a:schemeClr val="tx1"/>
                    </a:solidFill>
                  </a:rPr>
                  <a:t> </a:t>
                </a:r>
                <a:r>
                  <a:rPr lang="en-IN" sz="1400" dirty="0">
                    <a:solidFill>
                      <a:schemeClr val="tx1"/>
                    </a:solidFill>
                    <a:sym typeface="Wingdings" panose="05000000000000000000" pitchFamily="2" charset="2"/>
                  </a:rPr>
                  <a:t></a:t>
                </a:r>
                <a:endParaRPr lang="en-IN" sz="1400" dirty="0">
                  <a:solidFill>
                    <a:schemeClr val="tx1"/>
                  </a:solidFill>
                </a:endParaRPr>
              </a:p>
              <a:p>
                <a:pPr algn="ctr"/>
                <a:endParaRPr lang="en-IN" dirty="0"/>
              </a:p>
            </p:txBody>
          </p:sp>
        </mc:Choice>
        <mc:Fallback xmlns="">
          <p:sp>
            <p:nvSpPr>
              <p:cNvPr id="43" name="Rectangle 42"/>
              <p:cNvSpPr>
                <a:spLocks noRot="1" noChangeAspect="1" noMove="1" noResize="1" noEditPoints="1" noAdjustHandles="1" noChangeArrowheads="1" noChangeShapeType="1" noTextEdit="1"/>
              </p:cNvSpPr>
              <p:nvPr/>
            </p:nvSpPr>
            <p:spPr>
              <a:xfrm>
                <a:off x="6324600" y="3455541"/>
                <a:ext cx="811172" cy="194628"/>
              </a:xfrm>
              <a:prstGeom prst="rect">
                <a:avLst/>
              </a:prstGeom>
              <a:blipFill>
                <a:blip r:embed="rId5"/>
                <a:stretch>
                  <a:fillRect t="-9375" b="-87500"/>
                </a:stretch>
              </a:blipFill>
              <a:ln>
                <a:noFill/>
              </a:ln>
            </p:spPr>
            <p:txBody>
              <a:bodyPr/>
              <a:lstStyle/>
              <a:p>
                <a:r>
                  <a:rPr lang="en-IN">
                    <a:noFill/>
                  </a:rPr>
                  <a:t> </a:t>
                </a:r>
              </a:p>
            </p:txBody>
          </p:sp>
        </mc:Fallback>
      </mc:AlternateContent>
      <p:sp>
        <p:nvSpPr>
          <p:cNvPr id="30" name="Freeform 29"/>
          <p:cNvSpPr/>
          <p:nvPr/>
        </p:nvSpPr>
        <p:spPr>
          <a:xfrm>
            <a:off x="8991601" y="3276601"/>
            <a:ext cx="395337" cy="112127"/>
          </a:xfrm>
          <a:custGeom>
            <a:avLst/>
            <a:gdLst>
              <a:gd name="connsiteX0" fmla="*/ 0 w 136183"/>
              <a:gd name="connsiteY0" fmla="*/ 0 h 166255"/>
              <a:gd name="connsiteX1" fmla="*/ 130628 w 136183"/>
              <a:gd name="connsiteY1" fmla="*/ 47501 h 166255"/>
              <a:gd name="connsiteX2" fmla="*/ 106878 w 136183"/>
              <a:gd name="connsiteY2" fmla="*/ 166255 h 166255"/>
            </a:gdLst>
            <a:ahLst/>
            <a:cxnLst>
              <a:cxn ang="0">
                <a:pos x="connsiteX0" y="connsiteY0"/>
              </a:cxn>
              <a:cxn ang="0">
                <a:pos x="connsiteX1" y="connsiteY1"/>
              </a:cxn>
              <a:cxn ang="0">
                <a:pos x="connsiteX2" y="connsiteY2"/>
              </a:cxn>
            </a:cxnLst>
            <a:rect l="l" t="t" r="r" b="b"/>
            <a:pathLst>
              <a:path w="136183" h="166255">
                <a:moveTo>
                  <a:pt x="0" y="0"/>
                </a:moveTo>
                <a:cubicBezTo>
                  <a:pt x="56407" y="9896"/>
                  <a:pt x="112815" y="19792"/>
                  <a:pt x="130628" y="47501"/>
                </a:cubicBezTo>
                <a:cubicBezTo>
                  <a:pt x="148441" y="75210"/>
                  <a:pt x="118753" y="150421"/>
                  <a:pt x="106878" y="1662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31" name="Rectangle 30"/>
              <p:cNvSpPr/>
              <p:nvPr/>
            </p:nvSpPr>
            <p:spPr>
              <a:xfrm>
                <a:off x="9108047" y="2963331"/>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𝜃</m:t>
                      </m:r>
                    </m:oMath>
                  </m:oMathPara>
                </a14:m>
                <a:endParaRPr lang="en-IN" dirty="0"/>
              </a:p>
            </p:txBody>
          </p:sp>
        </mc:Choice>
        <mc:Fallback xmlns="">
          <p:sp>
            <p:nvSpPr>
              <p:cNvPr id="31" name="Rectangle 30"/>
              <p:cNvSpPr>
                <a:spLocks noRot="1" noChangeAspect="1" noMove="1" noResize="1" noEditPoints="1" noAdjustHandles="1" noChangeArrowheads="1" noChangeShapeType="1" noTextEdit="1"/>
              </p:cNvSpPr>
              <p:nvPr/>
            </p:nvSpPr>
            <p:spPr>
              <a:xfrm>
                <a:off x="9108047" y="2963331"/>
                <a:ext cx="374140" cy="369332"/>
              </a:xfrm>
              <a:prstGeom prst="rect">
                <a:avLst/>
              </a:prstGeom>
              <a:blipFill>
                <a:blip r:embed="rId6"/>
                <a:stretch>
                  <a:fillRect/>
                </a:stretch>
              </a:blipFill>
            </p:spPr>
            <p:txBody>
              <a:bodyPr/>
              <a:lstStyle/>
              <a:p>
                <a:r>
                  <a:rPr lang="en-IN">
                    <a:noFill/>
                  </a:rPr>
                  <a:t> </a:t>
                </a:r>
              </a:p>
            </p:txBody>
          </p:sp>
        </mc:Fallback>
      </mc:AlternateContent>
      <p:pic>
        <p:nvPicPr>
          <p:cNvPr id="2052" name="Picture 4" descr="MFG The Tangent Function and Cofunction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4000" y="3463430"/>
            <a:ext cx="4572000" cy="3138675"/>
          </a:xfrm>
          <a:prstGeom prst="rect">
            <a:avLst/>
          </a:prstGeom>
          <a:noFill/>
          <a:extLst>
            <a:ext uri="{909E8E84-426E-40DD-AFC4-6F175D3DCCD1}">
              <a14:hiddenFill xmlns:a14="http://schemas.microsoft.com/office/drawing/2010/main">
                <a:solidFill>
                  <a:srgbClr val="FFFFFF"/>
                </a:solidFill>
              </a14:hiddenFill>
            </a:ext>
          </a:extLst>
        </p:spPr>
      </p:pic>
      <p:sp>
        <p:nvSpPr>
          <p:cNvPr id="26" name="Content Placeholder 2"/>
          <p:cNvSpPr txBox="1">
            <a:spLocks/>
          </p:cNvSpPr>
          <p:nvPr/>
        </p:nvSpPr>
        <p:spPr>
          <a:xfrm>
            <a:off x="1676400" y="1219200"/>
            <a:ext cx="9144000" cy="5562600"/>
          </a:xfrm>
          <a:prstGeom prst="rect">
            <a:avLst/>
          </a:prstGeom>
        </p:spPr>
        <p:txBody>
          <a:bodyPr vert="horz" lIns="91440" tIns="45720" rIns="91440" bIns="45720" rtlCol="0">
            <a:norm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3200" kern="1200">
                <a:solidFill>
                  <a:schemeClr val="tx1"/>
                </a:solidFill>
                <a:latin typeface="Times New Roman"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800" kern="1200">
                <a:solidFill>
                  <a:schemeClr val="tx1"/>
                </a:solidFill>
                <a:latin typeface="Times New Roman"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Clr>
                <a:srgbClr val="000099"/>
              </a:buClr>
              <a:buFont typeface="Arial" pitchFamily="34" charset="0"/>
              <a:buChar char="–"/>
              <a:defRPr sz="2000" kern="1200">
                <a:solidFill>
                  <a:schemeClr val="tx1"/>
                </a:solidFill>
                <a:latin typeface="Times New Roman"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550" indent="0">
              <a:buNone/>
            </a:pPr>
            <a:endParaRPr lang="en-IN" dirty="0"/>
          </a:p>
          <a:p>
            <a:pPr marL="336550" indent="0">
              <a:buNone/>
            </a:pPr>
            <a:endParaRPr lang="en-IN" dirty="0"/>
          </a:p>
          <a:p>
            <a:pPr marL="336550" indent="0">
              <a:buNone/>
            </a:pPr>
            <a:endParaRPr lang="en-IN" dirty="0"/>
          </a:p>
          <a:p>
            <a:pPr marL="336550" indent="0">
              <a:buNone/>
            </a:pPr>
            <a:endParaRPr lang="en-IN" sz="2400" dirty="0"/>
          </a:p>
          <a:p>
            <a:pPr marL="336550" indent="0">
              <a:buNone/>
            </a:pPr>
            <a:endParaRPr lang="en-IN" dirty="0"/>
          </a:p>
        </p:txBody>
      </p:sp>
      <p:sp>
        <p:nvSpPr>
          <p:cNvPr id="27" name="TextBox 26"/>
          <p:cNvSpPr txBox="1"/>
          <p:nvPr/>
        </p:nvSpPr>
        <p:spPr>
          <a:xfrm>
            <a:off x="7450734" y="3333690"/>
            <a:ext cx="397866"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x</a:t>
            </a:r>
            <a:r>
              <a:rPr lang="en-IN" sz="2000" b="1" baseline="-25000" dirty="0">
                <a:latin typeface="Times New Roman" panose="02020603050405020304" pitchFamily="18" charset="0"/>
                <a:cs typeface="Times New Roman" panose="02020603050405020304" pitchFamily="18" charset="0"/>
              </a:rPr>
              <a:t>1</a:t>
            </a:r>
          </a:p>
        </p:txBody>
      </p:sp>
      <p:cxnSp>
        <p:nvCxnSpPr>
          <p:cNvPr id="28" name="Straight Connector 27"/>
          <p:cNvCxnSpPr/>
          <p:nvPr/>
        </p:nvCxnSpPr>
        <p:spPr>
          <a:xfrm>
            <a:off x="7696200" y="2590800"/>
            <a:ext cx="0" cy="83820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flipH="1">
            <a:off x="7996238" y="6600825"/>
            <a:ext cx="2366962"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When theta=0</a:t>
            </a:r>
            <a:endParaRPr lang="en-IN" sz="1400" dirty="0">
              <a:latin typeface="Times New Roman" panose="02020603050405020304" pitchFamily="18" charset="0"/>
              <a:cs typeface="Times New Roman" panose="02020603050405020304" pitchFamily="18" charset="0"/>
            </a:endParaRPr>
          </a:p>
        </p:txBody>
      </p:sp>
      <p:sp>
        <p:nvSpPr>
          <p:cNvPr id="3" name="Date Placeholder 3">
            <a:extLst>
              <a:ext uri="{FF2B5EF4-FFF2-40B4-BE49-F238E27FC236}">
                <a16:creationId xmlns:a16="http://schemas.microsoft.com/office/drawing/2014/main" id="{E591E990-0F8C-6D41-D214-1B1DAE2EFF8E}"/>
              </a:ext>
            </a:extLst>
          </p:cNvPr>
          <p:cNvSpPr txBox="1">
            <a:spLocks/>
          </p:cNvSpPr>
          <p:nvPr/>
        </p:nvSpPr>
        <p:spPr>
          <a:xfrm>
            <a:off x="0" y="6629400"/>
            <a:ext cx="4064000" cy="228600"/>
          </a:xfrm>
          <a:prstGeom prst="rect">
            <a:avLst/>
          </a:prstGeom>
          <a:solidFill>
            <a:srgbClr val="F8F200"/>
          </a:solidFill>
        </p:spPr>
        <p:txBody>
          <a:bodyPr vert="horz" lIns="91440" tIns="45720" rIns="91440" bIns="45720" rtlCol="0" anchor="ctr"/>
          <a:lstStyle>
            <a:defPPr>
              <a:defRPr lang="en-US"/>
            </a:defPPr>
            <a:lvl1pPr marL="0" algn="l" defTabSz="914400" rtl="0" eaLnBrk="1" latinLnBrk="0" hangingPunct="1">
              <a:defRPr sz="1200" b="1" kern="1200">
                <a:solidFill>
                  <a:schemeClr val="tx1"/>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11F11AC-7AF9-431E-9ABD-08011861A363}" type="datetime1">
              <a:rPr lang="en-US" smtClean="0"/>
              <a:pPr/>
              <a:t>2/6/2026</a:t>
            </a:fld>
            <a:endParaRPr lang="en-US" dirty="0"/>
          </a:p>
        </p:txBody>
      </p:sp>
      <p:sp>
        <p:nvSpPr>
          <p:cNvPr id="4" name="Footer Placeholder 4">
            <a:extLst>
              <a:ext uri="{FF2B5EF4-FFF2-40B4-BE49-F238E27FC236}">
                <a16:creationId xmlns:a16="http://schemas.microsoft.com/office/drawing/2014/main" id="{EB572524-3393-532F-006D-A50742A97AD1}"/>
              </a:ext>
            </a:extLst>
          </p:cNvPr>
          <p:cNvSpPr txBox="1">
            <a:spLocks/>
          </p:cNvSpPr>
          <p:nvPr/>
        </p:nvSpPr>
        <p:spPr>
          <a:xfrm>
            <a:off x="3302002" y="6629400"/>
            <a:ext cx="5515428" cy="228600"/>
          </a:xfrm>
          <a:prstGeom prst="rect">
            <a:avLst/>
          </a:prstGeom>
          <a:solidFill>
            <a:srgbClr val="868FE6"/>
          </a:solidFill>
        </p:spPr>
        <p:txBody>
          <a:bodyPr vert="horz" lIns="91440" tIns="45720" rIns="91440" bIns="45720" rtlCol="0" anchor="ctr"/>
          <a:lstStyle>
            <a:defPPr>
              <a:defRPr lang="en-US"/>
            </a:defPPr>
            <a:lvl1pPr marL="0" algn="ctr" defTabSz="914400" rtl="0" eaLnBrk="1" latinLnBrk="0" hangingPunct="1">
              <a:defRPr sz="1200" b="1" kern="1200">
                <a:solidFill>
                  <a:schemeClr val="tx1"/>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Sibarama Panigrahi, Dept. of CSE, NIT Rourkela</a:t>
            </a:r>
            <a:endParaRPr lang="en-US" dirty="0"/>
          </a:p>
        </p:txBody>
      </p:sp>
      <p:sp>
        <p:nvSpPr>
          <p:cNvPr id="5" name="Slide Number Placeholder 5">
            <a:extLst>
              <a:ext uri="{FF2B5EF4-FFF2-40B4-BE49-F238E27FC236}">
                <a16:creationId xmlns:a16="http://schemas.microsoft.com/office/drawing/2014/main" id="{DCC5C85B-3085-E45C-89D3-6B23936FED2D}"/>
              </a:ext>
            </a:extLst>
          </p:cNvPr>
          <p:cNvSpPr txBox="1">
            <a:spLocks/>
          </p:cNvSpPr>
          <p:nvPr/>
        </p:nvSpPr>
        <p:spPr>
          <a:xfrm>
            <a:off x="8128000" y="6629400"/>
            <a:ext cx="4064000" cy="228600"/>
          </a:xfrm>
          <a:prstGeom prst="rect">
            <a:avLst/>
          </a:prstGeom>
          <a:solidFill>
            <a:srgbClr val="F8F200"/>
          </a:solidFill>
        </p:spPr>
        <p:txBody>
          <a:bodyPr vert="horz" lIns="91440" tIns="45720" rIns="91440" bIns="45720" rtlCol="0" anchor="ctr"/>
          <a:lstStyle>
            <a:defPPr>
              <a:defRPr lang="en-US"/>
            </a:defPPr>
            <a:lvl1pPr marL="0" algn="r" defTabSz="914400" rtl="0" eaLnBrk="1" latinLnBrk="0" hangingPunct="1">
              <a:defRPr sz="1200" b="1" kern="1200">
                <a:solidFill>
                  <a:schemeClr val="tx1">
                    <a:tint val="75000"/>
                  </a:schemeClr>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BC55B-0FAD-4C3D-BAA3-9C331FD1A725}" type="slidenum">
              <a:rPr lang="en-US" smtClean="0"/>
              <a:pPr/>
              <a:t>40</a:t>
            </a:fld>
            <a:endParaRPr lang="en-US" dirty="0"/>
          </a:p>
        </p:txBody>
      </p:sp>
      <p:sp>
        <p:nvSpPr>
          <p:cNvPr id="6" name="TextBox 5">
            <a:extLst>
              <a:ext uri="{FF2B5EF4-FFF2-40B4-BE49-F238E27FC236}">
                <a16:creationId xmlns:a16="http://schemas.microsoft.com/office/drawing/2014/main" id="{6C6D2072-DCAE-1E30-7D6A-C5E3B07BFB64}"/>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When theta=0</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17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Differentiation…</a:t>
            </a:r>
          </a:p>
        </p:txBody>
      </p:sp>
      <p:sp>
        <p:nvSpPr>
          <p:cNvPr id="15" name="Date Placeholder 3"/>
          <p:cNvSpPr>
            <a:spLocks noGrp="1"/>
          </p:cNvSpPr>
          <p:nvPr>
            <p:ph type="dt" sz="half" idx="10"/>
          </p:nvPr>
        </p:nvSpPr>
        <p:spPr>
          <a:xfrm>
            <a:off x="1524000" y="6629400"/>
            <a:ext cx="3048000" cy="228600"/>
          </a:xfrm>
        </p:spPr>
        <p:txBody>
          <a:bodyPr/>
          <a:lstStyle/>
          <a:p>
            <a:fld id="{E7067A60-51C7-4095-BFA9-1CE32DCBA06F}" type="datetime1">
              <a:rPr lang="en-US" smtClean="0"/>
              <a:pPr/>
              <a:t>2/6/2026</a:t>
            </a:fld>
            <a:endParaRPr lang="en-US" dirty="0"/>
          </a:p>
        </p:txBody>
      </p:sp>
      <p:sp>
        <p:nvSpPr>
          <p:cNvPr id="16" name="Slide Number Placeholder 5"/>
          <p:cNvSpPr>
            <a:spLocks noGrp="1"/>
          </p:cNvSpPr>
          <p:nvPr>
            <p:ph type="sldNum" sz="quarter" idx="12"/>
          </p:nvPr>
        </p:nvSpPr>
        <p:spPr>
          <a:xfrm>
            <a:off x="7620000" y="6629400"/>
            <a:ext cx="3048000" cy="228600"/>
          </a:xfrm>
        </p:spPr>
        <p:txBody>
          <a:bodyPr/>
          <a:lstStyle/>
          <a:p>
            <a:r>
              <a:rPr lang="en-US" dirty="0"/>
              <a:t>12</a:t>
            </a:r>
          </a:p>
        </p:txBody>
      </p:sp>
      <p:sp>
        <p:nvSpPr>
          <p:cNvPr id="17" name="Footer Placeholder 4">
            <a:extLst>
              <a:ext uri="{FF2B5EF4-FFF2-40B4-BE49-F238E27FC236}">
                <a16:creationId xmlns:a16="http://schemas.microsoft.com/office/drawing/2014/main" id="{CBB301ED-B8A4-4772-B559-A9E41E7472BD}"/>
              </a:ext>
            </a:extLst>
          </p:cNvPr>
          <p:cNvSpPr>
            <a:spLocks noGrp="1"/>
          </p:cNvSpPr>
          <p:nvPr>
            <p:ph type="ftr" sz="quarter" idx="11"/>
          </p:nvPr>
        </p:nvSpPr>
        <p:spPr>
          <a:xfrm>
            <a:off x="3810001" y="6629400"/>
            <a:ext cx="4136571" cy="228600"/>
          </a:xfrm>
        </p:spPr>
        <p:txBody>
          <a:bodyPr/>
          <a:lstStyle/>
          <a:p>
            <a:r>
              <a:rPr lang="en-US" dirty="0"/>
              <a:t>Dr. Sibarama Panigrahi, Dept. of CSE, NIT Rourkela</a:t>
            </a:r>
          </a:p>
        </p:txBody>
      </p:sp>
      <mc:AlternateContent xmlns:mc="http://schemas.openxmlformats.org/markup-compatibility/2006" xmlns:a14="http://schemas.microsoft.com/office/drawing/2010/main">
        <mc:Choice Requires="a14">
          <p:sp>
            <p:nvSpPr>
              <p:cNvPr id="18" name="Content Placeholder 2"/>
              <p:cNvSpPr>
                <a:spLocks noGrp="1"/>
              </p:cNvSpPr>
              <p:nvPr>
                <p:ph idx="1"/>
              </p:nvPr>
            </p:nvSpPr>
            <p:spPr>
              <a:xfrm>
                <a:off x="1524000" y="1066800"/>
                <a:ext cx="9144000" cy="5562600"/>
              </a:xfrm>
            </p:spPr>
            <p:txBody>
              <a:bodyPr>
                <a:normAutofit/>
              </a:bodyPr>
              <a:lstStyle/>
              <a:p>
                <a:pPr marL="336550" indent="0">
                  <a:buNone/>
                </a:pPr>
                <a:endParaRPr lang="en-IN" sz="2000" i="1" dirty="0"/>
              </a:p>
              <a:p>
                <a:pPr marL="336550" indent="0">
                  <a:buNone/>
                </a:pPr>
                <a14:m>
                  <m:oMath xmlns:m="http://schemas.openxmlformats.org/officeDocument/2006/math">
                    <m:r>
                      <a:rPr lang="en-IN" sz="2000" i="1">
                        <a:latin typeface="Cambria Math" panose="02040503050406030204" pitchFamily="18" charset="0"/>
                      </a:rPr>
                      <m:t>𝜃</m:t>
                    </m:r>
                    <m:r>
                      <a:rPr lang="en-IN" sz="2000" i="1">
                        <a:latin typeface="Cambria Math" panose="02040503050406030204" pitchFamily="18" charset="0"/>
                      </a:rPr>
                      <m:t>=0  </m:t>
                    </m:r>
                    <m:r>
                      <a:rPr lang="en-IN" sz="2000">
                        <a:latin typeface="Cambria Math" panose="02040503050406030204" pitchFamily="18" charset="0"/>
                      </a:rPr>
                      <m:t> </m:t>
                    </m:r>
                    <m:r>
                      <m:rPr>
                        <m:sty m:val="p"/>
                      </m:rPr>
                      <a:rPr lang="en-IN" sz="2000">
                        <a:latin typeface="Cambria Math" panose="02040503050406030204" pitchFamily="18" charset="0"/>
                      </a:rPr>
                      <m:t>tan</m:t>
                    </m:r>
                    <m:r>
                      <a:rPr lang="en-IN" sz="2000" i="1">
                        <a:latin typeface="Cambria Math" panose="02040503050406030204" pitchFamily="18" charset="0"/>
                      </a:rPr>
                      <m:t>(</m:t>
                    </m:r>
                    <m:r>
                      <a:rPr lang="en-IN" sz="2000" i="1">
                        <a:latin typeface="Cambria Math" panose="02040503050406030204" pitchFamily="18" charset="0"/>
                      </a:rPr>
                      <m:t>𝜃</m:t>
                    </m:r>
                    <m:r>
                      <a:rPr lang="en-IN" sz="2000" i="1">
                        <a:latin typeface="Cambria Math" panose="02040503050406030204" pitchFamily="18" charset="0"/>
                      </a:rPr>
                      <m:t>)</m:t>
                    </m:r>
                  </m:oMath>
                </a14:m>
                <a:r>
                  <a:rPr lang="en-IN" sz="2000" dirty="0"/>
                  <a:t>= 0</a:t>
                </a:r>
              </a:p>
              <a:p>
                <a:pPr marL="336550" indent="0">
                  <a:buNone/>
                </a:pPr>
                <a:endParaRPr lang="en-IN" sz="2000" dirty="0"/>
              </a:p>
              <a:p>
                <a:pPr marL="336550" indent="0">
                  <a:buNone/>
                </a:pPr>
                <a:endParaRPr lang="en-IN" sz="2000" dirty="0"/>
              </a:p>
              <a:p>
                <a:pPr marL="336550" indent="0">
                  <a:buNone/>
                </a:pPr>
                <a:endParaRPr lang="en-IN" sz="2000" dirty="0"/>
              </a:p>
              <a:p>
                <a:pPr marL="336550" indent="0">
                  <a:buNone/>
                </a:pPr>
                <a:endParaRPr lang="en-IN" sz="2000" dirty="0"/>
              </a:p>
              <a:p>
                <a:pPr marL="336550" indent="0">
                  <a:buNone/>
                </a:pPr>
                <a:endParaRPr lang="en-IN" sz="2000" dirty="0"/>
              </a:p>
            </p:txBody>
          </p:sp>
        </mc:Choice>
        <mc:Fallback xmlns="">
          <p:sp>
            <p:nvSpPr>
              <p:cNvPr id="18" name="Content Placeholder 2"/>
              <p:cNvSpPr>
                <a:spLocks noGrp="1" noRot="1" noChangeAspect="1" noMove="1" noResize="1" noEditPoints="1" noAdjustHandles="1" noChangeArrowheads="1" noChangeShapeType="1" noTextEdit="1"/>
              </p:cNvSpPr>
              <p:nvPr>
                <p:ph idx="1"/>
              </p:nvPr>
            </p:nvSpPr>
            <p:spPr>
              <a:xfrm>
                <a:off x="1524000" y="1066800"/>
                <a:ext cx="9144000" cy="5562600"/>
              </a:xfrm>
              <a:blipFill>
                <a:blip r:embed="rId2"/>
                <a:stretch>
                  <a:fillRect/>
                </a:stretch>
              </a:blipFill>
            </p:spPr>
            <p:txBody>
              <a:bodyPr/>
              <a:lstStyle/>
              <a:p>
                <a:r>
                  <a:rPr lang="en-IN">
                    <a:noFill/>
                  </a:rPr>
                  <a:t> </a:t>
                </a:r>
              </a:p>
            </p:txBody>
          </p:sp>
        </mc:Fallback>
      </mc:AlternateContent>
      <p:graphicFrame>
        <p:nvGraphicFramePr>
          <p:cNvPr id="20" name="Chart 19"/>
          <p:cNvGraphicFramePr/>
          <p:nvPr/>
        </p:nvGraphicFramePr>
        <p:xfrm>
          <a:off x="5257800" y="990600"/>
          <a:ext cx="5029200" cy="2514600"/>
        </p:xfrm>
        <a:graphic>
          <a:graphicData uri="http://schemas.openxmlformats.org/drawingml/2006/chart">
            <c:chart xmlns:c="http://schemas.openxmlformats.org/drawingml/2006/chart" xmlns:r="http://schemas.openxmlformats.org/officeDocument/2006/relationships" r:id="rId3"/>
          </a:graphicData>
        </a:graphic>
      </p:graphicFrame>
      <p:cxnSp>
        <p:nvCxnSpPr>
          <p:cNvPr id="22" name="Straight Arrow Connector 21"/>
          <p:cNvCxnSpPr/>
          <p:nvPr/>
        </p:nvCxnSpPr>
        <p:spPr>
          <a:xfrm flipV="1">
            <a:off x="5410200" y="990600"/>
            <a:ext cx="0" cy="2362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Freeform 22"/>
          <p:cNvSpPr/>
          <p:nvPr/>
        </p:nvSpPr>
        <p:spPr>
          <a:xfrm>
            <a:off x="5095876" y="1243014"/>
            <a:ext cx="4772025" cy="1516471"/>
          </a:xfrm>
          <a:custGeom>
            <a:avLst/>
            <a:gdLst>
              <a:gd name="connsiteX0" fmla="*/ 0 w 4772025"/>
              <a:gd name="connsiteY0" fmla="*/ 1271587 h 1516471"/>
              <a:gd name="connsiteX1" fmla="*/ 1200150 w 4772025"/>
              <a:gd name="connsiteY1" fmla="*/ 342900 h 1516471"/>
              <a:gd name="connsiteX2" fmla="*/ 3186113 w 4772025"/>
              <a:gd name="connsiteY2" fmla="*/ 1514475 h 1516471"/>
              <a:gd name="connsiteX3" fmla="*/ 4772025 w 4772025"/>
              <a:gd name="connsiteY3" fmla="*/ 0 h 1516471"/>
            </a:gdLst>
            <a:ahLst/>
            <a:cxnLst>
              <a:cxn ang="0">
                <a:pos x="connsiteX0" y="connsiteY0"/>
              </a:cxn>
              <a:cxn ang="0">
                <a:pos x="connsiteX1" y="connsiteY1"/>
              </a:cxn>
              <a:cxn ang="0">
                <a:pos x="connsiteX2" y="connsiteY2"/>
              </a:cxn>
              <a:cxn ang="0">
                <a:pos x="connsiteX3" y="connsiteY3"/>
              </a:cxn>
            </a:cxnLst>
            <a:rect l="l" t="t" r="r" b="b"/>
            <a:pathLst>
              <a:path w="4772025" h="1516471">
                <a:moveTo>
                  <a:pt x="0" y="1271587"/>
                </a:moveTo>
                <a:cubicBezTo>
                  <a:pt x="334565" y="787003"/>
                  <a:pt x="669131" y="302419"/>
                  <a:pt x="1200150" y="342900"/>
                </a:cubicBezTo>
                <a:cubicBezTo>
                  <a:pt x="1731169" y="383381"/>
                  <a:pt x="2590801" y="1571625"/>
                  <a:pt x="3186113" y="1514475"/>
                </a:cubicBezTo>
                <a:cubicBezTo>
                  <a:pt x="3781425" y="1457325"/>
                  <a:pt x="4495800" y="273844"/>
                  <a:pt x="47720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Connector 24"/>
          <p:cNvCxnSpPr/>
          <p:nvPr/>
        </p:nvCxnSpPr>
        <p:spPr>
          <a:xfrm>
            <a:off x="6410236" y="2743201"/>
            <a:ext cx="3343365" cy="129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p:cNvSpPr/>
              <p:nvPr/>
            </p:nvSpPr>
            <p:spPr>
              <a:xfrm rot="16200000">
                <a:off x="4846792" y="1244104"/>
                <a:ext cx="811172" cy="19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IN" sz="1200" i="1">
                          <a:solidFill>
                            <a:schemeClr val="tx1"/>
                          </a:solidFill>
                          <a:latin typeface="Cambria Math" panose="02040503050406030204" pitchFamily="18" charset="0"/>
                        </a:rPr>
                        <m:t>𝑦</m:t>
                      </m:r>
                      <m:r>
                        <a:rPr lang="en-IN" sz="1200" i="1">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𝑓</m:t>
                      </m:r>
                      <m:r>
                        <a:rPr lang="en-IN" sz="1200" i="1">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𝑥</m:t>
                      </m:r>
                      <m:r>
                        <a:rPr lang="en-IN" sz="1200" i="1">
                          <a:solidFill>
                            <a:schemeClr val="tx1"/>
                          </a:solidFill>
                          <a:latin typeface="Cambria Math" panose="02040503050406030204" pitchFamily="18" charset="0"/>
                        </a:rPr>
                        <m:t>)</m:t>
                      </m:r>
                    </m:oMath>
                  </m:oMathPara>
                </a14:m>
                <a:endParaRPr lang="en-IN" sz="1200" dirty="0">
                  <a:solidFill>
                    <a:schemeClr val="tx1"/>
                  </a:solidFill>
                </a:endParaRPr>
              </a:p>
              <a:p>
                <a:pPr algn="ctr"/>
                <a:endParaRPr lang="en-IN" dirty="0"/>
              </a:p>
            </p:txBody>
          </p:sp>
        </mc:Choice>
        <mc:Fallback xmlns="">
          <p:sp>
            <p:nvSpPr>
              <p:cNvPr id="42" name="Rectangle 41"/>
              <p:cNvSpPr>
                <a:spLocks noRot="1" noChangeAspect="1" noMove="1" noResize="1" noEditPoints="1" noAdjustHandles="1" noChangeArrowheads="1" noChangeShapeType="1" noTextEdit="1"/>
              </p:cNvSpPr>
              <p:nvPr/>
            </p:nvSpPr>
            <p:spPr>
              <a:xfrm rot="16200000">
                <a:off x="4846792" y="1244104"/>
                <a:ext cx="811172" cy="194628"/>
              </a:xfrm>
              <a:prstGeom prst="rect">
                <a:avLst/>
              </a:prstGeom>
              <a:blipFill>
                <a:blip r:embed="rId4"/>
                <a:stretch>
                  <a:fillRect l="-3125" r="-3125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6324600" y="3455541"/>
                <a:ext cx="811172" cy="19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i="1" dirty="0">
                  <a:solidFill>
                    <a:schemeClr val="tx1"/>
                  </a:solidFill>
                  <a:latin typeface="Cambria Math" panose="02040503050406030204" pitchFamily="18" charset="0"/>
                </a:endParaRPr>
              </a:p>
              <a:p>
                <a:pPr algn="ctr"/>
                <a14:m>
                  <m:oMath xmlns:m="http://schemas.openxmlformats.org/officeDocument/2006/math">
                    <m:r>
                      <a:rPr lang="en-IN" sz="2400" i="1">
                        <a:solidFill>
                          <a:schemeClr val="tx1"/>
                        </a:solidFill>
                        <a:latin typeface="Cambria Math" panose="02040503050406030204" pitchFamily="18" charset="0"/>
                      </a:rPr>
                      <m:t>𝑥</m:t>
                    </m:r>
                  </m:oMath>
                </a14:m>
                <a:r>
                  <a:rPr lang="en-IN" sz="1400" dirty="0">
                    <a:solidFill>
                      <a:schemeClr val="tx1"/>
                    </a:solidFill>
                  </a:rPr>
                  <a:t> </a:t>
                </a:r>
                <a:r>
                  <a:rPr lang="en-IN" sz="1400" dirty="0">
                    <a:solidFill>
                      <a:schemeClr val="tx1"/>
                    </a:solidFill>
                    <a:sym typeface="Wingdings" panose="05000000000000000000" pitchFamily="2" charset="2"/>
                  </a:rPr>
                  <a:t></a:t>
                </a:r>
                <a:endParaRPr lang="en-IN" sz="1400" dirty="0">
                  <a:solidFill>
                    <a:schemeClr val="tx1"/>
                  </a:solidFill>
                </a:endParaRPr>
              </a:p>
              <a:p>
                <a:pPr algn="ctr"/>
                <a:endParaRPr lang="en-IN" dirty="0"/>
              </a:p>
            </p:txBody>
          </p:sp>
        </mc:Choice>
        <mc:Fallback xmlns="">
          <p:sp>
            <p:nvSpPr>
              <p:cNvPr id="43" name="Rectangle 42"/>
              <p:cNvSpPr>
                <a:spLocks noRot="1" noChangeAspect="1" noMove="1" noResize="1" noEditPoints="1" noAdjustHandles="1" noChangeArrowheads="1" noChangeShapeType="1" noTextEdit="1"/>
              </p:cNvSpPr>
              <p:nvPr/>
            </p:nvSpPr>
            <p:spPr>
              <a:xfrm>
                <a:off x="6324600" y="3455541"/>
                <a:ext cx="811172" cy="194628"/>
              </a:xfrm>
              <a:prstGeom prst="rect">
                <a:avLst/>
              </a:prstGeom>
              <a:blipFill>
                <a:blip r:embed="rId5"/>
                <a:stretch>
                  <a:fillRect t="-9375" b="-87500"/>
                </a:stretch>
              </a:blipFill>
              <a:ln>
                <a:noFill/>
              </a:ln>
            </p:spPr>
            <p:txBody>
              <a:bodyPr/>
              <a:lstStyle/>
              <a:p>
                <a:r>
                  <a:rPr lang="en-IN">
                    <a:noFill/>
                  </a:rPr>
                  <a:t> </a:t>
                </a:r>
              </a:p>
            </p:txBody>
          </p:sp>
        </mc:Fallback>
      </mc:AlternateContent>
      <p:pic>
        <p:nvPicPr>
          <p:cNvPr id="2052" name="Picture 4" descr="MFG The Tangent Function and Cofuncti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1" y="3463430"/>
            <a:ext cx="4267021" cy="3138675"/>
          </a:xfrm>
          <a:prstGeom prst="rect">
            <a:avLst/>
          </a:prstGeom>
          <a:noFill/>
          <a:extLst>
            <a:ext uri="{909E8E84-426E-40DD-AFC4-6F175D3DCCD1}">
              <a14:hiddenFill xmlns:a14="http://schemas.microsoft.com/office/drawing/2010/main">
                <a:solidFill>
                  <a:srgbClr val="FFFFFF"/>
                </a:solidFill>
              </a14:hiddenFill>
            </a:ext>
          </a:extLst>
        </p:spPr>
      </p:pic>
      <p:sp>
        <p:nvSpPr>
          <p:cNvPr id="26" name="Content Placeholder 2"/>
          <p:cNvSpPr txBox="1">
            <a:spLocks/>
          </p:cNvSpPr>
          <p:nvPr/>
        </p:nvSpPr>
        <p:spPr>
          <a:xfrm>
            <a:off x="1676400" y="1219200"/>
            <a:ext cx="9144000" cy="5562600"/>
          </a:xfrm>
          <a:prstGeom prst="rect">
            <a:avLst/>
          </a:prstGeom>
        </p:spPr>
        <p:txBody>
          <a:bodyPr vert="horz" lIns="91440" tIns="45720" rIns="91440" bIns="45720" rtlCol="0">
            <a:norm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3200" kern="1200">
                <a:solidFill>
                  <a:schemeClr val="tx1"/>
                </a:solidFill>
                <a:latin typeface="Times New Roman"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800" kern="1200">
                <a:solidFill>
                  <a:schemeClr val="tx1"/>
                </a:solidFill>
                <a:latin typeface="Times New Roman"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Clr>
                <a:srgbClr val="000099"/>
              </a:buClr>
              <a:buFont typeface="Arial" pitchFamily="34" charset="0"/>
              <a:buChar char="–"/>
              <a:defRPr sz="2000" kern="1200">
                <a:solidFill>
                  <a:schemeClr val="tx1"/>
                </a:solidFill>
                <a:latin typeface="Times New Roman"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550" indent="0">
              <a:buNone/>
            </a:pPr>
            <a:endParaRPr lang="en-IN" dirty="0"/>
          </a:p>
          <a:p>
            <a:pPr marL="336550" indent="0">
              <a:buNone/>
            </a:pPr>
            <a:endParaRPr lang="en-IN" dirty="0"/>
          </a:p>
          <a:p>
            <a:pPr marL="336550" indent="0">
              <a:buNone/>
            </a:pPr>
            <a:endParaRPr lang="en-IN" dirty="0"/>
          </a:p>
          <a:p>
            <a:pPr marL="336550" indent="0">
              <a:buNone/>
            </a:pPr>
            <a:endParaRPr lang="en-IN" sz="2400" dirty="0"/>
          </a:p>
          <a:p>
            <a:pPr marL="336550" indent="0">
              <a:buNone/>
            </a:pPr>
            <a:endParaRPr lang="en-IN" dirty="0"/>
          </a:p>
        </p:txBody>
      </p:sp>
      <p:sp>
        <p:nvSpPr>
          <p:cNvPr id="27" name="TextBox 26"/>
          <p:cNvSpPr txBox="1"/>
          <p:nvPr/>
        </p:nvSpPr>
        <p:spPr>
          <a:xfrm>
            <a:off x="8001000" y="3333690"/>
            <a:ext cx="397866"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x</a:t>
            </a:r>
            <a:r>
              <a:rPr lang="en-IN" sz="2000" b="1" baseline="-25000" dirty="0">
                <a:latin typeface="Times New Roman" panose="02020603050405020304" pitchFamily="18" charset="0"/>
                <a:cs typeface="Times New Roman" panose="02020603050405020304" pitchFamily="18" charset="0"/>
              </a:rPr>
              <a:t>1</a:t>
            </a:r>
          </a:p>
        </p:txBody>
      </p:sp>
      <p:cxnSp>
        <p:nvCxnSpPr>
          <p:cNvPr id="28" name="Straight Connector 27"/>
          <p:cNvCxnSpPr>
            <a:stCxn id="23" idx="2"/>
          </p:cNvCxnSpPr>
          <p:nvPr/>
        </p:nvCxnSpPr>
        <p:spPr>
          <a:xfrm flipH="1">
            <a:off x="8246466" y="2757488"/>
            <a:ext cx="35522" cy="6715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flipH="1">
            <a:off x="7996238" y="6600825"/>
            <a:ext cx="2366962"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Maxima and Minima</a:t>
            </a:r>
            <a:endParaRPr lang="en-IN" sz="1400" dirty="0">
              <a:latin typeface="Times New Roman" panose="02020603050405020304" pitchFamily="18" charset="0"/>
              <a:cs typeface="Times New Roman" panose="02020603050405020304" pitchFamily="18" charset="0"/>
            </a:endParaRPr>
          </a:p>
        </p:txBody>
      </p:sp>
      <p:sp>
        <p:nvSpPr>
          <p:cNvPr id="3" name="Date Placeholder 3">
            <a:extLst>
              <a:ext uri="{FF2B5EF4-FFF2-40B4-BE49-F238E27FC236}">
                <a16:creationId xmlns:a16="http://schemas.microsoft.com/office/drawing/2014/main" id="{5AAA3563-4346-4FA4-B5C5-233A4738CF44}"/>
              </a:ext>
            </a:extLst>
          </p:cNvPr>
          <p:cNvSpPr txBox="1">
            <a:spLocks/>
          </p:cNvSpPr>
          <p:nvPr/>
        </p:nvSpPr>
        <p:spPr>
          <a:xfrm>
            <a:off x="0" y="6629400"/>
            <a:ext cx="4064000" cy="228600"/>
          </a:xfrm>
          <a:prstGeom prst="rect">
            <a:avLst/>
          </a:prstGeom>
          <a:solidFill>
            <a:srgbClr val="F8F200"/>
          </a:solidFill>
        </p:spPr>
        <p:txBody>
          <a:bodyPr vert="horz" lIns="91440" tIns="45720" rIns="91440" bIns="45720" rtlCol="0" anchor="ctr"/>
          <a:lstStyle>
            <a:defPPr>
              <a:defRPr lang="en-US"/>
            </a:defPPr>
            <a:lvl1pPr marL="0" algn="l" defTabSz="914400" rtl="0" eaLnBrk="1" latinLnBrk="0" hangingPunct="1">
              <a:defRPr sz="1200" b="1" kern="1200">
                <a:solidFill>
                  <a:schemeClr val="tx1"/>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11F11AC-7AF9-431E-9ABD-08011861A363}" type="datetime1">
              <a:rPr lang="en-US" smtClean="0"/>
              <a:pPr/>
              <a:t>2/6/2026</a:t>
            </a:fld>
            <a:endParaRPr lang="en-US" dirty="0"/>
          </a:p>
        </p:txBody>
      </p:sp>
      <p:sp>
        <p:nvSpPr>
          <p:cNvPr id="4" name="Footer Placeholder 4">
            <a:extLst>
              <a:ext uri="{FF2B5EF4-FFF2-40B4-BE49-F238E27FC236}">
                <a16:creationId xmlns:a16="http://schemas.microsoft.com/office/drawing/2014/main" id="{4C268716-E005-6D9A-4D64-77E372029E70}"/>
              </a:ext>
            </a:extLst>
          </p:cNvPr>
          <p:cNvSpPr txBox="1">
            <a:spLocks/>
          </p:cNvSpPr>
          <p:nvPr/>
        </p:nvSpPr>
        <p:spPr>
          <a:xfrm>
            <a:off x="3302002" y="6629400"/>
            <a:ext cx="5515428" cy="228600"/>
          </a:xfrm>
          <a:prstGeom prst="rect">
            <a:avLst/>
          </a:prstGeom>
          <a:solidFill>
            <a:srgbClr val="868FE6"/>
          </a:solidFill>
        </p:spPr>
        <p:txBody>
          <a:bodyPr vert="horz" lIns="91440" tIns="45720" rIns="91440" bIns="45720" rtlCol="0" anchor="ctr"/>
          <a:lstStyle>
            <a:defPPr>
              <a:defRPr lang="en-US"/>
            </a:defPPr>
            <a:lvl1pPr marL="0" algn="ctr" defTabSz="914400" rtl="0" eaLnBrk="1" latinLnBrk="0" hangingPunct="1">
              <a:defRPr sz="1200" b="1" kern="1200">
                <a:solidFill>
                  <a:schemeClr val="tx1"/>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Sibarama Panigrahi, Dept. of CSE, NIT Rourkela</a:t>
            </a:r>
            <a:endParaRPr lang="en-US" dirty="0"/>
          </a:p>
        </p:txBody>
      </p:sp>
      <p:sp>
        <p:nvSpPr>
          <p:cNvPr id="5" name="Slide Number Placeholder 5">
            <a:extLst>
              <a:ext uri="{FF2B5EF4-FFF2-40B4-BE49-F238E27FC236}">
                <a16:creationId xmlns:a16="http://schemas.microsoft.com/office/drawing/2014/main" id="{18C6C5F9-DD4A-79B6-C146-D54DF704BC7A}"/>
              </a:ext>
            </a:extLst>
          </p:cNvPr>
          <p:cNvSpPr txBox="1">
            <a:spLocks/>
          </p:cNvSpPr>
          <p:nvPr/>
        </p:nvSpPr>
        <p:spPr>
          <a:xfrm>
            <a:off x="8128000" y="6629400"/>
            <a:ext cx="4064000" cy="228600"/>
          </a:xfrm>
          <a:prstGeom prst="rect">
            <a:avLst/>
          </a:prstGeom>
          <a:solidFill>
            <a:srgbClr val="F8F200"/>
          </a:solidFill>
        </p:spPr>
        <p:txBody>
          <a:bodyPr vert="horz" lIns="91440" tIns="45720" rIns="91440" bIns="45720" rtlCol="0" anchor="ctr"/>
          <a:lstStyle>
            <a:defPPr>
              <a:defRPr lang="en-US"/>
            </a:defPPr>
            <a:lvl1pPr marL="0" algn="r" defTabSz="914400" rtl="0" eaLnBrk="1" latinLnBrk="0" hangingPunct="1">
              <a:defRPr sz="1200" b="1" kern="1200">
                <a:solidFill>
                  <a:schemeClr val="tx1">
                    <a:tint val="75000"/>
                  </a:schemeClr>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BC55B-0FAD-4C3D-BAA3-9C331FD1A725}" type="slidenum">
              <a:rPr lang="en-US" smtClean="0"/>
              <a:pPr/>
              <a:t>41</a:t>
            </a:fld>
            <a:endParaRPr lang="en-US" dirty="0"/>
          </a:p>
        </p:txBody>
      </p:sp>
      <p:sp>
        <p:nvSpPr>
          <p:cNvPr id="6" name="TextBox 5">
            <a:extLst>
              <a:ext uri="{FF2B5EF4-FFF2-40B4-BE49-F238E27FC236}">
                <a16:creationId xmlns:a16="http://schemas.microsoft.com/office/drawing/2014/main" id="{13FB4D9F-A501-BBA1-EBCC-7B5384E81705}"/>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When theta=0</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8616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Differentiation…</a:t>
            </a:r>
          </a:p>
        </p:txBody>
      </p:sp>
      <p:sp>
        <p:nvSpPr>
          <p:cNvPr id="15" name="Date Placeholder 3"/>
          <p:cNvSpPr>
            <a:spLocks noGrp="1"/>
          </p:cNvSpPr>
          <p:nvPr>
            <p:ph type="dt" sz="half" idx="10"/>
          </p:nvPr>
        </p:nvSpPr>
        <p:spPr>
          <a:xfrm>
            <a:off x="1524000" y="6629400"/>
            <a:ext cx="3048000" cy="228600"/>
          </a:xfrm>
        </p:spPr>
        <p:txBody>
          <a:bodyPr/>
          <a:lstStyle/>
          <a:p>
            <a:fld id="{E7067A60-51C7-4095-BFA9-1CE32DCBA06F}" type="datetime1">
              <a:rPr lang="en-US" smtClean="0"/>
              <a:pPr/>
              <a:t>2/6/2026</a:t>
            </a:fld>
            <a:endParaRPr lang="en-US" dirty="0"/>
          </a:p>
        </p:txBody>
      </p:sp>
      <p:sp>
        <p:nvSpPr>
          <p:cNvPr id="16" name="Slide Number Placeholder 5"/>
          <p:cNvSpPr>
            <a:spLocks noGrp="1"/>
          </p:cNvSpPr>
          <p:nvPr>
            <p:ph type="sldNum" sz="quarter" idx="12"/>
          </p:nvPr>
        </p:nvSpPr>
        <p:spPr>
          <a:xfrm>
            <a:off x="7620000" y="6629400"/>
            <a:ext cx="3048000" cy="228600"/>
          </a:xfrm>
        </p:spPr>
        <p:txBody>
          <a:bodyPr/>
          <a:lstStyle/>
          <a:p>
            <a:r>
              <a:rPr lang="en-US" dirty="0"/>
              <a:t>12</a:t>
            </a:r>
          </a:p>
        </p:txBody>
      </p:sp>
      <p:sp>
        <p:nvSpPr>
          <p:cNvPr id="17" name="Footer Placeholder 4">
            <a:extLst>
              <a:ext uri="{FF2B5EF4-FFF2-40B4-BE49-F238E27FC236}">
                <a16:creationId xmlns:a16="http://schemas.microsoft.com/office/drawing/2014/main" id="{CBB301ED-B8A4-4772-B559-A9E41E7472BD}"/>
              </a:ext>
            </a:extLst>
          </p:cNvPr>
          <p:cNvSpPr>
            <a:spLocks noGrp="1"/>
          </p:cNvSpPr>
          <p:nvPr>
            <p:ph type="ftr" sz="quarter" idx="11"/>
          </p:nvPr>
        </p:nvSpPr>
        <p:spPr>
          <a:xfrm>
            <a:off x="3810001" y="6629400"/>
            <a:ext cx="4136571" cy="228600"/>
          </a:xfrm>
        </p:spPr>
        <p:txBody>
          <a:bodyPr/>
          <a:lstStyle/>
          <a:p>
            <a:r>
              <a:rPr lang="en-US" dirty="0"/>
              <a:t>Dr. Sibarama Panigrahi, Dept. of CSE, NIT Rourkela</a:t>
            </a:r>
          </a:p>
        </p:txBody>
      </p:sp>
      <mc:AlternateContent xmlns:mc="http://schemas.openxmlformats.org/markup-compatibility/2006" xmlns:a14="http://schemas.microsoft.com/office/drawing/2010/main">
        <mc:Choice Requires="a14">
          <p:sp>
            <p:nvSpPr>
              <p:cNvPr id="18" name="Content Placeholder 2"/>
              <p:cNvSpPr>
                <a:spLocks noGrp="1"/>
              </p:cNvSpPr>
              <p:nvPr>
                <p:ph idx="1"/>
              </p:nvPr>
            </p:nvSpPr>
            <p:spPr>
              <a:xfrm>
                <a:off x="1524000" y="1066800"/>
                <a:ext cx="9144000" cy="5562600"/>
              </a:xfrm>
            </p:spPr>
            <p:txBody>
              <a:bodyPr>
                <a:normAutofit/>
              </a:bodyPr>
              <a:lstStyle/>
              <a:p>
                <a:pPr marL="336550" indent="0">
                  <a:buNone/>
                </a:pPr>
                <a:endParaRPr lang="en-IN" sz="2000" i="1" dirty="0"/>
              </a:p>
              <a:p>
                <a:pPr marL="336550" indent="0">
                  <a:buNone/>
                </a:pPr>
                <a14:m>
                  <m:oMath xmlns:m="http://schemas.openxmlformats.org/officeDocument/2006/math">
                    <m:r>
                      <a:rPr lang="en-IN" sz="2000" i="1">
                        <a:latin typeface="Cambria Math" panose="02040503050406030204" pitchFamily="18" charset="0"/>
                      </a:rPr>
                      <m:t>𝜃</m:t>
                    </m:r>
                    <m:r>
                      <a:rPr lang="en-IN" sz="2000" i="1">
                        <a:latin typeface="Cambria Math" panose="02040503050406030204" pitchFamily="18" charset="0"/>
                      </a:rPr>
                      <m:t>=0  </m:t>
                    </m:r>
                    <m:r>
                      <a:rPr lang="en-IN" sz="2000">
                        <a:latin typeface="Cambria Math" panose="02040503050406030204" pitchFamily="18" charset="0"/>
                      </a:rPr>
                      <m:t> </m:t>
                    </m:r>
                    <m:r>
                      <m:rPr>
                        <m:sty m:val="p"/>
                      </m:rPr>
                      <a:rPr lang="en-IN" sz="2000">
                        <a:latin typeface="Cambria Math" panose="02040503050406030204" pitchFamily="18" charset="0"/>
                      </a:rPr>
                      <m:t>tan</m:t>
                    </m:r>
                    <m:r>
                      <a:rPr lang="en-IN" sz="2000" i="1">
                        <a:latin typeface="Cambria Math" panose="02040503050406030204" pitchFamily="18" charset="0"/>
                      </a:rPr>
                      <m:t>(</m:t>
                    </m:r>
                    <m:r>
                      <a:rPr lang="en-IN" sz="2000" i="1">
                        <a:latin typeface="Cambria Math" panose="02040503050406030204" pitchFamily="18" charset="0"/>
                      </a:rPr>
                      <m:t>𝜃</m:t>
                    </m:r>
                    <m:r>
                      <a:rPr lang="en-IN" sz="2000" i="1">
                        <a:latin typeface="Cambria Math" panose="02040503050406030204" pitchFamily="18" charset="0"/>
                      </a:rPr>
                      <m:t>)</m:t>
                    </m:r>
                  </m:oMath>
                </a14:m>
                <a:r>
                  <a:rPr lang="en-IN" sz="2000" dirty="0"/>
                  <a:t>= 0</a:t>
                </a:r>
              </a:p>
              <a:p>
                <a:pPr marL="336550" indent="0">
                  <a:buNone/>
                </a:pPr>
                <a:endParaRPr lang="en-IN" sz="2000" dirty="0"/>
              </a:p>
              <a:p>
                <a:pPr marL="336550" indent="0">
                  <a:buNone/>
                </a:pPr>
                <a:endParaRPr lang="en-IN" sz="2000" dirty="0"/>
              </a:p>
              <a:p>
                <a:pPr marL="336550" indent="0">
                  <a:buNone/>
                </a:pPr>
                <a:endParaRPr lang="en-IN" sz="2000" dirty="0"/>
              </a:p>
              <a:p>
                <a:pPr marL="336550" indent="0">
                  <a:buNone/>
                </a:pPr>
                <a:endParaRPr lang="en-IN" sz="2000" dirty="0"/>
              </a:p>
              <a:p>
                <a:pPr marL="336550" indent="0">
                  <a:buNone/>
                </a:pPr>
                <a:endParaRPr lang="en-IN" sz="2000" dirty="0"/>
              </a:p>
            </p:txBody>
          </p:sp>
        </mc:Choice>
        <mc:Fallback xmlns="">
          <p:sp>
            <p:nvSpPr>
              <p:cNvPr id="18" name="Content Placeholder 2"/>
              <p:cNvSpPr>
                <a:spLocks noGrp="1" noRot="1" noChangeAspect="1" noMove="1" noResize="1" noEditPoints="1" noAdjustHandles="1" noChangeArrowheads="1" noChangeShapeType="1" noTextEdit="1"/>
              </p:cNvSpPr>
              <p:nvPr>
                <p:ph idx="1"/>
              </p:nvPr>
            </p:nvSpPr>
            <p:spPr>
              <a:xfrm>
                <a:off x="1524000" y="1066800"/>
                <a:ext cx="9144000" cy="5562600"/>
              </a:xfrm>
              <a:blipFill>
                <a:blip r:embed="rId2"/>
                <a:stretch>
                  <a:fillRect/>
                </a:stretch>
              </a:blipFill>
            </p:spPr>
            <p:txBody>
              <a:bodyPr/>
              <a:lstStyle/>
              <a:p>
                <a:r>
                  <a:rPr lang="en-IN">
                    <a:noFill/>
                  </a:rPr>
                  <a:t> </a:t>
                </a:r>
              </a:p>
            </p:txBody>
          </p:sp>
        </mc:Fallback>
      </mc:AlternateContent>
      <p:graphicFrame>
        <p:nvGraphicFramePr>
          <p:cNvPr id="20" name="Chart 19"/>
          <p:cNvGraphicFramePr/>
          <p:nvPr/>
        </p:nvGraphicFramePr>
        <p:xfrm>
          <a:off x="5257800" y="990600"/>
          <a:ext cx="5029200" cy="2514600"/>
        </p:xfrm>
        <a:graphic>
          <a:graphicData uri="http://schemas.openxmlformats.org/drawingml/2006/chart">
            <c:chart xmlns:c="http://schemas.openxmlformats.org/drawingml/2006/chart" xmlns:r="http://schemas.openxmlformats.org/officeDocument/2006/relationships" r:id="rId3"/>
          </a:graphicData>
        </a:graphic>
      </p:graphicFrame>
      <p:cxnSp>
        <p:nvCxnSpPr>
          <p:cNvPr id="22" name="Straight Arrow Connector 21"/>
          <p:cNvCxnSpPr/>
          <p:nvPr/>
        </p:nvCxnSpPr>
        <p:spPr>
          <a:xfrm flipV="1">
            <a:off x="5410200" y="990600"/>
            <a:ext cx="0" cy="2362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410236" y="2743201"/>
            <a:ext cx="3343365" cy="129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p:cNvSpPr/>
              <p:nvPr/>
            </p:nvSpPr>
            <p:spPr>
              <a:xfrm rot="16200000">
                <a:off x="4846792" y="1244104"/>
                <a:ext cx="811172" cy="19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IN" sz="1200" i="1">
                          <a:solidFill>
                            <a:schemeClr val="tx1"/>
                          </a:solidFill>
                          <a:latin typeface="Cambria Math" panose="02040503050406030204" pitchFamily="18" charset="0"/>
                        </a:rPr>
                        <m:t>𝑦</m:t>
                      </m:r>
                      <m:r>
                        <a:rPr lang="en-IN" sz="1200" i="1">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𝑓</m:t>
                      </m:r>
                      <m:r>
                        <a:rPr lang="en-IN" sz="1200" i="1">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𝑥</m:t>
                      </m:r>
                      <m:r>
                        <a:rPr lang="en-IN" sz="1200" i="1">
                          <a:solidFill>
                            <a:schemeClr val="tx1"/>
                          </a:solidFill>
                          <a:latin typeface="Cambria Math" panose="02040503050406030204" pitchFamily="18" charset="0"/>
                        </a:rPr>
                        <m:t>)</m:t>
                      </m:r>
                    </m:oMath>
                  </m:oMathPara>
                </a14:m>
                <a:endParaRPr lang="en-IN" sz="1200" dirty="0">
                  <a:solidFill>
                    <a:schemeClr val="tx1"/>
                  </a:solidFill>
                </a:endParaRPr>
              </a:p>
              <a:p>
                <a:pPr algn="ctr"/>
                <a:endParaRPr lang="en-IN" dirty="0"/>
              </a:p>
            </p:txBody>
          </p:sp>
        </mc:Choice>
        <mc:Fallback xmlns="">
          <p:sp>
            <p:nvSpPr>
              <p:cNvPr id="42" name="Rectangle 41"/>
              <p:cNvSpPr>
                <a:spLocks noRot="1" noChangeAspect="1" noMove="1" noResize="1" noEditPoints="1" noAdjustHandles="1" noChangeArrowheads="1" noChangeShapeType="1" noTextEdit="1"/>
              </p:cNvSpPr>
              <p:nvPr/>
            </p:nvSpPr>
            <p:spPr>
              <a:xfrm rot="16200000">
                <a:off x="4846792" y="1244104"/>
                <a:ext cx="811172" cy="194628"/>
              </a:xfrm>
              <a:prstGeom prst="rect">
                <a:avLst/>
              </a:prstGeom>
              <a:blipFill>
                <a:blip r:embed="rId4"/>
                <a:stretch>
                  <a:fillRect l="-3125" r="-3125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6324600" y="3455541"/>
                <a:ext cx="811172" cy="19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i="1" dirty="0">
                  <a:solidFill>
                    <a:schemeClr val="tx1"/>
                  </a:solidFill>
                  <a:latin typeface="Cambria Math" panose="02040503050406030204" pitchFamily="18" charset="0"/>
                </a:endParaRPr>
              </a:p>
              <a:p>
                <a:pPr algn="ctr"/>
                <a14:m>
                  <m:oMath xmlns:m="http://schemas.openxmlformats.org/officeDocument/2006/math">
                    <m:r>
                      <a:rPr lang="en-IN" sz="2400" i="1">
                        <a:solidFill>
                          <a:schemeClr val="tx1"/>
                        </a:solidFill>
                        <a:latin typeface="Cambria Math" panose="02040503050406030204" pitchFamily="18" charset="0"/>
                      </a:rPr>
                      <m:t>𝑥</m:t>
                    </m:r>
                  </m:oMath>
                </a14:m>
                <a:r>
                  <a:rPr lang="en-IN" sz="1400" dirty="0">
                    <a:solidFill>
                      <a:schemeClr val="tx1"/>
                    </a:solidFill>
                  </a:rPr>
                  <a:t> </a:t>
                </a:r>
                <a:r>
                  <a:rPr lang="en-IN" sz="1400" dirty="0">
                    <a:solidFill>
                      <a:schemeClr val="tx1"/>
                    </a:solidFill>
                    <a:sym typeface="Wingdings" panose="05000000000000000000" pitchFamily="2" charset="2"/>
                  </a:rPr>
                  <a:t></a:t>
                </a:r>
                <a:endParaRPr lang="en-IN" sz="1400" dirty="0">
                  <a:solidFill>
                    <a:schemeClr val="tx1"/>
                  </a:solidFill>
                </a:endParaRPr>
              </a:p>
              <a:p>
                <a:pPr algn="ctr"/>
                <a:endParaRPr lang="en-IN" dirty="0"/>
              </a:p>
            </p:txBody>
          </p:sp>
        </mc:Choice>
        <mc:Fallback xmlns="">
          <p:sp>
            <p:nvSpPr>
              <p:cNvPr id="43" name="Rectangle 42"/>
              <p:cNvSpPr>
                <a:spLocks noRot="1" noChangeAspect="1" noMove="1" noResize="1" noEditPoints="1" noAdjustHandles="1" noChangeArrowheads="1" noChangeShapeType="1" noTextEdit="1"/>
              </p:cNvSpPr>
              <p:nvPr/>
            </p:nvSpPr>
            <p:spPr>
              <a:xfrm>
                <a:off x="6324600" y="3455541"/>
                <a:ext cx="811172" cy="194628"/>
              </a:xfrm>
              <a:prstGeom prst="rect">
                <a:avLst/>
              </a:prstGeom>
              <a:blipFill>
                <a:blip r:embed="rId5"/>
                <a:stretch>
                  <a:fillRect t="-9375" b="-87500"/>
                </a:stretch>
              </a:blipFill>
              <a:ln>
                <a:noFill/>
              </a:ln>
            </p:spPr>
            <p:txBody>
              <a:bodyPr/>
              <a:lstStyle/>
              <a:p>
                <a:r>
                  <a:rPr lang="en-IN">
                    <a:noFill/>
                  </a:rPr>
                  <a:t> </a:t>
                </a:r>
              </a:p>
            </p:txBody>
          </p:sp>
        </mc:Fallback>
      </mc:AlternateContent>
      <p:pic>
        <p:nvPicPr>
          <p:cNvPr id="2052" name="Picture 4" descr="MFG The Tangent Function and Cofuncti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1" y="3463430"/>
            <a:ext cx="4267021" cy="3138675"/>
          </a:xfrm>
          <a:prstGeom prst="rect">
            <a:avLst/>
          </a:prstGeom>
          <a:noFill/>
          <a:extLst>
            <a:ext uri="{909E8E84-426E-40DD-AFC4-6F175D3DCCD1}">
              <a14:hiddenFill xmlns:a14="http://schemas.microsoft.com/office/drawing/2010/main">
                <a:solidFill>
                  <a:srgbClr val="FFFFFF"/>
                </a:solidFill>
              </a14:hiddenFill>
            </a:ext>
          </a:extLst>
        </p:spPr>
      </p:pic>
      <p:sp>
        <p:nvSpPr>
          <p:cNvPr id="26" name="Content Placeholder 2"/>
          <p:cNvSpPr txBox="1">
            <a:spLocks/>
          </p:cNvSpPr>
          <p:nvPr/>
        </p:nvSpPr>
        <p:spPr>
          <a:xfrm>
            <a:off x="1676400" y="1219200"/>
            <a:ext cx="9144000" cy="5562600"/>
          </a:xfrm>
          <a:prstGeom prst="rect">
            <a:avLst/>
          </a:prstGeom>
        </p:spPr>
        <p:txBody>
          <a:bodyPr vert="horz" lIns="91440" tIns="45720" rIns="91440" bIns="45720" rtlCol="0">
            <a:norm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3200" kern="1200">
                <a:solidFill>
                  <a:schemeClr val="tx1"/>
                </a:solidFill>
                <a:latin typeface="Times New Roman"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800" kern="1200">
                <a:solidFill>
                  <a:schemeClr val="tx1"/>
                </a:solidFill>
                <a:latin typeface="Times New Roman"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Clr>
                <a:srgbClr val="000099"/>
              </a:buClr>
              <a:buFont typeface="Arial" pitchFamily="34" charset="0"/>
              <a:buChar char="–"/>
              <a:defRPr sz="2000" kern="1200">
                <a:solidFill>
                  <a:schemeClr val="tx1"/>
                </a:solidFill>
                <a:latin typeface="Times New Roman"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550" indent="0">
              <a:buNone/>
            </a:pPr>
            <a:endParaRPr lang="en-IN" dirty="0"/>
          </a:p>
          <a:p>
            <a:pPr marL="336550" indent="0">
              <a:buNone/>
            </a:pPr>
            <a:endParaRPr lang="en-IN" dirty="0"/>
          </a:p>
          <a:p>
            <a:pPr marL="336550" indent="0">
              <a:buNone/>
            </a:pPr>
            <a:endParaRPr lang="en-IN" dirty="0"/>
          </a:p>
          <a:p>
            <a:pPr marL="336550" indent="0">
              <a:buNone/>
            </a:pPr>
            <a:endParaRPr lang="en-IN" sz="2400" dirty="0"/>
          </a:p>
          <a:p>
            <a:pPr marL="336550" indent="0">
              <a:buNone/>
            </a:pPr>
            <a:endParaRPr lang="en-IN" dirty="0"/>
          </a:p>
        </p:txBody>
      </p:sp>
      <p:sp>
        <p:nvSpPr>
          <p:cNvPr id="27" name="TextBox 26"/>
          <p:cNvSpPr txBox="1"/>
          <p:nvPr/>
        </p:nvSpPr>
        <p:spPr>
          <a:xfrm>
            <a:off x="8001000" y="3333690"/>
            <a:ext cx="397866"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x</a:t>
            </a:r>
            <a:r>
              <a:rPr lang="en-IN" sz="2000" b="1" baseline="-25000" dirty="0">
                <a:latin typeface="Times New Roman" panose="02020603050405020304" pitchFamily="18" charset="0"/>
                <a:cs typeface="Times New Roman" panose="02020603050405020304" pitchFamily="18" charset="0"/>
              </a:rPr>
              <a:t>1</a:t>
            </a:r>
          </a:p>
        </p:txBody>
      </p:sp>
      <p:cxnSp>
        <p:nvCxnSpPr>
          <p:cNvPr id="28" name="Straight Connector 27"/>
          <p:cNvCxnSpPr/>
          <p:nvPr/>
        </p:nvCxnSpPr>
        <p:spPr>
          <a:xfrm>
            <a:off x="8205674" y="2757458"/>
            <a:ext cx="40792" cy="67154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48201" y="1551297"/>
            <a:ext cx="3343365" cy="129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ular Callout 2"/>
          <p:cNvSpPr/>
          <p:nvPr/>
        </p:nvSpPr>
        <p:spPr>
          <a:xfrm>
            <a:off x="8610600" y="3733800"/>
            <a:ext cx="1447800" cy="990600"/>
          </a:xfrm>
          <a:prstGeom prst="wedgeRectCallout">
            <a:avLst>
              <a:gd name="adj1" fmla="val -72679"/>
              <a:gd name="adj2" fmla="val -14829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Times New Roman" panose="02020603050405020304" pitchFamily="18" charset="0"/>
                <a:cs typeface="Times New Roman" panose="02020603050405020304" pitchFamily="18" charset="0"/>
              </a:rPr>
              <a:t>Minima</a:t>
            </a:r>
          </a:p>
        </p:txBody>
      </p:sp>
      <p:sp>
        <p:nvSpPr>
          <p:cNvPr id="21" name="Rectangular Callout 20"/>
          <p:cNvSpPr/>
          <p:nvPr/>
        </p:nvSpPr>
        <p:spPr>
          <a:xfrm>
            <a:off x="2914490" y="2362717"/>
            <a:ext cx="1447800" cy="941696"/>
          </a:xfrm>
          <a:prstGeom prst="wedgeRectCallout">
            <a:avLst>
              <a:gd name="adj1" fmla="val 155444"/>
              <a:gd name="adj2" fmla="val -13090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Times New Roman" panose="02020603050405020304" pitchFamily="18" charset="0"/>
                <a:cs typeface="Times New Roman" panose="02020603050405020304" pitchFamily="18" charset="0"/>
              </a:rPr>
              <a:t>Maxima</a:t>
            </a:r>
          </a:p>
        </p:txBody>
      </p:sp>
      <mc:AlternateContent xmlns:mc="http://schemas.openxmlformats.org/markup-compatibility/2006" xmlns:a14="http://schemas.microsoft.com/office/drawing/2010/main">
        <mc:Choice Requires="a14">
          <p:sp>
            <p:nvSpPr>
              <p:cNvPr id="4" name="TextBox 3"/>
              <p:cNvSpPr txBox="1"/>
              <p:nvPr/>
            </p:nvSpPr>
            <p:spPr>
              <a:xfrm>
                <a:off x="6410236" y="5032767"/>
                <a:ext cx="3876765" cy="849207"/>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Note:</a:t>
                </a:r>
                <a:r>
                  <a:rPr lang="en-IN" sz="2000" dirty="0">
                    <a:latin typeface="Times New Roman" panose="02020603050405020304" pitchFamily="18" charset="0"/>
                    <a:cs typeface="Times New Roman" panose="02020603050405020304" pitchFamily="18" charset="0"/>
                  </a:rPr>
                  <a:t> At minima and Maxima the Slope is 0 </a:t>
                </a:r>
                <a:r>
                  <a:rPr lang="en-IN" sz="2000" dirty="0">
                    <a:latin typeface="Times New Roman" panose="02020603050405020304" pitchFamily="18" charset="0"/>
                    <a:cs typeface="Times New Roman" panose="02020603050405020304" pitchFamily="18" charset="0"/>
                    <a:sym typeface="Wingdings" panose="05000000000000000000" pitchFamily="2" charset="2"/>
                  </a:rPr>
                  <a:t> tan(</a:t>
                </a:r>
                <a14:m>
                  <m:oMath xmlns:m="http://schemas.openxmlformats.org/officeDocument/2006/math">
                    <m:r>
                      <a:rPr lang="en-IN" sz="2000" i="1">
                        <a:latin typeface="Cambria Math" panose="02040503050406030204" pitchFamily="18" charset="0"/>
                      </a:rPr>
                      <m:t>𝜃</m:t>
                    </m:r>
                  </m:oMath>
                </a14:m>
                <a:r>
                  <a:rPr lang="en-IN" sz="2000" dirty="0">
                    <a:latin typeface="Times New Roman" panose="02020603050405020304" pitchFamily="18" charset="0"/>
                    <a:cs typeface="Times New Roman" panose="02020603050405020304" pitchFamily="18" charset="0"/>
                    <a:sym typeface="Wingdings" panose="05000000000000000000" pitchFamily="2" charset="2"/>
                  </a:rPr>
                  <a:t>)=0  </a:t>
                </a:r>
                <a14:m>
                  <m:oMath xmlns:m="http://schemas.openxmlformats.org/officeDocument/2006/math">
                    <m:f>
                      <m:fPr>
                        <m:ctrlPr>
                          <a:rPr lang="en-IN" sz="2000" i="1">
                            <a:latin typeface="Cambria Math" panose="02040503050406030204" pitchFamily="18" charset="0"/>
                          </a:rPr>
                        </m:ctrlPr>
                      </m:fPr>
                      <m:num>
                        <m:r>
                          <a:rPr lang="en-IN" sz="2000" i="1">
                            <a:latin typeface="Cambria Math" panose="02040503050406030204" pitchFamily="18" charset="0"/>
                          </a:rPr>
                          <m:t>𝑑𝑦</m:t>
                        </m:r>
                      </m:num>
                      <m:den>
                        <m:r>
                          <a:rPr lang="en-IN" sz="2000" i="1">
                            <a:latin typeface="Cambria Math" panose="02040503050406030204" pitchFamily="18" charset="0"/>
                          </a:rPr>
                          <m:t>𝑑𝑥</m:t>
                        </m:r>
                      </m:den>
                    </m:f>
                  </m:oMath>
                </a14:m>
                <a:r>
                  <a:rPr lang="en-IN" sz="2000" dirty="0">
                    <a:latin typeface="Times New Roman" panose="02020603050405020304" pitchFamily="18" charset="0"/>
                    <a:cs typeface="Times New Roman" panose="02020603050405020304" pitchFamily="18" charset="0"/>
                  </a:rPr>
                  <a:t> = 0</a:t>
                </a:r>
              </a:p>
            </p:txBody>
          </p:sp>
        </mc:Choice>
        <mc:Fallback xmlns="">
          <p:sp>
            <p:nvSpPr>
              <p:cNvPr id="4" name="TextBox 3"/>
              <p:cNvSpPr txBox="1">
                <a:spLocks noRot="1" noChangeAspect="1" noMove="1" noResize="1" noEditPoints="1" noAdjustHandles="1" noChangeArrowheads="1" noChangeShapeType="1" noTextEdit="1"/>
              </p:cNvSpPr>
              <p:nvPr/>
            </p:nvSpPr>
            <p:spPr>
              <a:xfrm>
                <a:off x="6410236" y="5032767"/>
                <a:ext cx="3876765" cy="849207"/>
              </a:xfrm>
              <a:prstGeom prst="rect">
                <a:avLst/>
              </a:prstGeom>
              <a:blipFill>
                <a:blip r:embed="rId7"/>
                <a:stretch>
                  <a:fillRect l="-1730" t="-4317" b="-3597"/>
                </a:stretch>
              </a:blipFill>
            </p:spPr>
            <p:txBody>
              <a:bodyPr/>
              <a:lstStyle/>
              <a:p>
                <a:r>
                  <a:rPr lang="en-IN">
                    <a:noFill/>
                  </a:rPr>
                  <a:t> </a:t>
                </a:r>
              </a:p>
            </p:txBody>
          </p:sp>
        </mc:Fallback>
      </mc:AlternateContent>
      <p:sp>
        <p:nvSpPr>
          <p:cNvPr id="6" name="Freeform 5"/>
          <p:cNvSpPr/>
          <p:nvPr/>
        </p:nvSpPr>
        <p:spPr>
          <a:xfrm>
            <a:off x="5238751" y="1570316"/>
            <a:ext cx="4100513" cy="1204727"/>
          </a:xfrm>
          <a:custGeom>
            <a:avLst/>
            <a:gdLst>
              <a:gd name="connsiteX0" fmla="*/ 0 w 4100513"/>
              <a:gd name="connsiteY0" fmla="*/ 1015723 h 1204727"/>
              <a:gd name="connsiteX1" fmla="*/ 1085850 w 4100513"/>
              <a:gd name="connsiteY1" fmla="*/ 1310 h 1204727"/>
              <a:gd name="connsiteX2" fmla="*/ 2957513 w 4100513"/>
              <a:gd name="connsiteY2" fmla="*/ 1201460 h 1204727"/>
              <a:gd name="connsiteX3" fmla="*/ 4100513 w 4100513"/>
              <a:gd name="connsiteY3" fmla="*/ 287060 h 1204727"/>
            </a:gdLst>
            <a:ahLst/>
            <a:cxnLst>
              <a:cxn ang="0">
                <a:pos x="connsiteX0" y="connsiteY0"/>
              </a:cxn>
              <a:cxn ang="0">
                <a:pos x="connsiteX1" y="connsiteY1"/>
              </a:cxn>
              <a:cxn ang="0">
                <a:pos x="connsiteX2" y="connsiteY2"/>
              </a:cxn>
              <a:cxn ang="0">
                <a:pos x="connsiteX3" y="connsiteY3"/>
              </a:cxn>
            </a:cxnLst>
            <a:rect l="l" t="t" r="r" b="b"/>
            <a:pathLst>
              <a:path w="4100513" h="1204727">
                <a:moveTo>
                  <a:pt x="0" y="1015723"/>
                </a:moveTo>
                <a:cubicBezTo>
                  <a:pt x="296465" y="493038"/>
                  <a:pt x="592931" y="-29646"/>
                  <a:pt x="1085850" y="1310"/>
                </a:cubicBezTo>
                <a:cubicBezTo>
                  <a:pt x="1578769" y="32266"/>
                  <a:pt x="2455069" y="1153835"/>
                  <a:pt x="2957513" y="1201460"/>
                </a:cubicBezTo>
                <a:cubicBezTo>
                  <a:pt x="3459957" y="1249085"/>
                  <a:pt x="3780235" y="768072"/>
                  <a:pt x="4100513" y="2870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p:cNvSpPr txBox="1"/>
          <p:nvPr/>
        </p:nvSpPr>
        <p:spPr>
          <a:xfrm flipH="1">
            <a:off x="7996238" y="6600825"/>
            <a:ext cx="2671762"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Distinguishing b/w maxi &amp; Mini</a:t>
            </a:r>
            <a:endParaRPr lang="en-IN" sz="1400" dirty="0">
              <a:latin typeface="Times New Roman" panose="02020603050405020304" pitchFamily="18" charset="0"/>
              <a:cs typeface="Times New Roman" panose="02020603050405020304" pitchFamily="18" charset="0"/>
            </a:endParaRPr>
          </a:p>
        </p:txBody>
      </p:sp>
      <p:sp>
        <p:nvSpPr>
          <p:cNvPr id="5" name="Date Placeholder 3">
            <a:extLst>
              <a:ext uri="{FF2B5EF4-FFF2-40B4-BE49-F238E27FC236}">
                <a16:creationId xmlns:a16="http://schemas.microsoft.com/office/drawing/2014/main" id="{BA013E5C-D493-28E8-5D72-7EF12DA66429}"/>
              </a:ext>
            </a:extLst>
          </p:cNvPr>
          <p:cNvSpPr txBox="1">
            <a:spLocks/>
          </p:cNvSpPr>
          <p:nvPr/>
        </p:nvSpPr>
        <p:spPr>
          <a:xfrm>
            <a:off x="0" y="6629400"/>
            <a:ext cx="4064000" cy="228600"/>
          </a:xfrm>
          <a:prstGeom prst="rect">
            <a:avLst/>
          </a:prstGeom>
          <a:solidFill>
            <a:srgbClr val="F8F200"/>
          </a:solidFill>
        </p:spPr>
        <p:txBody>
          <a:bodyPr vert="horz" lIns="91440" tIns="45720" rIns="91440" bIns="45720" rtlCol="0" anchor="ctr"/>
          <a:lstStyle>
            <a:defPPr>
              <a:defRPr lang="en-US"/>
            </a:defPPr>
            <a:lvl1pPr marL="0" algn="l" defTabSz="914400" rtl="0" eaLnBrk="1" latinLnBrk="0" hangingPunct="1">
              <a:defRPr sz="1200" b="1" kern="1200">
                <a:solidFill>
                  <a:schemeClr val="tx1"/>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11F11AC-7AF9-431E-9ABD-08011861A363}" type="datetime1">
              <a:rPr lang="en-US" smtClean="0"/>
              <a:pPr/>
              <a:t>2/6/2026</a:t>
            </a:fld>
            <a:endParaRPr lang="en-US" dirty="0"/>
          </a:p>
        </p:txBody>
      </p:sp>
      <p:sp>
        <p:nvSpPr>
          <p:cNvPr id="7" name="Footer Placeholder 4">
            <a:extLst>
              <a:ext uri="{FF2B5EF4-FFF2-40B4-BE49-F238E27FC236}">
                <a16:creationId xmlns:a16="http://schemas.microsoft.com/office/drawing/2014/main" id="{E1FB6E0A-25E7-D3F5-80AE-82BA75B0930C}"/>
              </a:ext>
            </a:extLst>
          </p:cNvPr>
          <p:cNvSpPr txBox="1">
            <a:spLocks/>
          </p:cNvSpPr>
          <p:nvPr/>
        </p:nvSpPr>
        <p:spPr>
          <a:xfrm>
            <a:off x="3302002" y="6629400"/>
            <a:ext cx="5515428" cy="228600"/>
          </a:xfrm>
          <a:prstGeom prst="rect">
            <a:avLst/>
          </a:prstGeom>
          <a:solidFill>
            <a:srgbClr val="868FE6"/>
          </a:solidFill>
        </p:spPr>
        <p:txBody>
          <a:bodyPr vert="horz" lIns="91440" tIns="45720" rIns="91440" bIns="45720" rtlCol="0" anchor="ctr"/>
          <a:lstStyle>
            <a:defPPr>
              <a:defRPr lang="en-US"/>
            </a:defPPr>
            <a:lvl1pPr marL="0" algn="ctr" defTabSz="914400" rtl="0" eaLnBrk="1" latinLnBrk="0" hangingPunct="1">
              <a:defRPr sz="1200" b="1" kern="1200">
                <a:solidFill>
                  <a:schemeClr val="tx1"/>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Sibarama Panigrahi, Dept. of CSE, NIT Rourkela</a:t>
            </a:r>
            <a:endParaRPr lang="en-US" dirty="0"/>
          </a:p>
        </p:txBody>
      </p:sp>
      <p:sp>
        <p:nvSpPr>
          <p:cNvPr id="8" name="Slide Number Placeholder 5">
            <a:extLst>
              <a:ext uri="{FF2B5EF4-FFF2-40B4-BE49-F238E27FC236}">
                <a16:creationId xmlns:a16="http://schemas.microsoft.com/office/drawing/2014/main" id="{585D0AFF-6027-F556-D661-1501B02CC1A3}"/>
              </a:ext>
            </a:extLst>
          </p:cNvPr>
          <p:cNvSpPr txBox="1">
            <a:spLocks/>
          </p:cNvSpPr>
          <p:nvPr/>
        </p:nvSpPr>
        <p:spPr>
          <a:xfrm>
            <a:off x="8128000" y="6629400"/>
            <a:ext cx="4064000" cy="228600"/>
          </a:xfrm>
          <a:prstGeom prst="rect">
            <a:avLst/>
          </a:prstGeom>
          <a:solidFill>
            <a:srgbClr val="F8F200"/>
          </a:solidFill>
        </p:spPr>
        <p:txBody>
          <a:bodyPr vert="horz" lIns="91440" tIns="45720" rIns="91440" bIns="45720" rtlCol="0" anchor="ctr"/>
          <a:lstStyle>
            <a:defPPr>
              <a:defRPr lang="en-US"/>
            </a:defPPr>
            <a:lvl1pPr marL="0" algn="r" defTabSz="914400" rtl="0" eaLnBrk="1" latinLnBrk="0" hangingPunct="1">
              <a:defRPr sz="1200" b="1" kern="1200">
                <a:solidFill>
                  <a:schemeClr val="tx1">
                    <a:tint val="75000"/>
                  </a:schemeClr>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BC55B-0FAD-4C3D-BAA3-9C331FD1A725}" type="slidenum">
              <a:rPr lang="en-US" smtClean="0"/>
              <a:pPr/>
              <a:t>42</a:t>
            </a:fld>
            <a:endParaRPr lang="en-US" dirty="0"/>
          </a:p>
        </p:txBody>
      </p:sp>
      <p:sp>
        <p:nvSpPr>
          <p:cNvPr id="9" name="TextBox 8">
            <a:extLst>
              <a:ext uri="{FF2B5EF4-FFF2-40B4-BE49-F238E27FC236}">
                <a16:creationId xmlns:a16="http://schemas.microsoft.com/office/drawing/2014/main" id="{AC773BC6-CF6A-D406-91E4-26DDCD63B529}"/>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Error Function with a Minima</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667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Error Function with Minima and No Maxima</a:t>
            </a:r>
          </a:p>
        </p:txBody>
      </p:sp>
      <p:sp>
        <p:nvSpPr>
          <p:cNvPr id="15" name="Date Placeholder 3"/>
          <p:cNvSpPr>
            <a:spLocks noGrp="1"/>
          </p:cNvSpPr>
          <p:nvPr>
            <p:ph type="dt" sz="half" idx="10"/>
          </p:nvPr>
        </p:nvSpPr>
        <p:spPr>
          <a:xfrm>
            <a:off x="1524000" y="6629400"/>
            <a:ext cx="3048000" cy="228600"/>
          </a:xfrm>
        </p:spPr>
        <p:txBody>
          <a:bodyPr/>
          <a:lstStyle/>
          <a:p>
            <a:fld id="{E7067A60-51C7-4095-BFA9-1CE32DCBA06F}" type="datetime1">
              <a:rPr lang="en-US" smtClean="0"/>
              <a:pPr/>
              <a:t>2/6/2026</a:t>
            </a:fld>
            <a:endParaRPr lang="en-US" dirty="0"/>
          </a:p>
        </p:txBody>
      </p:sp>
      <p:sp>
        <p:nvSpPr>
          <p:cNvPr id="16" name="Slide Number Placeholder 5"/>
          <p:cNvSpPr>
            <a:spLocks noGrp="1"/>
          </p:cNvSpPr>
          <p:nvPr>
            <p:ph type="sldNum" sz="quarter" idx="12"/>
          </p:nvPr>
        </p:nvSpPr>
        <p:spPr>
          <a:xfrm>
            <a:off x="7620000" y="6629400"/>
            <a:ext cx="3048000" cy="228600"/>
          </a:xfrm>
        </p:spPr>
        <p:txBody>
          <a:bodyPr/>
          <a:lstStyle/>
          <a:p>
            <a:r>
              <a:rPr lang="en-US" dirty="0"/>
              <a:t>12</a:t>
            </a:r>
          </a:p>
        </p:txBody>
      </p:sp>
      <p:sp>
        <p:nvSpPr>
          <p:cNvPr id="17" name="Footer Placeholder 4">
            <a:extLst>
              <a:ext uri="{FF2B5EF4-FFF2-40B4-BE49-F238E27FC236}">
                <a16:creationId xmlns:a16="http://schemas.microsoft.com/office/drawing/2014/main" id="{CBB301ED-B8A4-4772-B559-A9E41E7472BD}"/>
              </a:ext>
            </a:extLst>
          </p:cNvPr>
          <p:cNvSpPr>
            <a:spLocks noGrp="1"/>
          </p:cNvSpPr>
          <p:nvPr>
            <p:ph type="ftr" sz="quarter" idx="11"/>
          </p:nvPr>
        </p:nvSpPr>
        <p:spPr>
          <a:xfrm>
            <a:off x="3810001" y="6629400"/>
            <a:ext cx="4136571" cy="228600"/>
          </a:xfrm>
        </p:spPr>
        <p:txBody>
          <a:bodyPr/>
          <a:lstStyle/>
          <a:p>
            <a:r>
              <a:rPr lang="en-US" dirty="0"/>
              <a:t>Dr. Sibarama Panigrahi, Dept. of CSE, NIT Rourkela</a:t>
            </a:r>
          </a:p>
        </p:txBody>
      </p:sp>
      <p:sp>
        <p:nvSpPr>
          <p:cNvPr id="18" name="Content Placeholder 2"/>
          <p:cNvSpPr>
            <a:spLocks noGrp="1"/>
          </p:cNvSpPr>
          <p:nvPr>
            <p:ph idx="1"/>
          </p:nvPr>
        </p:nvSpPr>
        <p:spPr>
          <a:xfrm>
            <a:off x="1524000" y="1066800"/>
            <a:ext cx="9144000" cy="5562600"/>
          </a:xfrm>
        </p:spPr>
        <p:txBody>
          <a:bodyPr>
            <a:normAutofit/>
          </a:bodyPr>
          <a:lstStyle/>
          <a:p>
            <a:pPr marL="336550" indent="0">
              <a:buNone/>
            </a:pPr>
            <a:endParaRPr lang="en-IN" sz="2000" i="1" dirty="0"/>
          </a:p>
          <a:p>
            <a:pPr marL="336550" indent="0">
              <a:buNone/>
            </a:pPr>
            <a:endParaRPr lang="en-IN" sz="2000" dirty="0"/>
          </a:p>
          <a:p>
            <a:pPr marL="336550" indent="0">
              <a:buNone/>
            </a:pPr>
            <a:endParaRPr lang="en-IN" sz="2000" dirty="0"/>
          </a:p>
          <a:p>
            <a:pPr marL="336550" indent="0">
              <a:buNone/>
            </a:pPr>
            <a:endParaRPr lang="en-IN" sz="2000" dirty="0"/>
          </a:p>
          <a:p>
            <a:pPr marL="336550" indent="0">
              <a:buNone/>
            </a:pPr>
            <a:endParaRPr lang="en-IN" sz="2000" dirty="0"/>
          </a:p>
          <a:p>
            <a:pPr marL="336550" indent="0">
              <a:buNone/>
            </a:pPr>
            <a:endParaRPr lang="en-IN" sz="2000" dirty="0"/>
          </a:p>
        </p:txBody>
      </p:sp>
      <p:graphicFrame>
        <p:nvGraphicFramePr>
          <p:cNvPr id="20" name="Chart 19"/>
          <p:cNvGraphicFramePr/>
          <p:nvPr/>
        </p:nvGraphicFramePr>
        <p:xfrm>
          <a:off x="5257800" y="990600"/>
          <a:ext cx="5029200" cy="2514600"/>
        </p:xfrm>
        <a:graphic>
          <a:graphicData uri="http://schemas.openxmlformats.org/drawingml/2006/chart">
            <c:chart xmlns:c="http://schemas.openxmlformats.org/drawingml/2006/chart" xmlns:r="http://schemas.openxmlformats.org/officeDocument/2006/relationships" r:id="rId2"/>
          </a:graphicData>
        </a:graphic>
      </p:graphicFrame>
      <p:cxnSp>
        <p:nvCxnSpPr>
          <p:cNvPr id="22" name="Straight Arrow Connector 21"/>
          <p:cNvCxnSpPr/>
          <p:nvPr/>
        </p:nvCxnSpPr>
        <p:spPr>
          <a:xfrm flipV="1">
            <a:off x="5410200" y="990600"/>
            <a:ext cx="0" cy="2362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410236" y="2743201"/>
            <a:ext cx="3343365" cy="129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p:cNvSpPr/>
              <p:nvPr/>
            </p:nvSpPr>
            <p:spPr>
              <a:xfrm rot="16200000">
                <a:off x="4846792" y="1244104"/>
                <a:ext cx="811172" cy="19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IN" sz="1200" i="1">
                          <a:solidFill>
                            <a:schemeClr val="tx1"/>
                          </a:solidFill>
                          <a:latin typeface="Cambria Math" panose="02040503050406030204" pitchFamily="18" charset="0"/>
                        </a:rPr>
                        <m:t>𝑦</m:t>
                      </m:r>
                      <m:r>
                        <a:rPr lang="en-IN" sz="1200" i="1">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𝑓</m:t>
                      </m:r>
                      <m:r>
                        <a:rPr lang="en-IN" sz="1200" i="1">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𝑥</m:t>
                      </m:r>
                      <m:r>
                        <a:rPr lang="en-IN" sz="1200" i="1">
                          <a:solidFill>
                            <a:schemeClr val="tx1"/>
                          </a:solidFill>
                          <a:latin typeface="Cambria Math" panose="02040503050406030204" pitchFamily="18" charset="0"/>
                        </a:rPr>
                        <m:t>)</m:t>
                      </m:r>
                    </m:oMath>
                  </m:oMathPara>
                </a14:m>
                <a:endParaRPr lang="en-IN" sz="1200" dirty="0">
                  <a:solidFill>
                    <a:schemeClr val="tx1"/>
                  </a:solidFill>
                </a:endParaRPr>
              </a:p>
              <a:p>
                <a:pPr algn="ctr"/>
                <a:endParaRPr lang="en-IN" dirty="0"/>
              </a:p>
            </p:txBody>
          </p:sp>
        </mc:Choice>
        <mc:Fallback xmlns="">
          <p:sp>
            <p:nvSpPr>
              <p:cNvPr id="42" name="Rectangle 41"/>
              <p:cNvSpPr>
                <a:spLocks noRot="1" noChangeAspect="1" noMove="1" noResize="1" noEditPoints="1" noAdjustHandles="1" noChangeArrowheads="1" noChangeShapeType="1" noTextEdit="1"/>
              </p:cNvSpPr>
              <p:nvPr/>
            </p:nvSpPr>
            <p:spPr>
              <a:xfrm rot="16200000">
                <a:off x="4846792" y="1244104"/>
                <a:ext cx="811172" cy="194628"/>
              </a:xfrm>
              <a:prstGeom prst="rect">
                <a:avLst/>
              </a:prstGeom>
              <a:blipFill>
                <a:blip r:embed="rId3"/>
                <a:stretch>
                  <a:fillRect l="-3125" r="-3125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6324600" y="3455541"/>
                <a:ext cx="811172" cy="19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i="1" dirty="0">
                  <a:solidFill>
                    <a:schemeClr val="tx1"/>
                  </a:solidFill>
                  <a:latin typeface="Cambria Math" panose="02040503050406030204" pitchFamily="18" charset="0"/>
                </a:endParaRPr>
              </a:p>
              <a:p>
                <a:pPr algn="ctr"/>
                <a14:m>
                  <m:oMath xmlns:m="http://schemas.openxmlformats.org/officeDocument/2006/math">
                    <m:r>
                      <a:rPr lang="en-IN" sz="2400" i="1">
                        <a:solidFill>
                          <a:schemeClr val="tx1"/>
                        </a:solidFill>
                        <a:latin typeface="Cambria Math" panose="02040503050406030204" pitchFamily="18" charset="0"/>
                      </a:rPr>
                      <m:t>𝑥</m:t>
                    </m:r>
                  </m:oMath>
                </a14:m>
                <a:r>
                  <a:rPr lang="en-IN" sz="1400" dirty="0">
                    <a:solidFill>
                      <a:schemeClr val="tx1"/>
                    </a:solidFill>
                  </a:rPr>
                  <a:t> </a:t>
                </a:r>
                <a:r>
                  <a:rPr lang="en-IN" sz="1400" dirty="0">
                    <a:solidFill>
                      <a:schemeClr val="tx1"/>
                    </a:solidFill>
                    <a:sym typeface="Wingdings" panose="05000000000000000000" pitchFamily="2" charset="2"/>
                  </a:rPr>
                  <a:t></a:t>
                </a:r>
                <a:endParaRPr lang="en-IN" sz="1400" dirty="0">
                  <a:solidFill>
                    <a:schemeClr val="tx1"/>
                  </a:solidFill>
                </a:endParaRPr>
              </a:p>
              <a:p>
                <a:pPr algn="ctr"/>
                <a:endParaRPr lang="en-IN" dirty="0"/>
              </a:p>
            </p:txBody>
          </p:sp>
        </mc:Choice>
        <mc:Fallback xmlns="">
          <p:sp>
            <p:nvSpPr>
              <p:cNvPr id="43" name="Rectangle 42"/>
              <p:cNvSpPr>
                <a:spLocks noRot="1" noChangeAspect="1" noMove="1" noResize="1" noEditPoints="1" noAdjustHandles="1" noChangeArrowheads="1" noChangeShapeType="1" noTextEdit="1"/>
              </p:cNvSpPr>
              <p:nvPr/>
            </p:nvSpPr>
            <p:spPr>
              <a:xfrm>
                <a:off x="6324600" y="3455541"/>
                <a:ext cx="811172" cy="194628"/>
              </a:xfrm>
              <a:prstGeom prst="rect">
                <a:avLst/>
              </a:prstGeom>
              <a:blipFill>
                <a:blip r:embed="rId4"/>
                <a:stretch>
                  <a:fillRect t="-9375" b="-87500"/>
                </a:stretch>
              </a:blipFill>
              <a:ln>
                <a:noFill/>
              </a:ln>
            </p:spPr>
            <p:txBody>
              <a:bodyPr/>
              <a:lstStyle/>
              <a:p>
                <a:r>
                  <a:rPr lang="en-IN">
                    <a:noFill/>
                  </a:rPr>
                  <a:t> </a:t>
                </a:r>
              </a:p>
            </p:txBody>
          </p:sp>
        </mc:Fallback>
      </mc:AlternateContent>
      <p:sp>
        <p:nvSpPr>
          <p:cNvPr id="26" name="Content Placeholder 2"/>
          <p:cNvSpPr txBox="1">
            <a:spLocks/>
          </p:cNvSpPr>
          <p:nvPr/>
        </p:nvSpPr>
        <p:spPr>
          <a:xfrm>
            <a:off x="1676400" y="1219200"/>
            <a:ext cx="9144000" cy="5562600"/>
          </a:xfrm>
          <a:prstGeom prst="rect">
            <a:avLst/>
          </a:prstGeom>
        </p:spPr>
        <p:txBody>
          <a:bodyPr vert="horz" lIns="91440" tIns="45720" rIns="91440" bIns="45720" rtlCol="0">
            <a:norm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3200" kern="1200">
                <a:solidFill>
                  <a:schemeClr val="tx1"/>
                </a:solidFill>
                <a:latin typeface="Times New Roman"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800" kern="1200">
                <a:solidFill>
                  <a:schemeClr val="tx1"/>
                </a:solidFill>
                <a:latin typeface="Times New Roman"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Clr>
                <a:srgbClr val="000099"/>
              </a:buClr>
              <a:buFont typeface="Arial" pitchFamily="34" charset="0"/>
              <a:buChar char="–"/>
              <a:defRPr sz="2000" kern="1200">
                <a:solidFill>
                  <a:schemeClr val="tx1"/>
                </a:solidFill>
                <a:latin typeface="Times New Roman"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550" indent="0">
              <a:buNone/>
            </a:pPr>
            <a:endParaRPr lang="en-IN" dirty="0"/>
          </a:p>
          <a:p>
            <a:pPr marL="336550" indent="0">
              <a:buNone/>
            </a:pPr>
            <a:endParaRPr lang="en-IN" dirty="0"/>
          </a:p>
          <a:p>
            <a:pPr marL="336550" indent="0">
              <a:buNone/>
            </a:pPr>
            <a:endParaRPr lang="en-IN" dirty="0"/>
          </a:p>
          <a:p>
            <a:pPr marL="336550" indent="0">
              <a:buNone/>
            </a:pPr>
            <a:endParaRPr lang="en-IN" sz="2400" dirty="0"/>
          </a:p>
          <a:p>
            <a:pPr marL="336550" indent="0">
              <a:buNone/>
            </a:pPr>
            <a:endParaRPr lang="en-IN" dirty="0"/>
          </a:p>
        </p:txBody>
      </p:sp>
      <p:cxnSp>
        <p:nvCxnSpPr>
          <p:cNvPr id="28" name="Straight Connector 27"/>
          <p:cNvCxnSpPr/>
          <p:nvPr/>
        </p:nvCxnSpPr>
        <p:spPr>
          <a:xfrm flipH="1">
            <a:off x="8246466" y="2757488"/>
            <a:ext cx="35522" cy="67151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Rectangular Callout 2"/>
          <p:cNvSpPr/>
          <p:nvPr/>
        </p:nvSpPr>
        <p:spPr>
          <a:xfrm>
            <a:off x="8610600" y="3733800"/>
            <a:ext cx="1447800" cy="990600"/>
          </a:xfrm>
          <a:prstGeom prst="wedgeRectCallout">
            <a:avLst>
              <a:gd name="adj1" fmla="val -72679"/>
              <a:gd name="adj2" fmla="val -14829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Times New Roman" panose="02020603050405020304" pitchFamily="18" charset="0"/>
                <a:cs typeface="Times New Roman" panose="02020603050405020304" pitchFamily="18" charset="0"/>
              </a:rPr>
              <a:t>Minima</a:t>
            </a:r>
          </a:p>
        </p:txBody>
      </p:sp>
      <p:sp>
        <p:nvSpPr>
          <p:cNvPr id="5" name="Freeform 4"/>
          <p:cNvSpPr/>
          <p:nvPr/>
        </p:nvSpPr>
        <p:spPr>
          <a:xfrm>
            <a:off x="6368955" y="1433016"/>
            <a:ext cx="3111690" cy="1310813"/>
          </a:xfrm>
          <a:custGeom>
            <a:avLst/>
            <a:gdLst>
              <a:gd name="connsiteX0" fmla="*/ 0 w 3111690"/>
              <a:gd name="connsiteY0" fmla="*/ 136478 h 1310813"/>
              <a:gd name="connsiteX1" fmla="*/ 1897039 w 3111690"/>
              <a:gd name="connsiteY1" fmla="*/ 1310185 h 1310813"/>
              <a:gd name="connsiteX2" fmla="*/ 3111690 w 3111690"/>
              <a:gd name="connsiteY2" fmla="*/ 0 h 1310813"/>
              <a:gd name="connsiteX3" fmla="*/ 3111690 w 3111690"/>
              <a:gd name="connsiteY3" fmla="*/ 0 h 1310813"/>
            </a:gdLst>
            <a:ahLst/>
            <a:cxnLst>
              <a:cxn ang="0">
                <a:pos x="connsiteX0" y="connsiteY0"/>
              </a:cxn>
              <a:cxn ang="0">
                <a:pos x="connsiteX1" y="connsiteY1"/>
              </a:cxn>
              <a:cxn ang="0">
                <a:pos x="connsiteX2" y="connsiteY2"/>
              </a:cxn>
              <a:cxn ang="0">
                <a:pos x="connsiteX3" y="connsiteY3"/>
              </a:cxn>
            </a:cxnLst>
            <a:rect l="l" t="t" r="r" b="b"/>
            <a:pathLst>
              <a:path w="3111690" h="1310813">
                <a:moveTo>
                  <a:pt x="0" y="136478"/>
                </a:moveTo>
                <a:cubicBezTo>
                  <a:pt x="689212" y="734704"/>
                  <a:pt x="1378424" y="1332931"/>
                  <a:pt x="1897039" y="1310185"/>
                </a:cubicBezTo>
                <a:cubicBezTo>
                  <a:pt x="2415654" y="1287439"/>
                  <a:pt x="3111690" y="0"/>
                  <a:pt x="3111690" y="0"/>
                </a:cubicBezTo>
                <a:lnTo>
                  <a:pt x="311169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flipH="1">
            <a:off x="7996238" y="6600825"/>
            <a:ext cx="2366962"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Error Fun with Maxima…</a:t>
            </a:r>
            <a:endParaRPr lang="en-IN" sz="1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13EC55A-A545-DD6E-B245-46C7ED8B3778}"/>
              </a:ext>
            </a:extLst>
          </p:cNvPr>
          <p:cNvSpPr txBox="1">
            <a:spLocks/>
          </p:cNvSpPr>
          <p:nvPr/>
        </p:nvSpPr>
        <p:spPr>
          <a:xfrm>
            <a:off x="0" y="6629400"/>
            <a:ext cx="4064000" cy="228600"/>
          </a:xfrm>
          <a:prstGeom prst="rect">
            <a:avLst/>
          </a:prstGeom>
          <a:solidFill>
            <a:srgbClr val="F8F200"/>
          </a:solidFill>
        </p:spPr>
        <p:txBody>
          <a:bodyPr vert="horz" lIns="91440" tIns="45720" rIns="91440" bIns="45720" rtlCol="0" anchor="ctr"/>
          <a:lstStyle>
            <a:defPPr>
              <a:defRPr lang="en-US"/>
            </a:defPPr>
            <a:lvl1pPr marL="0" algn="l" defTabSz="914400" rtl="0" eaLnBrk="1" latinLnBrk="0" hangingPunct="1">
              <a:defRPr sz="1200" b="1" kern="1200">
                <a:solidFill>
                  <a:schemeClr val="tx1"/>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11F11AC-7AF9-431E-9ABD-08011861A363}" type="datetime1">
              <a:rPr lang="en-US" smtClean="0"/>
              <a:pPr/>
              <a:t>2/6/2026</a:t>
            </a:fld>
            <a:endParaRPr lang="en-US" dirty="0"/>
          </a:p>
        </p:txBody>
      </p:sp>
      <p:sp>
        <p:nvSpPr>
          <p:cNvPr id="6" name="Footer Placeholder 4">
            <a:extLst>
              <a:ext uri="{FF2B5EF4-FFF2-40B4-BE49-F238E27FC236}">
                <a16:creationId xmlns:a16="http://schemas.microsoft.com/office/drawing/2014/main" id="{4F71EDB1-AC89-F044-3FB4-F9E1AE31803F}"/>
              </a:ext>
            </a:extLst>
          </p:cNvPr>
          <p:cNvSpPr txBox="1">
            <a:spLocks/>
          </p:cNvSpPr>
          <p:nvPr/>
        </p:nvSpPr>
        <p:spPr>
          <a:xfrm>
            <a:off x="3302002" y="6629400"/>
            <a:ext cx="5515428" cy="228600"/>
          </a:xfrm>
          <a:prstGeom prst="rect">
            <a:avLst/>
          </a:prstGeom>
          <a:solidFill>
            <a:srgbClr val="868FE6"/>
          </a:solidFill>
        </p:spPr>
        <p:txBody>
          <a:bodyPr vert="horz" lIns="91440" tIns="45720" rIns="91440" bIns="45720" rtlCol="0" anchor="ctr"/>
          <a:lstStyle>
            <a:defPPr>
              <a:defRPr lang="en-US"/>
            </a:defPPr>
            <a:lvl1pPr marL="0" algn="ctr" defTabSz="914400" rtl="0" eaLnBrk="1" latinLnBrk="0" hangingPunct="1">
              <a:defRPr sz="1200" b="1" kern="1200">
                <a:solidFill>
                  <a:schemeClr val="tx1"/>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Sibarama Panigrahi, Dept. of CSE, NIT Rourkela</a:t>
            </a:r>
            <a:endParaRPr lang="en-US" dirty="0"/>
          </a:p>
        </p:txBody>
      </p:sp>
      <p:sp>
        <p:nvSpPr>
          <p:cNvPr id="7" name="Slide Number Placeholder 5">
            <a:extLst>
              <a:ext uri="{FF2B5EF4-FFF2-40B4-BE49-F238E27FC236}">
                <a16:creationId xmlns:a16="http://schemas.microsoft.com/office/drawing/2014/main" id="{5B2AA9F8-6C31-03CD-017F-5D078596E717}"/>
              </a:ext>
            </a:extLst>
          </p:cNvPr>
          <p:cNvSpPr txBox="1">
            <a:spLocks/>
          </p:cNvSpPr>
          <p:nvPr/>
        </p:nvSpPr>
        <p:spPr>
          <a:xfrm>
            <a:off x="8128000" y="6629400"/>
            <a:ext cx="4064000" cy="228600"/>
          </a:xfrm>
          <a:prstGeom prst="rect">
            <a:avLst/>
          </a:prstGeom>
          <a:solidFill>
            <a:srgbClr val="F8F200"/>
          </a:solidFill>
        </p:spPr>
        <p:txBody>
          <a:bodyPr vert="horz" lIns="91440" tIns="45720" rIns="91440" bIns="45720" rtlCol="0" anchor="ctr"/>
          <a:lstStyle>
            <a:defPPr>
              <a:defRPr lang="en-US"/>
            </a:defPPr>
            <a:lvl1pPr marL="0" algn="r" defTabSz="914400" rtl="0" eaLnBrk="1" latinLnBrk="0" hangingPunct="1">
              <a:defRPr sz="1200" b="1" kern="1200">
                <a:solidFill>
                  <a:schemeClr val="tx1">
                    <a:tint val="75000"/>
                  </a:schemeClr>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BC55B-0FAD-4C3D-BAA3-9C331FD1A725}" type="slidenum">
              <a:rPr lang="en-US" smtClean="0"/>
              <a:pPr/>
              <a:t>43</a:t>
            </a:fld>
            <a:endParaRPr lang="en-US" dirty="0"/>
          </a:p>
        </p:txBody>
      </p:sp>
      <p:sp>
        <p:nvSpPr>
          <p:cNvPr id="8" name="TextBox 7">
            <a:extLst>
              <a:ext uri="{FF2B5EF4-FFF2-40B4-BE49-F238E27FC236}">
                <a16:creationId xmlns:a16="http://schemas.microsoft.com/office/drawing/2014/main" id="{210C2379-0551-3493-2055-B30999DF1DA7}"/>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Error Function with a Single Maxima</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8532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Error Function with a Maxima and No Minima</a:t>
            </a:r>
          </a:p>
        </p:txBody>
      </p:sp>
      <p:sp>
        <p:nvSpPr>
          <p:cNvPr id="15" name="Date Placeholder 3"/>
          <p:cNvSpPr>
            <a:spLocks noGrp="1"/>
          </p:cNvSpPr>
          <p:nvPr>
            <p:ph type="dt" sz="half" idx="10"/>
          </p:nvPr>
        </p:nvSpPr>
        <p:spPr>
          <a:xfrm>
            <a:off x="1524000" y="6629400"/>
            <a:ext cx="3048000" cy="228600"/>
          </a:xfrm>
        </p:spPr>
        <p:txBody>
          <a:bodyPr/>
          <a:lstStyle/>
          <a:p>
            <a:fld id="{E7067A60-51C7-4095-BFA9-1CE32DCBA06F}" type="datetime1">
              <a:rPr lang="en-US" smtClean="0"/>
              <a:pPr/>
              <a:t>2/6/2026</a:t>
            </a:fld>
            <a:endParaRPr lang="en-US" dirty="0"/>
          </a:p>
        </p:txBody>
      </p:sp>
      <p:sp>
        <p:nvSpPr>
          <p:cNvPr id="16" name="Slide Number Placeholder 5"/>
          <p:cNvSpPr>
            <a:spLocks noGrp="1"/>
          </p:cNvSpPr>
          <p:nvPr>
            <p:ph type="sldNum" sz="quarter" idx="12"/>
          </p:nvPr>
        </p:nvSpPr>
        <p:spPr>
          <a:xfrm>
            <a:off x="7620000" y="6629400"/>
            <a:ext cx="3048000" cy="228600"/>
          </a:xfrm>
        </p:spPr>
        <p:txBody>
          <a:bodyPr/>
          <a:lstStyle/>
          <a:p>
            <a:r>
              <a:rPr lang="en-US" dirty="0"/>
              <a:t>12</a:t>
            </a:r>
          </a:p>
        </p:txBody>
      </p:sp>
      <p:sp>
        <p:nvSpPr>
          <p:cNvPr id="17" name="Footer Placeholder 4">
            <a:extLst>
              <a:ext uri="{FF2B5EF4-FFF2-40B4-BE49-F238E27FC236}">
                <a16:creationId xmlns:a16="http://schemas.microsoft.com/office/drawing/2014/main" id="{CBB301ED-B8A4-4772-B559-A9E41E7472BD}"/>
              </a:ext>
            </a:extLst>
          </p:cNvPr>
          <p:cNvSpPr>
            <a:spLocks noGrp="1"/>
          </p:cNvSpPr>
          <p:nvPr>
            <p:ph type="ftr" sz="quarter" idx="11"/>
          </p:nvPr>
        </p:nvSpPr>
        <p:spPr>
          <a:xfrm>
            <a:off x="3810001" y="6629400"/>
            <a:ext cx="4136571" cy="228600"/>
          </a:xfrm>
        </p:spPr>
        <p:txBody>
          <a:bodyPr/>
          <a:lstStyle/>
          <a:p>
            <a:r>
              <a:rPr lang="en-US" dirty="0"/>
              <a:t>Dr. Sibarama Panigrahi, Dept. of CSE, NIT Rourkela</a:t>
            </a:r>
          </a:p>
        </p:txBody>
      </p:sp>
      <p:sp>
        <p:nvSpPr>
          <p:cNvPr id="18" name="Content Placeholder 2"/>
          <p:cNvSpPr>
            <a:spLocks noGrp="1"/>
          </p:cNvSpPr>
          <p:nvPr>
            <p:ph idx="1"/>
          </p:nvPr>
        </p:nvSpPr>
        <p:spPr>
          <a:xfrm>
            <a:off x="1524000" y="1066800"/>
            <a:ext cx="9144000" cy="5562600"/>
          </a:xfrm>
        </p:spPr>
        <p:txBody>
          <a:bodyPr>
            <a:normAutofit/>
          </a:bodyPr>
          <a:lstStyle/>
          <a:p>
            <a:pPr marL="336550" indent="0">
              <a:buNone/>
            </a:pPr>
            <a:endParaRPr lang="en-IN" sz="2000" i="1" dirty="0"/>
          </a:p>
          <a:p>
            <a:pPr marL="336550" indent="0">
              <a:buNone/>
            </a:pPr>
            <a:endParaRPr lang="en-IN" sz="2000" dirty="0"/>
          </a:p>
          <a:p>
            <a:pPr marL="336550" indent="0">
              <a:buNone/>
            </a:pPr>
            <a:endParaRPr lang="en-IN" sz="2000" dirty="0"/>
          </a:p>
          <a:p>
            <a:pPr marL="336550" indent="0">
              <a:buNone/>
            </a:pPr>
            <a:endParaRPr lang="en-IN" sz="2000" dirty="0"/>
          </a:p>
          <a:p>
            <a:pPr marL="336550" indent="0">
              <a:buNone/>
            </a:pPr>
            <a:endParaRPr lang="en-IN" sz="2000" dirty="0"/>
          </a:p>
          <a:p>
            <a:pPr marL="336550" indent="0">
              <a:buNone/>
            </a:pPr>
            <a:endParaRPr lang="en-IN" sz="2000" dirty="0"/>
          </a:p>
        </p:txBody>
      </p:sp>
      <p:graphicFrame>
        <p:nvGraphicFramePr>
          <p:cNvPr id="20" name="Chart 19"/>
          <p:cNvGraphicFramePr/>
          <p:nvPr/>
        </p:nvGraphicFramePr>
        <p:xfrm>
          <a:off x="5257800" y="990600"/>
          <a:ext cx="5029200" cy="2514600"/>
        </p:xfrm>
        <a:graphic>
          <a:graphicData uri="http://schemas.openxmlformats.org/drawingml/2006/chart">
            <c:chart xmlns:c="http://schemas.openxmlformats.org/drawingml/2006/chart" xmlns:r="http://schemas.openxmlformats.org/officeDocument/2006/relationships" r:id="rId2"/>
          </a:graphicData>
        </a:graphic>
      </p:graphicFrame>
      <p:cxnSp>
        <p:nvCxnSpPr>
          <p:cNvPr id="22" name="Straight Arrow Connector 21"/>
          <p:cNvCxnSpPr/>
          <p:nvPr/>
        </p:nvCxnSpPr>
        <p:spPr>
          <a:xfrm flipV="1">
            <a:off x="5410200" y="990600"/>
            <a:ext cx="0" cy="2362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184932" y="1327770"/>
            <a:ext cx="3343365" cy="129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p:cNvSpPr/>
              <p:nvPr/>
            </p:nvSpPr>
            <p:spPr>
              <a:xfrm rot="16200000">
                <a:off x="4846792" y="1244104"/>
                <a:ext cx="811172" cy="19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IN" sz="1200" i="1">
                          <a:solidFill>
                            <a:schemeClr val="tx1"/>
                          </a:solidFill>
                          <a:latin typeface="Cambria Math" panose="02040503050406030204" pitchFamily="18" charset="0"/>
                        </a:rPr>
                        <m:t>𝑦</m:t>
                      </m:r>
                      <m:r>
                        <a:rPr lang="en-IN" sz="1200" i="1">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𝑓</m:t>
                      </m:r>
                      <m:r>
                        <a:rPr lang="en-IN" sz="1200" i="1">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𝑥</m:t>
                      </m:r>
                      <m:r>
                        <a:rPr lang="en-IN" sz="1200" i="1">
                          <a:solidFill>
                            <a:schemeClr val="tx1"/>
                          </a:solidFill>
                          <a:latin typeface="Cambria Math" panose="02040503050406030204" pitchFamily="18" charset="0"/>
                        </a:rPr>
                        <m:t>)</m:t>
                      </m:r>
                    </m:oMath>
                  </m:oMathPara>
                </a14:m>
                <a:endParaRPr lang="en-IN" sz="1200" dirty="0">
                  <a:solidFill>
                    <a:schemeClr val="tx1"/>
                  </a:solidFill>
                </a:endParaRPr>
              </a:p>
              <a:p>
                <a:pPr algn="ctr"/>
                <a:endParaRPr lang="en-IN" dirty="0"/>
              </a:p>
            </p:txBody>
          </p:sp>
        </mc:Choice>
        <mc:Fallback xmlns="">
          <p:sp>
            <p:nvSpPr>
              <p:cNvPr id="42" name="Rectangle 41"/>
              <p:cNvSpPr>
                <a:spLocks noRot="1" noChangeAspect="1" noMove="1" noResize="1" noEditPoints="1" noAdjustHandles="1" noChangeArrowheads="1" noChangeShapeType="1" noTextEdit="1"/>
              </p:cNvSpPr>
              <p:nvPr/>
            </p:nvSpPr>
            <p:spPr>
              <a:xfrm rot="16200000">
                <a:off x="4846792" y="1244104"/>
                <a:ext cx="811172" cy="194628"/>
              </a:xfrm>
              <a:prstGeom prst="rect">
                <a:avLst/>
              </a:prstGeom>
              <a:blipFill>
                <a:blip r:embed="rId3"/>
                <a:stretch>
                  <a:fillRect l="-3125" r="-3125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6324600" y="3455541"/>
                <a:ext cx="811172" cy="19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i="1" dirty="0">
                  <a:solidFill>
                    <a:schemeClr val="tx1"/>
                  </a:solidFill>
                  <a:latin typeface="Cambria Math" panose="02040503050406030204" pitchFamily="18" charset="0"/>
                </a:endParaRPr>
              </a:p>
              <a:p>
                <a:pPr algn="ctr"/>
                <a14:m>
                  <m:oMath xmlns:m="http://schemas.openxmlformats.org/officeDocument/2006/math">
                    <m:r>
                      <a:rPr lang="en-IN" sz="2400" i="1">
                        <a:solidFill>
                          <a:schemeClr val="tx1"/>
                        </a:solidFill>
                        <a:latin typeface="Cambria Math" panose="02040503050406030204" pitchFamily="18" charset="0"/>
                      </a:rPr>
                      <m:t>𝑥</m:t>
                    </m:r>
                  </m:oMath>
                </a14:m>
                <a:r>
                  <a:rPr lang="en-IN" sz="1400" dirty="0">
                    <a:solidFill>
                      <a:schemeClr val="tx1"/>
                    </a:solidFill>
                  </a:rPr>
                  <a:t> </a:t>
                </a:r>
                <a:r>
                  <a:rPr lang="en-IN" sz="1400" dirty="0">
                    <a:solidFill>
                      <a:schemeClr val="tx1"/>
                    </a:solidFill>
                    <a:sym typeface="Wingdings" panose="05000000000000000000" pitchFamily="2" charset="2"/>
                  </a:rPr>
                  <a:t></a:t>
                </a:r>
                <a:endParaRPr lang="en-IN" sz="1400" dirty="0">
                  <a:solidFill>
                    <a:schemeClr val="tx1"/>
                  </a:solidFill>
                </a:endParaRPr>
              </a:p>
              <a:p>
                <a:pPr algn="ctr"/>
                <a:endParaRPr lang="en-IN" dirty="0"/>
              </a:p>
            </p:txBody>
          </p:sp>
        </mc:Choice>
        <mc:Fallback xmlns="">
          <p:sp>
            <p:nvSpPr>
              <p:cNvPr id="43" name="Rectangle 42"/>
              <p:cNvSpPr>
                <a:spLocks noRot="1" noChangeAspect="1" noMove="1" noResize="1" noEditPoints="1" noAdjustHandles="1" noChangeArrowheads="1" noChangeShapeType="1" noTextEdit="1"/>
              </p:cNvSpPr>
              <p:nvPr/>
            </p:nvSpPr>
            <p:spPr>
              <a:xfrm>
                <a:off x="6324600" y="3455541"/>
                <a:ext cx="811172" cy="194628"/>
              </a:xfrm>
              <a:prstGeom prst="rect">
                <a:avLst/>
              </a:prstGeom>
              <a:blipFill>
                <a:blip r:embed="rId4"/>
                <a:stretch>
                  <a:fillRect t="-9375" b="-87500"/>
                </a:stretch>
              </a:blipFill>
              <a:ln>
                <a:noFill/>
              </a:ln>
            </p:spPr>
            <p:txBody>
              <a:bodyPr/>
              <a:lstStyle/>
              <a:p>
                <a:r>
                  <a:rPr lang="en-IN">
                    <a:noFill/>
                  </a:rPr>
                  <a:t> </a:t>
                </a:r>
              </a:p>
            </p:txBody>
          </p:sp>
        </mc:Fallback>
      </mc:AlternateContent>
      <p:sp>
        <p:nvSpPr>
          <p:cNvPr id="26" name="Content Placeholder 2"/>
          <p:cNvSpPr txBox="1">
            <a:spLocks/>
          </p:cNvSpPr>
          <p:nvPr/>
        </p:nvSpPr>
        <p:spPr>
          <a:xfrm>
            <a:off x="1676400" y="1219200"/>
            <a:ext cx="9144000" cy="5562600"/>
          </a:xfrm>
          <a:prstGeom prst="rect">
            <a:avLst/>
          </a:prstGeom>
        </p:spPr>
        <p:txBody>
          <a:bodyPr vert="horz" lIns="91440" tIns="45720" rIns="91440" bIns="45720" rtlCol="0">
            <a:norm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3200" kern="1200">
                <a:solidFill>
                  <a:schemeClr val="tx1"/>
                </a:solidFill>
                <a:latin typeface="Times New Roman"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800" kern="1200">
                <a:solidFill>
                  <a:schemeClr val="tx1"/>
                </a:solidFill>
                <a:latin typeface="Times New Roman"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Clr>
                <a:srgbClr val="000099"/>
              </a:buClr>
              <a:buFont typeface="Arial" pitchFamily="34" charset="0"/>
              <a:buChar char="–"/>
              <a:defRPr sz="2000" kern="1200">
                <a:solidFill>
                  <a:schemeClr val="tx1"/>
                </a:solidFill>
                <a:latin typeface="Times New Roman"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550" indent="0">
              <a:buNone/>
            </a:pPr>
            <a:endParaRPr lang="en-IN" dirty="0"/>
          </a:p>
          <a:p>
            <a:pPr marL="336550" indent="0">
              <a:buNone/>
            </a:pPr>
            <a:endParaRPr lang="en-IN" dirty="0"/>
          </a:p>
          <a:p>
            <a:pPr marL="336550" indent="0">
              <a:buNone/>
            </a:pPr>
            <a:endParaRPr lang="en-IN" dirty="0"/>
          </a:p>
          <a:p>
            <a:pPr marL="336550" indent="0">
              <a:buNone/>
            </a:pPr>
            <a:endParaRPr lang="en-IN" sz="2400" dirty="0"/>
          </a:p>
          <a:p>
            <a:pPr marL="336550" indent="0">
              <a:buNone/>
            </a:pPr>
            <a:endParaRPr lang="en-IN" dirty="0"/>
          </a:p>
        </p:txBody>
      </p:sp>
      <p:sp>
        <p:nvSpPr>
          <p:cNvPr id="21" name="Rectangular Callout 20"/>
          <p:cNvSpPr/>
          <p:nvPr/>
        </p:nvSpPr>
        <p:spPr>
          <a:xfrm>
            <a:off x="2914490" y="2362717"/>
            <a:ext cx="1447800" cy="941696"/>
          </a:xfrm>
          <a:prstGeom prst="wedgeRectCallout">
            <a:avLst>
              <a:gd name="adj1" fmla="val 253480"/>
              <a:gd name="adj2" fmla="val -15843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Times New Roman" panose="02020603050405020304" pitchFamily="18" charset="0"/>
                <a:cs typeface="Times New Roman" panose="02020603050405020304" pitchFamily="18" charset="0"/>
              </a:rPr>
              <a:t>Maxima</a:t>
            </a:r>
          </a:p>
        </p:txBody>
      </p:sp>
      <p:sp>
        <p:nvSpPr>
          <p:cNvPr id="4" name="Freeform 3"/>
          <p:cNvSpPr/>
          <p:nvPr/>
        </p:nvSpPr>
        <p:spPr>
          <a:xfrm>
            <a:off x="5631976" y="1336612"/>
            <a:ext cx="3766782" cy="1856964"/>
          </a:xfrm>
          <a:custGeom>
            <a:avLst/>
            <a:gdLst>
              <a:gd name="connsiteX0" fmla="*/ 0 w 3766782"/>
              <a:gd name="connsiteY0" fmla="*/ 1665895 h 1856964"/>
              <a:gd name="connsiteX1" fmla="*/ 1965278 w 3766782"/>
              <a:gd name="connsiteY1" fmla="*/ 869 h 1856964"/>
              <a:gd name="connsiteX2" fmla="*/ 3766782 w 3766782"/>
              <a:gd name="connsiteY2" fmla="*/ 1856964 h 1856964"/>
            </a:gdLst>
            <a:ahLst/>
            <a:cxnLst>
              <a:cxn ang="0">
                <a:pos x="connsiteX0" y="connsiteY0"/>
              </a:cxn>
              <a:cxn ang="0">
                <a:pos x="connsiteX1" y="connsiteY1"/>
              </a:cxn>
              <a:cxn ang="0">
                <a:pos x="connsiteX2" y="connsiteY2"/>
              </a:cxn>
            </a:cxnLst>
            <a:rect l="l" t="t" r="r" b="b"/>
            <a:pathLst>
              <a:path w="3766782" h="1856964">
                <a:moveTo>
                  <a:pt x="0" y="1665895"/>
                </a:moveTo>
                <a:cubicBezTo>
                  <a:pt x="668740" y="817459"/>
                  <a:pt x="1337481" y="-30976"/>
                  <a:pt x="1965278" y="869"/>
                </a:cubicBezTo>
                <a:cubicBezTo>
                  <a:pt x="2593075" y="32714"/>
                  <a:pt x="3450609" y="1533967"/>
                  <a:pt x="3766782" y="18569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flipH="1">
            <a:off x="7996238" y="6600825"/>
            <a:ext cx="2366962"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Error Fun: No Max No Min</a:t>
            </a:r>
            <a:endParaRPr lang="en-IN" sz="1400" dirty="0">
              <a:latin typeface="Times New Roman" panose="02020603050405020304" pitchFamily="18" charset="0"/>
              <a:cs typeface="Times New Roman" panose="02020603050405020304" pitchFamily="18" charset="0"/>
            </a:endParaRPr>
          </a:p>
        </p:txBody>
      </p:sp>
      <p:sp>
        <p:nvSpPr>
          <p:cNvPr id="3" name="Date Placeholder 3">
            <a:extLst>
              <a:ext uri="{FF2B5EF4-FFF2-40B4-BE49-F238E27FC236}">
                <a16:creationId xmlns:a16="http://schemas.microsoft.com/office/drawing/2014/main" id="{549A97B8-1E28-7532-2034-5DF0E96000DF}"/>
              </a:ext>
            </a:extLst>
          </p:cNvPr>
          <p:cNvSpPr txBox="1">
            <a:spLocks/>
          </p:cNvSpPr>
          <p:nvPr/>
        </p:nvSpPr>
        <p:spPr>
          <a:xfrm>
            <a:off x="0" y="6629400"/>
            <a:ext cx="4064000" cy="228600"/>
          </a:xfrm>
          <a:prstGeom prst="rect">
            <a:avLst/>
          </a:prstGeom>
          <a:solidFill>
            <a:srgbClr val="F8F200"/>
          </a:solidFill>
        </p:spPr>
        <p:txBody>
          <a:bodyPr vert="horz" lIns="91440" tIns="45720" rIns="91440" bIns="45720" rtlCol="0" anchor="ctr"/>
          <a:lstStyle>
            <a:defPPr>
              <a:defRPr lang="en-US"/>
            </a:defPPr>
            <a:lvl1pPr marL="0" algn="l" defTabSz="914400" rtl="0" eaLnBrk="1" latinLnBrk="0" hangingPunct="1">
              <a:defRPr sz="1200" b="1" kern="1200">
                <a:solidFill>
                  <a:schemeClr val="tx1"/>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11F11AC-7AF9-431E-9ABD-08011861A363}" type="datetime1">
              <a:rPr lang="en-US" smtClean="0"/>
              <a:pPr/>
              <a:t>2/6/2026</a:t>
            </a:fld>
            <a:endParaRPr lang="en-US" dirty="0"/>
          </a:p>
        </p:txBody>
      </p:sp>
      <p:sp>
        <p:nvSpPr>
          <p:cNvPr id="5" name="Footer Placeholder 4">
            <a:extLst>
              <a:ext uri="{FF2B5EF4-FFF2-40B4-BE49-F238E27FC236}">
                <a16:creationId xmlns:a16="http://schemas.microsoft.com/office/drawing/2014/main" id="{A23508CD-8A6C-1AD9-A076-8B8188B19129}"/>
              </a:ext>
            </a:extLst>
          </p:cNvPr>
          <p:cNvSpPr txBox="1">
            <a:spLocks/>
          </p:cNvSpPr>
          <p:nvPr/>
        </p:nvSpPr>
        <p:spPr>
          <a:xfrm>
            <a:off x="3302002" y="6629400"/>
            <a:ext cx="5515428" cy="228600"/>
          </a:xfrm>
          <a:prstGeom prst="rect">
            <a:avLst/>
          </a:prstGeom>
          <a:solidFill>
            <a:srgbClr val="868FE6"/>
          </a:solidFill>
        </p:spPr>
        <p:txBody>
          <a:bodyPr vert="horz" lIns="91440" tIns="45720" rIns="91440" bIns="45720" rtlCol="0" anchor="ctr"/>
          <a:lstStyle>
            <a:defPPr>
              <a:defRPr lang="en-US"/>
            </a:defPPr>
            <a:lvl1pPr marL="0" algn="ctr" defTabSz="914400" rtl="0" eaLnBrk="1" latinLnBrk="0" hangingPunct="1">
              <a:defRPr sz="1200" b="1" kern="1200">
                <a:solidFill>
                  <a:schemeClr val="tx1"/>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C58AE37A-A716-ABE6-2549-C2423AC79AFB}"/>
              </a:ext>
            </a:extLst>
          </p:cNvPr>
          <p:cNvSpPr txBox="1">
            <a:spLocks/>
          </p:cNvSpPr>
          <p:nvPr/>
        </p:nvSpPr>
        <p:spPr>
          <a:xfrm>
            <a:off x="8128000" y="6629400"/>
            <a:ext cx="4064000" cy="228600"/>
          </a:xfrm>
          <a:prstGeom prst="rect">
            <a:avLst/>
          </a:prstGeom>
          <a:solidFill>
            <a:srgbClr val="F8F200"/>
          </a:solidFill>
        </p:spPr>
        <p:txBody>
          <a:bodyPr vert="horz" lIns="91440" tIns="45720" rIns="91440" bIns="45720" rtlCol="0" anchor="ctr"/>
          <a:lstStyle>
            <a:defPPr>
              <a:defRPr lang="en-US"/>
            </a:defPPr>
            <a:lvl1pPr marL="0" algn="r" defTabSz="914400" rtl="0" eaLnBrk="1" latinLnBrk="0" hangingPunct="1">
              <a:defRPr sz="1200" b="1" kern="1200">
                <a:solidFill>
                  <a:schemeClr val="tx1">
                    <a:tint val="75000"/>
                  </a:schemeClr>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BC55B-0FAD-4C3D-BAA3-9C331FD1A725}" type="slidenum">
              <a:rPr lang="en-US" smtClean="0"/>
              <a:pPr/>
              <a:t>44</a:t>
            </a:fld>
            <a:endParaRPr lang="en-US" dirty="0"/>
          </a:p>
        </p:txBody>
      </p:sp>
      <p:sp>
        <p:nvSpPr>
          <p:cNvPr id="7" name="TextBox 6">
            <a:extLst>
              <a:ext uri="{FF2B5EF4-FFF2-40B4-BE49-F238E27FC236}">
                <a16:creationId xmlns:a16="http://schemas.microsoft.com/office/drawing/2014/main" id="{7561A8A5-715E-DDED-78CF-BE1D54A61765}"/>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Error Function with No Maxima and No Minima</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4480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Error Function without a Maxima and Minima</a:t>
            </a:r>
          </a:p>
        </p:txBody>
      </p:sp>
      <p:sp>
        <p:nvSpPr>
          <p:cNvPr id="15" name="Date Placeholder 3"/>
          <p:cNvSpPr>
            <a:spLocks noGrp="1"/>
          </p:cNvSpPr>
          <p:nvPr>
            <p:ph type="dt" sz="half" idx="10"/>
          </p:nvPr>
        </p:nvSpPr>
        <p:spPr>
          <a:xfrm>
            <a:off x="1524000" y="6629400"/>
            <a:ext cx="3048000" cy="228600"/>
          </a:xfrm>
        </p:spPr>
        <p:txBody>
          <a:bodyPr/>
          <a:lstStyle/>
          <a:p>
            <a:fld id="{E7067A60-51C7-4095-BFA9-1CE32DCBA06F}" type="datetime1">
              <a:rPr lang="en-US" smtClean="0"/>
              <a:pPr/>
              <a:t>2/6/2026</a:t>
            </a:fld>
            <a:endParaRPr lang="en-US" dirty="0"/>
          </a:p>
        </p:txBody>
      </p:sp>
      <p:sp>
        <p:nvSpPr>
          <p:cNvPr id="16" name="Slide Number Placeholder 5"/>
          <p:cNvSpPr>
            <a:spLocks noGrp="1"/>
          </p:cNvSpPr>
          <p:nvPr>
            <p:ph type="sldNum" sz="quarter" idx="12"/>
          </p:nvPr>
        </p:nvSpPr>
        <p:spPr>
          <a:xfrm>
            <a:off x="7620000" y="6629400"/>
            <a:ext cx="3048000" cy="228600"/>
          </a:xfrm>
        </p:spPr>
        <p:txBody>
          <a:bodyPr/>
          <a:lstStyle/>
          <a:p>
            <a:r>
              <a:rPr lang="en-US" dirty="0"/>
              <a:t>12</a:t>
            </a:r>
          </a:p>
        </p:txBody>
      </p:sp>
      <p:sp>
        <p:nvSpPr>
          <p:cNvPr id="17" name="Footer Placeholder 4">
            <a:extLst>
              <a:ext uri="{FF2B5EF4-FFF2-40B4-BE49-F238E27FC236}">
                <a16:creationId xmlns:a16="http://schemas.microsoft.com/office/drawing/2014/main" id="{CBB301ED-B8A4-4772-B559-A9E41E7472BD}"/>
              </a:ext>
            </a:extLst>
          </p:cNvPr>
          <p:cNvSpPr>
            <a:spLocks noGrp="1"/>
          </p:cNvSpPr>
          <p:nvPr>
            <p:ph type="ftr" sz="quarter" idx="11"/>
          </p:nvPr>
        </p:nvSpPr>
        <p:spPr>
          <a:xfrm>
            <a:off x="3810001" y="6629400"/>
            <a:ext cx="4136571" cy="228600"/>
          </a:xfrm>
        </p:spPr>
        <p:txBody>
          <a:bodyPr/>
          <a:lstStyle/>
          <a:p>
            <a:r>
              <a:rPr lang="en-US" dirty="0"/>
              <a:t>Dr. Sibarama Panigrahi, Dept. of CSE, NIT Rourkela</a:t>
            </a:r>
          </a:p>
        </p:txBody>
      </p:sp>
      <p:sp>
        <p:nvSpPr>
          <p:cNvPr id="18" name="Content Placeholder 2"/>
          <p:cNvSpPr>
            <a:spLocks noGrp="1"/>
          </p:cNvSpPr>
          <p:nvPr>
            <p:ph idx="1"/>
          </p:nvPr>
        </p:nvSpPr>
        <p:spPr>
          <a:xfrm>
            <a:off x="1524000" y="1066800"/>
            <a:ext cx="9144000" cy="5562600"/>
          </a:xfrm>
        </p:spPr>
        <p:txBody>
          <a:bodyPr>
            <a:normAutofit/>
          </a:bodyPr>
          <a:lstStyle/>
          <a:p>
            <a:pPr marL="336550" indent="0">
              <a:buNone/>
            </a:pPr>
            <a:endParaRPr lang="en-IN" sz="2000" i="1" dirty="0"/>
          </a:p>
          <a:p>
            <a:pPr marL="336550" indent="0">
              <a:buNone/>
            </a:pPr>
            <a:endParaRPr lang="en-IN" sz="2000" dirty="0"/>
          </a:p>
          <a:p>
            <a:pPr marL="336550" indent="0">
              <a:buNone/>
            </a:pPr>
            <a:endParaRPr lang="en-IN" sz="2000" dirty="0"/>
          </a:p>
          <a:p>
            <a:pPr marL="336550" indent="0">
              <a:buNone/>
            </a:pPr>
            <a:endParaRPr lang="en-IN" sz="2000" dirty="0"/>
          </a:p>
          <a:p>
            <a:pPr marL="336550" indent="0">
              <a:buNone/>
            </a:pPr>
            <a:endParaRPr lang="en-IN" sz="2000" dirty="0"/>
          </a:p>
          <a:p>
            <a:pPr marL="336550" indent="0">
              <a:buNone/>
            </a:pPr>
            <a:endParaRPr lang="en-IN" sz="2000" dirty="0"/>
          </a:p>
        </p:txBody>
      </p:sp>
      <p:graphicFrame>
        <p:nvGraphicFramePr>
          <p:cNvPr id="20" name="Chart 19"/>
          <p:cNvGraphicFramePr/>
          <p:nvPr/>
        </p:nvGraphicFramePr>
        <p:xfrm>
          <a:off x="5257800" y="990600"/>
          <a:ext cx="5029200" cy="2514600"/>
        </p:xfrm>
        <a:graphic>
          <a:graphicData uri="http://schemas.openxmlformats.org/drawingml/2006/chart">
            <c:chart xmlns:c="http://schemas.openxmlformats.org/drawingml/2006/chart" xmlns:r="http://schemas.openxmlformats.org/officeDocument/2006/relationships" r:id="rId2"/>
          </a:graphicData>
        </a:graphic>
      </p:graphicFrame>
      <p:cxnSp>
        <p:nvCxnSpPr>
          <p:cNvPr id="22" name="Straight Arrow Connector 21"/>
          <p:cNvCxnSpPr/>
          <p:nvPr/>
        </p:nvCxnSpPr>
        <p:spPr>
          <a:xfrm flipV="1">
            <a:off x="5410200" y="990600"/>
            <a:ext cx="0" cy="2362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p:cNvSpPr/>
              <p:nvPr/>
            </p:nvSpPr>
            <p:spPr>
              <a:xfrm rot="16200000">
                <a:off x="4846792" y="1244104"/>
                <a:ext cx="811172" cy="19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IN" sz="1200" i="1">
                          <a:solidFill>
                            <a:schemeClr val="tx1"/>
                          </a:solidFill>
                          <a:latin typeface="Cambria Math" panose="02040503050406030204" pitchFamily="18" charset="0"/>
                        </a:rPr>
                        <m:t>𝑦</m:t>
                      </m:r>
                      <m:r>
                        <a:rPr lang="en-IN" sz="1200" i="1">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𝑓</m:t>
                      </m:r>
                      <m:r>
                        <a:rPr lang="en-IN" sz="1200" i="1">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𝑥</m:t>
                      </m:r>
                      <m:r>
                        <a:rPr lang="en-IN" sz="1200" i="1">
                          <a:solidFill>
                            <a:schemeClr val="tx1"/>
                          </a:solidFill>
                          <a:latin typeface="Cambria Math" panose="02040503050406030204" pitchFamily="18" charset="0"/>
                        </a:rPr>
                        <m:t>)</m:t>
                      </m:r>
                    </m:oMath>
                  </m:oMathPara>
                </a14:m>
                <a:endParaRPr lang="en-IN" sz="1200" dirty="0">
                  <a:solidFill>
                    <a:schemeClr val="tx1"/>
                  </a:solidFill>
                </a:endParaRPr>
              </a:p>
              <a:p>
                <a:pPr algn="ctr"/>
                <a:endParaRPr lang="en-IN" dirty="0"/>
              </a:p>
            </p:txBody>
          </p:sp>
        </mc:Choice>
        <mc:Fallback xmlns="">
          <p:sp>
            <p:nvSpPr>
              <p:cNvPr id="42" name="Rectangle 41"/>
              <p:cNvSpPr>
                <a:spLocks noRot="1" noChangeAspect="1" noMove="1" noResize="1" noEditPoints="1" noAdjustHandles="1" noChangeArrowheads="1" noChangeShapeType="1" noTextEdit="1"/>
              </p:cNvSpPr>
              <p:nvPr/>
            </p:nvSpPr>
            <p:spPr>
              <a:xfrm rot="16200000">
                <a:off x="4846792" y="1244104"/>
                <a:ext cx="811172" cy="194628"/>
              </a:xfrm>
              <a:prstGeom prst="rect">
                <a:avLst/>
              </a:prstGeom>
              <a:blipFill>
                <a:blip r:embed="rId3"/>
                <a:stretch>
                  <a:fillRect l="-3125" r="-3125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6324600" y="3455541"/>
                <a:ext cx="811172" cy="19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i="1" dirty="0">
                  <a:solidFill>
                    <a:schemeClr val="tx1"/>
                  </a:solidFill>
                  <a:latin typeface="Cambria Math" panose="02040503050406030204" pitchFamily="18" charset="0"/>
                </a:endParaRPr>
              </a:p>
              <a:p>
                <a:pPr algn="ctr"/>
                <a14:m>
                  <m:oMath xmlns:m="http://schemas.openxmlformats.org/officeDocument/2006/math">
                    <m:r>
                      <a:rPr lang="en-IN" sz="2400" i="1">
                        <a:solidFill>
                          <a:schemeClr val="tx1"/>
                        </a:solidFill>
                        <a:latin typeface="Cambria Math" panose="02040503050406030204" pitchFamily="18" charset="0"/>
                      </a:rPr>
                      <m:t>𝑥</m:t>
                    </m:r>
                  </m:oMath>
                </a14:m>
                <a:r>
                  <a:rPr lang="en-IN" sz="1400" dirty="0">
                    <a:solidFill>
                      <a:schemeClr val="tx1"/>
                    </a:solidFill>
                  </a:rPr>
                  <a:t> </a:t>
                </a:r>
                <a:r>
                  <a:rPr lang="en-IN" sz="1400" dirty="0">
                    <a:solidFill>
                      <a:schemeClr val="tx1"/>
                    </a:solidFill>
                    <a:sym typeface="Wingdings" panose="05000000000000000000" pitchFamily="2" charset="2"/>
                  </a:rPr>
                  <a:t></a:t>
                </a:r>
                <a:endParaRPr lang="en-IN" sz="1400" dirty="0">
                  <a:solidFill>
                    <a:schemeClr val="tx1"/>
                  </a:solidFill>
                </a:endParaRPr>
              </a:p>
              <a:p>
                <a:pPr algn="ctr"/>
                <a:endParaRPr lang="en-IN" dirty="0"/>
              </a:p>
            </p:txBody>
          </p:sp>
        </mc:Choice>
        <mc:Fallback xmlns="">
          <p:sp>
            <p:nvSpPr>
              <p:cNvPr id="43" name="Rectangle 42"/>
              <p:cNvSpPr>
                <a:spLocks noRot="1" noChangeAspect="1" noMove="1" noResize="1" noEditPoints="1" noAdjustHandles="1" noChangeArrowheads="1" noChangeShapeType="1" noTextEdit="1"/>
              </p:cNvSpPr>
              <p:nvPr/>
            </p:nvSpPr>
            <p:spPr>
              <a:xfrm>
                <a:off x="6324600" y="3455541"/>
                <a:ext cx="811172" cy="194628"/>
              </a:xfrm>
              <a:prstGeom prst="rect">
                <a:avLst/>
              </a:prstGeom>
              <a:blipFill>
                <a:blip r:embed="rId4"/>
                <a:stretch>
                  <a:fillRect t="-9375" b="-87500"/>
                </a:stretch>
              </a:blipFill>
              <a:ln>
                <a:noFill/>
              </a:ln>
            </p:spPr>
            <p:txBody>
              <a:bodyPr/>
              <a:lstStyle/>
              <a:p>
                <a:r>
                  <a:rPr lang="en-IN">
                    <a:noFill/>
                  </a:rPr>
                  <a:t> </a:t>
                </a:r>
              </a:p>
            </p:txBody>
          </p:sp>
        </mc:Fallback>
      </mc:AlternateContent>
      <p:sp>
        <p:nvSpPr>
          <p:cNvPr id="26" name="Content Placeholder 2"/>
          <p:cNvSpPr txBox="1">
            <a:spLocks/>
          </p:cNvSpPr>
          <p:nvPr/>
        </p:nvSpPr>
        <p:spPr>
          <a:xfrm>
            <a:off x="1676400" y="1219200"/>
            <a:ext cx="9144000" cy="5562600"/>
          </a:xfrm>
          <a:prstGeom prst="rect">
            <a:avLst/>
          </a:prstGeom>
        </p:spPr>
        <p:txBody>
          <a:bodyPr vert="horz" lIns="91440" tIns="45720" rIns="91440" bIns="45720" rtlCol="0">
            <a:norm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3200" kern="1200">
                <a:solidFill>
                  <a:schemeClr val="tx1"/>
                </a:solidFill>
                <a:latin typeface="Times New Roman"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800" kern="1200">
                <a:solidFill>
                  <a:schemeClr val="tx1"/>
                </a:solidFill>
                <a:latin typeface="Times New Roman"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Clr>
                <a:srgbClr val="000099"/>
              </a:buClr>
              <a:buFont typeface="Arial" pitchFamily="34" charset="0"/>
              <a:buChar char="–"/>
              <a:defRPr sz="2000" kern="1200">
                <a:solidFill>
                  <a:schemeClr val="tx1"/>
                </a:solidFill>
                <a:latin typeface="Times New Roman"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550" indent="0">
              <a:buNone/>
            </a:pPr>
            <a:endParaRPr lang="en-IN" dirty="0"/>
          </a:p>
          <a:p>
            <a:pPr marL="336550" indent="0">
              <a:buNone/>
            </a:pPr>
            <a:endParaRPr lang="en-IN" dirty="0"/>
          </a:p>
          <a:p>
            <a:pPr marL="336550" indent="0">
              <a:buNone/>
            </a:pPr>
            <a:endParaRPr lang="en-IN" dirty="0"/>
          </a:p>
          <a:p>
            <a:pPr marL="336550" indent="0">
              <a:buNone/>
            </a:pPr>
            <a:endParaRPr lang="en-IN" sz="2400" dirty="0"/>
          </a:p>
          <a:p>
            <a:pPr marL="336550" indent="0">
              <a:buNone/>
            </a:pPr>
            <a:endParaRPr lang="en-IN" dirty="0"/>
          </a:p>
        </p:txBody>
      </p:sp>
      <p:sp>
        <p:nvSpPr>
          <p:cNvPr id="5" name="Freeform 4"/>
          <p:cNvSpPr/>
          <p:nvPr/>
        </p:nvSpPr>
        <p:spPr>
          <a:xfrm>
            <a:off x="5577386" y="1351129"/>
            <a:ext cx="4312693" cy="2497541"/>
          </a:xfrm>
          <a:custGeom>
            <a:avLst/>
            <a:gdLst>
              <a:gd name="connsiteX0" fmla="*/ 0 w 4312693"/>
              <a:gd name="connsiteY0" fmla="*/ 2497541 h 2497541"/>
              <a:gd name="connsiteX1" fmla="*/ 1446663 w 4312693"/>
              <a:gd name="connsiteY1" fmla="*/ 1146412 h 2497541"/>
              <a:gd name="connsiteX2" fmla="*/ 3643952 w 4312693"/>
              <a:gd name="connsiteY2" fmla="*/ 736979 h 2497541"/>
              <a:gd name="connsiteX3" fmla="*/ 4312693 w 4312693"/>
              <a:gd name="connsiteY3" fmla="*/ 0 h 2497541"/>
            </a:gdLst>
            <a:ahLst/>
            <a:cxnLst>
              <a:cxn ang="0">
                <a:pos x="connsiteX0" y="connsiteY0"/>
              </a:cxn>
              <a:cxn ang="0">
                <a:pos x="connsiteX1" y="connsiteY1"/>
              </a:cxn>
              <a:cxn ang="0">
                <a:pos x="connsiteX2" y="connsiteY2"/>
              </a:cxn>
              <a:cxn ang="0">
                <a:pos x="connsiteX3" y="connsiteY3"/>
              </a:cxn>
            </a:cxnLst>
            <a:rect l="l" t="t" r="r" b="b"/>
            <a:pathLst>
              <a:path w="4312693" h="2497541">
                <a:moveTo>
                  <a:pt x="0" y="2497541"/>
                </a:moveTo>
                <a:cubicBezTo>
                  <a:pt x="419669" y="1968690"/>
                  <a:pt x="839338" y="1439839"/>
                  <a:pt x="1446663" y="1146412"/>
                </a:cubicBezTo>
                <a:cubicBezTo>
                  <a:pt x="2053988" y="852985"/>
                  <a:pt x="3166280" y="928048"/>
                  <a:pt x="3643952" y="736979"/>
                </a:cubicBezTo>
                <a:cubicBezTo>
                  <a:pt x="4121624" y="545910"/>
                  <a:pt x="4217158" y="272955"/>
                  <a:pt x="431269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flipH="1">
            <a:off x="7996238" y="6600825"/>
            <a:ext cx="2671762"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Error Fun: </a:t>
            </a:r>
            <a:r>
              <a:rPr lang="en-US" sz="1400" dirty="0" err="1">
                <a:latin typeface="Times New Roman" panose="02020603050405020304" pitchFamily="18" charset="0"/>
                <a:cs typeface="Times New Roman" panose="02020603050405020304" pitchFamily="18" charset="0"/>
              </a:rPr>
              <a:t>Mult</a:t>
            </a:r>
            <a:r>
              <a:rPr lang="en-US" sz="1400" dirty="0">
                <a:latin typeface="Times New Roman" panose="02020603050405020304" pitchFamily="18" charset="0"/>
                <a:cs typeface="Times New Roman" panose="02020603050405020304" pitchFamily="18" charset="0"/>
              </a:rPr>
              <a:t> Max </a:t>
            </a:r>
            <a:r>
              <a:rPr lang="en-US" sz="1400" dirty="0" err="1">
                <a:latin typeface="Times New Roman" panose="02020603050405020304" pitchFamily="18" charset="0"/>
                <a:cs typeface="Times New Roman" panose="02020603050405020304" pitchFamily="18" charset="0"/>
              </a:rPr>
              <a:t>Mult</a:t>
            </a:r>
            <a:r>
              <a:rPr lang="en-US" sz="1400" dirty="0">
                <a:latin typeface="Times New Roman" panose="02020603050405020304" pitchFamily="18" charset="0"/>
                <a:cs typeface="Times New Roman" panose="02020603050405020304" pitchFamily="18" charset="0"/>
              </a:rPr>
              <a:t> Min</a:t>
            </a:r>
            <a:endParaRPr lang="en-IN" sz="1400" dirty="0">
              <a:latin typeface="Times New Roman" panose="02020603050405020304" pitchFamily="18" charset="0"/>
              <a:cs typeface="Times New Roman" panose="02020603050405020304" pitchFamily="18" charset="0"/>
            </a:endParaRPr>
          </a:p>
        </p:txBody>
      </p:sp>
      <p:sp>
        <p:nvSpPr>
          <p:cNvPr id="3" name="Date Placeholder 3">
            <a:extLst>
              <a:ext uri="{FF2B5EF4-FFF2-40B4-BE49-F238E27FC236}">
                <a16:creationId xmlns:a16="http://schemas.microsoft.com/office/drawing/2014/main" id="{609DDAC6-3970-5D3A-139E-83FC7911158B}"/>
              </a:ext>
            </a:extLst>
          </p:cNvPr>
          <p:cNvSpPr txBox="1">
            <a:spLocks/>
          </p:cNvSpPr>
          <p:nvPr/>
        </p:nvSpPr>
        <p:spPr>
          <a:xfrm>
            <a:off x="0" y="6629400"/>
            <a:ext cx="4064000" cy="228600"/>
          </a:xfrm>
          <a:prstGeom prst="rect">
            <a:avLst/>
          </a:prstGeom>
          <a:solidFill>
            <a:srgbClr val="F8F200"/>
          </a:solidFill>
        </p:spPr>
        <p:txBody>
          <a:bodyPr vert="horz" lIns="91440" tIns="45720" rIns="91440" bIns="45720" rtlCol="0" anchor="ctr"/>
          <a:lstStyle>
            <a:defPPr>
              <a:defRPr lang="en-US"/>
            </a:defPPr>
            <a:lvl1pPr marL="0" algn="l" defTabSz="914400" rtl="0" eaLnBrk="1" latinLnBrk="0" hangingPunct="1">
              <a:defRPr sz="1200" b="1" kern="1200">
                <a:solidFill>
                  <a:schemeClr val="tx1"/>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11F11AC-7AF9-431E-9ABD-08011861A363}" type="datetime1">
              <a:rPr lang="en-US" smtClean="0"/>
              <a:pPr/>
              <a:t>2/6/2026</a:t>
            </a:fld>
            <a:endParaRPr lang="en-US" dirty="0"/>
          </a:p>
        </p:txBody>
      </p:sp>
      <p:sp>
        <p:nvSpPr>
          <p:cNvPr id="4" name="Footer Placeholder 4">
            <a:extLst>
              <a:ext uri="{FF2B5EF4-FFF2-40B4-BE49-F238E27FC236}">
                <a16:creationId xmlns:a16="http://schemas.microsoft.com/office/drawing/2014/main" id="{3DEA5C25-F19E-9C23-8335-2EE6506857A4}"/>
              </a:ext>
            </a:extLst>
          </p:cNvPr>
          <p:cNvSpPr txBox="1">
            <a:spLocks/>
          </p:cNvSpPr>
          <p:nvPr/>
        </p:nvSpPr>
        <p:spPr>
          <a:xfrm>
            <a:off x="3302002" y="6629400"/>
            <a:ext cx="5515428" cy="228600"/>
          </a:xfrm>
          <a:prstGeom prst="rect">
            <a:avLst/>
          </a:prstGeom>
          <a:solidFill>
            <a:srgbClr val="868FE6"/>
          </a:solidFill>
        </p:spPr>
        <p:txBody>
          <a:bodyPr vert="horz" lIns="91440" tIns="45720" rIns="91440" bIns="45720" rtlCol="0" anchor="ctr"/>
          <a:lstStyle>
            <a:defPPr>
              <a:defRPr lang="en-US"/>
            </a:defPPr>
            <a:lvl1pPr marL="0" algn="ctr" defTabSz="914400" rtl="0" eaLnBrk="1" latinLnBrk="0" hangingPunct="1">
              <a:defRPr sz="1200" b="1" kern="1200">
                <a:solidFill>
                  <a:schemeClr val="tx1"/>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57DAC748-49B0-9B5B-83B5-D82FE527C66E}"/>
              </a:ext>
            </a:extLst>
          </p:cNvPr>
          <p:cNvSpPr txBox="1">
            <a:spLocks/>
          </p:cNvSpPr>
          <p:nvPr/>
        </p:nvSpPr>
        <p:spPr>
          <a:xfrm>
            <a:off x="8128000" y="6629400"/>
            <a:ext cx="4064000" cy="228600"/>
          </a:xfrm>
          <a:prstGeom prst="rect">
            <a:avLst/>
          </a:prstGeom>
          <a:solidFill>
            <a:srgbClr val="F8F200"/>
          </a:solidFill>
        </p:spPr>
        <p:txBody>
          <a:bodyPr vert="horz" lIns="91440" tIns="45720" rIns="91440" bIns="45720" rtlCol="0" anchor="ctr"/>
          <a:lstStyle>
            <a:defPPr>
              <a:defRPr lang="en-US"/>
            </a:defPPr>
            <a:lvl1pPr marL="0" algn="r" defTabSz="914400" rtl="0" eaLnBrk="1" latinLnBrk="0" hangingPunct="1">
              <a:defRPr sz="1200" b="1" kern="1200">
                <a:solidFill>
                  <a:schemeClr val="tx1">
                    <a:tint val="75000"/>
                  </a:schemeClr>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BC55B-0FAD-4C3D-BAA3-9C331FD1A725}" type="slidenum">
              <a:rPr lang="en-US" smtClean="0"/>
              <a:pPr/>
              <a:t>45</a:t>
            </a:fld>
            <a:endParaRPr lang="en-US" dirty="0"/>
          </a:p>
        </p:txBody>
      </p:sp>
      <p:sp>
        <p:nvSpPr>
          <p:cNvPr id="7" name="TextBox 6">
            <a:extLst>
              <a:ext uri="{FF2B5EF4-FFF2-40B4-BE49-F238E27FC236}">
                <a16:creationId xmlns:a16="http://schemas.microsoft.com/office/drawing/2014/main" id="{5872714C-6719-7B01-A227-761F389BF1CD}"/>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Error Function with Multiple Maxima and Minima</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1242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Error Function with multiple Maxima and Minima</a:t>
            </a:r>
          </a:p>
        </p:txBody>
      </p:sp>
      <p:sp>
        <p:nvSpPr>
          <p:cNvPr id="15" name="Date Placeholder 3"/>
          <p:cNvSpPr>
            <a:spLocks noGrp="1"/>
          </p:cNvSpPr>
          <p:nvPr>
            <p:ph type="dt" sz="half" idx="10"/>
          </p:nvPr>
        </p:nvSpPr>
        <p:spPr>
          <a:xfrm>
            <a:off x="1524000" y="6629400"/>
            <a:ext cx="3048000" cy="228600"/>
          </a:xfrm>
        </p:spPr>
        <p:txBody>
          <a:bodyPr/>
          <a:lstStyle/>
          <a:p>
            <a:fld id="{E7067A60-51C7-4095-BFA9-1CE32DCBA06F}" type="datetime1">
              <a:rPr lang="en-US" smtClean="0"/>
              <a:pPr/>
              <a:t>2/6/2026</a:t>
            </a:fld>
            <a:endParaRPr lang="en-US" dirty="0"/>
          </a:p>
        </p:txBody>
      </p:sp>
      <p:sp>
        <p:nvSpPr>
          <p:cNvPr id="16" name="Slide Number Placeholder 5"/>
          <p:cNvSpPr>
            <a:spLocks noGrp="1"/>
          </p:cNvSpPr>
          <p:nvPr>
            <p:ph type="sldNum" sz="quarter" idx="12"/>
          </p:nvPr>
        </p:nvSpPr>
        <p:spPr>
          <a:xfrm>
            <a:off x="7620000" y="6629400"/>
            <a:ext cx="3048000" cy="228600"/>
          </a:xfrm>
        </p:spPr>
        <p:txBody>
          <a:bodyPr/>
          <a:lstStyle/>
          <a:p>
            <a:r>
              <a:rPr lang="en-US" dirty="0"/>
              <a:t>12</a:t>
            </a:r>
          </a:p>
        </p:txBody>
      </p:sp>
      <p:sp>
        <p:nvSpPr>
          <p:cNvPr id="17" name="Footer Placeholder 4">
            <a:extLst>
              <a:ext uri="{FF2B5EF4-FFF2-40B4-BE49-F238E27FC236}">
                <a16:creationId xmlns:a16="http://schemas.microsoft.com/office/drawing/2014/main" id="{CBB301ED-B8A4-4772-B559-A9E41E7472BD}"/>
              </a:ext>
            </a:extLst>
          </p:cNvPr>
          <p:cNvSpPr>
            <a:spLocks noGrp="1"/>
          </p:cNvSpPr>
          <p:nvPr>
            <p:ph type="ftr" sz="quarter" idx="11"/>
          </p:nvPr>
        </p:nvSpPr>
        <p:spPr>
          <a:xfrm>
            <a:off x="3810001" y="6629400"/>
            <a:ext cx="4136571" cy="228600"/>
          </a:xfrm>
        </p:spPr>
        <p:txBody>
          <a:bodyPr/>
          <a:lstStyle/>
          <a:p>
            <a:r>
              <a:rPr lang="en-US" dirty="0"/>
              <a:t>Dr. Sibarama Panigrahi, Dept. of CSE, NIT Rourkela</a:t>
            </a:r>
          </a:p>
        </p:txBody>
      </p:sp>
      <p:sp>
        <p:nvSpPr>
          <p:cNvPr id="18" name="Content Placeholder 2"/>
          <p:cNvSpPr>
            <a:spLocks noGrp="1"/>
          </p:cNvSpPr>
          <p:nvPr>
            <p:ph idx="1"/>
          </p:nvPr>
        </p:nvSpPr>
        <p:spPr>
          <a:xfrm>
            <a:off x="1524000" y="1066800"/>
            <a:ext cx="9144000" cy="5562600"/>
          </a:xfrm>
        </p:spPr>
        <p:txBody>
          <a:bodyPr>
            <a:normAutofit/>
          </a:bodyPr>
          <a:lstStyle/>
          <a:p>
            <a:pPr marL="336550" indent="0">
              <a:buNone/>
            </a:pPr>
            <a:endParaRPr lang="en-IN" sz="2000" i="1" dirty="0"/>
          </a:p>
          <a:p>
            <a:pPr marL="336550" indent="0">
              <a:buNone/>
            </a:pPr>
            <a:endParaRPr lang="en-IN" sz="2000" dirty="0"/>
          </a:p>
          <a:p>
            <a:pPr marL="336550" indent="0">
              <a:buNone/>
            </a:pPr>
            <a:endParaRPr lang="en-IN" sz="2000" dirty="0"/>
          </a:p>
          <a:p>
            <a:pPr marL="336550" indent="0">
              <a:buNone/>
            </a:pPr>
            <a:endParaRPr lang="en-IN" sz="2000" dirty="0"/>
          </a:p>
          <a:p>
            <a:pPr marL="336550" indent="0">
              <a:buNone/>
            </a:pPr>
            <a:endParaRPr lang="en-IN" sz="2000" dirty="0"/>
          </a:p>
          <a:p>
            <a:pPr marL="336550" indent="0">
              <a:buNone/>
            </a:pPr>
            <a:endParaRPr lang="en-IN" sz="2000" dirty="0"/>
          </a:p>
        </p:txBody>
      </p:sp>
      <p:graphicFrame>
        <p:nvGraphicFramePr>
          <p:cNvPr id="20" name="Chart 19"/>
          <p:cNvGraphicFramePr/>
          <p:nvPr/>
        </p:nvGraphicFramePr>
        <p:xfrm>
          <a:off x="5257800" y="990600"/>
          <a:ext cx="5029200" cy="2514600"/>
        </p:xfrm>
        <a:graphic>
          <a:graphicData uri="http://schemas.openxmlformats.org/drawingml/2006/chart">
            <c:chart xmlns:c="http://schemas.openxmlformats.org/drawingml/2006/chart" xmlns:r="http://schemas.openxmlformats.org/officeDocument/2006/relationships" r:id="rId2"/>
          </a:graphicData>
        </a:graphic>
      </p:graphicFrame>
      <p:cxnSp>
        <p:nvCxnSpPr>
          <p:cNvPr id="22" name="Straight Arrow Connector 21"/>
          <p:cNvCxnSpPr/>
          <p:nvPr/>
        </p:nvCxnSpPr>
        <p:spPr>
          <a:xfrm flipV="1">
            <a:off x="5410200" y="990600"/>
            <a:ext cx="0" cy="2362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p:cNvSpPr/>
              <p:nvPr/>
            </p:nvSpPr>
            <p:spPr>
              <a:xfrm rot="16200000">
                <a:off x="4846792" y="1244104"/>
                <a:ext cx="811172" cy="19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IN" sz="1200" i="1">
                          <a:solidFill>
                            <a:schemeClr val="tx1"/>
                          </a:solidFill>
                          <a:latin typeface="Cambria Math" panose="02040503050406030204" pitchFamily="18" charset="0"/>
                        </a:rPr>
                        <m:t>𝑦</m:t>
                      </m:r>
                      <m:r>
                        <a:rPr lang="en-IN" sz="1200" i="1">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𝑓</m:t>
                      </m:r>
                      <m:r>
                        <a:rPr lang="en-IN" sz="1200" i="1">
                          <a:solidFill>
                            <a:schemeClr val="tx1"/>
                          </a:solidFill>
                          <a:latin typeface="Cambria Math" panose="02040503050406030204" pitchFamily="18" charset="0"/>
                        </a:rPr>
                        <m:t>(</m:t>
                      </m:r>
                      <m:r>
                        <a:rPr lang="en-IN" sz="1200" i="1">
                          <a:solidFill>
                            <a:schemeClr val="tx1"/>
                          </a:solidFill>
                          <a:latin typeface="Cambria Math" panose="02040503050406030204" pitchFamily="18" charset="0"/>
                        </a:rPr>
                        <m:t>𝑥</m:t>
                      </m:r>
                      <m:r>
                        <a:rPr lang="en-IN" sz="1200" i="1">
                          <a:solidFill>
                            <a:schemeClr val="tx1"/>
                          </a:solidFill>
                          <a:latin typeface="Cambria Math" panose="02040503050406030204" pitchFamily="18" charset="0"/>
                        </a:rPr>
                        <m:t>)</m:t>
                      </m:r>
                    </m:oMath>
                  </m:oMathPara>
                </a14:m>
                <a:endParaRPr lang="en-IN" sz="1200" dirty="0">
                  <a:solidFill>
                    <a:schemeClr val="tx1"/>
                  </a:solidFill>
                </a:endParaRPr>
              </a:p>
              <a:p>
                <a:pPr algn="ctr"/>
                <a:endParaRPr lang="en-IN" dirty="0"/>
              </a:p>
            </p:txBody>
          </p:sp>
        </mc:Choice>
        <mc:Fallback xmlns="">
          <p:sp>
            <p:nvSpPr>
              <p:cNvPr id="42" name="Rectangle 41"/>
              <p:cNvSpPr>
                <a:spLocks noRot="1" noChangeAspect="1" noMove="1" noResize="1" noEditPoints="1" noAdjustHandles="1" noChangeArrowheads="1" noChangeShapeType="1" noTextEdit="1"/>
              </p:cNvSpPr>
              <p:nvPr/>
            </p:nvSpPr>
            <p:spPr>
              <a:xfrm rot="16200000">
                <a:off x="4846792" y="1244104"/>
                <a:ext cx="811172" cy="194628"/>
              </a:xfrm>
              <a:prstGeom prst="rect">
                <a:avLst/>
              </a:prstGeom>
              <a:blipFill>
                <a:blip r:embed="rId3"/>
                <a:stretch>
                  <a:fillRect l="-3125" r="-3125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6324600" y="3455541"/>
                <a:ext cx="811172" cy="19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i="1" dirty="0">
                  <a:solidFill>
                    <a:schemeClr val="tx1"/>
                  </a:solidFill>
                  <a:latin typeface="Cambria Math" panose="02040503050406030204" pitchFamily="18" charset="0"/>
                </a:endParaRPr>
              </a:p>
              <a:p>
                <a:pPr algn="ctr"/>
                <a14:m>
                  <m:oMath xmlns:m="http://schemas.openxmlformats.org/officeDocument/2006/math">
                    <m:r>
                      <a:rPr lang="en-IN" sz="2400" i="1">
                        <a:solidFill>
                          <a:schemeClr val="tx1"/>
                        </a:solidFill>
                        <a:latin typeface="Cambria Math" panose="02040503050406030204" pitchFamily="18" charset="0"/>
                      </a:rPr>
                      <m:t>𝑥</m:t>
                    </m:r>
                  </m:oMath>
                </a14:m>
                <a:r>
                  <a:rPr lang="en-IN" sz="1400" dirty="0">
                    <a:solidFill>
                      <a:schemeClr val="tx1"/>
                    </a:solidFill>
                  </a:rPr>
                  <a:t> </a:t>
                </a:r>
                <a:r>
                  <a:rPr lang="en-IN" sz="1400" dirty="0">
                    <a:solidFill>
                      <a:schemeClr val="tx1"/>
                    </a:solidFill>
                    <a:sym typeface="Wingdings" panose="05000000000000000000" pitchFamily="2" charset="2"/>
                  </a:rPr>
                  <a:t></a:t>
                </a:r>
                <a:endParaRPr lang="en-IN" sz="1400" dirty="0">
                  <a:solidFill>
                    <a:schemeClr val="tx1"/>
                  </a:solidFill>
                </a:endParaRPr>
              </a:p>
              <a:p>
                <a:pPr algn="ctr"/>
                <a:endParaRPr lang="en-IN" dirty="0"/>
              </a:p>
            </p:txBody>
          </p:sp>
        </mc:Choice>
        <mc:Fallback xmlns="">
          <p:sp>
            <p:nvSpPr>
              <p:cNvPr id="43" name="Rectangle 42"/>
              <p:cNvSpPr>
                <a:spLocks noRot="1" noChangeAspect="1" noMove="1" noResize="1" noEditPoints="1" noAdjustHandles="1" noChangeArrowheads="1" noChangeShapeType="1" noTextEdit="1"/>
              </p:cNvSpPr>
              <p:nvPr/>
            </p:nvSpPr>
            <p:spPr>
              <a:xfrm>
                <a:off x="6324600" y="3455541"/>
                <a:ext cx="811172" cy="194628"/>
              </a:xfrm>
              <a:prstGeom prst="rect">
                <a:avLst/>
              </a:prstGeom>
              <a:blipFill>
                <a:blip r:embed="rId4"/>
                <a:stretch>
                  <a:fillRect t="-9375" b="-87500"/>
                </a:stretch>
              </a:blipFill>
              <a:ln>
                <a:noFill/>
              </a:ln>
            </p:spPr>
            <p:txBody>
              <a:bodyPr/>
              <a:lstStyle/>
              <a:p>
                <a:r>
                  <a:rPr lang="en-IN">
                    <a:noFill/>
                  </a:rPr>
                  <a:t> </a:t>
                </a:r>
              </a:p>
            </p:txBody>
          </p:sp>
        </mc:Fallback>
      </mc:AlternateContent>
      <p:sp>
        <p:nvSpPr>
          <p:cNvPr id="26" name="Content Placeholder 2"/>
          <p:cNvSpPr txBox="1">
            <a:spLocks/>
          </p:cNvSpPr>
          <p:nvPr/>
        </p:nvSpPr>
        <p:spPr>
          <a:xfrm>
            <a:off x="1676400" y="1219200"/>
            <a:ext cx="9144000" cy="5562600"/>
          </a:xfrm>
          <a:prstGeom prst="rect">
            <a:avLst/>
          </a:prstGeom>
        </p:spPr>
        <p:txBody>
          <a:bodyPr vert="horz" lIns="91440" tIns="45720" rIns="91440" bIns="45720" rtlCol="0">
            <a:norm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3200" kern="1200">
                <a:solidFill>
                  <a:schemeClr val="tx1"/>
                </a:solidFill>
                <a:latin typeface="Times New Roman"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800" kern="1200">
                <a:solidFill>
                  <a:schemeClr val="tx1"/>
                </a:solidFill>
                <a:latin typeface="Times New Roman"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Clr>
                <a:srgbClr val="000099"/>
              </a:buClr>
              <a:buFont typeface="Arial" pitchFamily="34" charset="0"/>
              <a:buChar char="–"/>
              <a:defRPr sz="2000" kern="1200">
                <a:solidFill>
                  <a:schemeClr val="tx1"/>
                </a:solidFill>
                <a:latin typeface="Times New Roman"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550" indent="0">
              <a:buNone/>
            </a:pPr>
            <a:endParaRPr lang="en-IN" dirty="0"/>
          </a:p>
          <a:p>
            <a:pPr marL="336550" indent="0">
              <a:buNone/>
            </a:pPr>
            <a:endParaRPr lang="en-IN" dirty="0"/>
          </a:p>
          <a:p>
            <a:pPr marL="336550" indent="0">
              <a:buNone/>
            </a:pPr>
            <a:endParaRPr lang="en-IN" dirty="0"/>
          </a:p>
          <a:p>
            <a:pPr marL="336550" indent="0">
              <a:buNone/>
            </a:pPr>
            <a:endParaRPr lang="en-IN" sz="2400" dirty="0"/>
          </a:p>
          <a:p>
            <a:pPr marL="336550" indent="0">
              <a:buNone/>
            </a:pPr>
            <a:endParaRPr lang="en-IN" dirty="0"/>
          </a:p>
        </p:txBody>
      </p:sp>
      <p:sp>
        <p:nvSpPr>
          <p:cNvPr id="3" name="Freeform 2"/>
          <p:cNvSpPr/>
          <p:nvPr/>
        </p:nvSpPr>
        <p:spPr>
          <a:xfrm>
            <a:off x="5509147" y="1240204"/>
            <a:ext cx="4326341" cy="1947186"/>
          </a:xfrm>
          <a:custGeom>
            <a:avLst/>
            <a:gdLst>
              <a:gd name="connsiteX0" fmla="*/ 0 w 4326341"/>
              <a:gd name="connsiteY0" fmla="*/ 861551 h 1947186"/>
              <a:gd name="connsiteX1" fmla="*/ 286603 w 4326341"/>
              <a:gd name="connsiteY1" fmla="*/ 329289 h 1947186"/>
              <a:gd name="connsiteX2" fmla="*/ 504967 w 4326341"/>
              <a:gd name="connsiteY2" fmla="*/ 1516644 h 1947186"/>
              <a:gd name="connsiteX3" fmla="*/ 968991 w 4326341"/>
              <a:gd name="connsiteY3" fmla="*/ 711426 h 1947186"/>
              <a:gd name="connsiteX4" fmla="*/ 1310185 w 4326341"/>
              <a:gd name="connsiteY4" fmla="*/ 1939724 h 1947186"/>
              <a:gd name="connsiteX5" fmla="*/ 1897039 w 4326341"/>
              <a:gd name="connsiteY5" fmla="*/ 15390 h 1947186"/>
              <a:gd name="connsiteX6" fmla="*/ 2224585 w 4326341"/>
              <a:gd name="connsiteY6" fmla="*/ 998029 h 1947186"/>
              <a:gd name="connsiteX7" fmla="*/ 2784144 w 4326341"/>
              <a:gd name="connsiteY7" fmla="*/ 288345 h 1947186"/>
              <a:gd name="connsiteX8" fmla="*/ 3425588 w 4326341"/>
              <a:gd name="connsiteY8" fmla="*/ 1489348 h 1947186"/>
              <a:gd name="connsiteX9" fmla="*/ 3889612 w 4326341"/>
              <a:gd name="connsiteY9" fmla="*/ 643187 h 1947186"/>
              <a:gd name="connsiteX10" fmla="*/ 4326341 w 4326341"/>
              <a:gd name="connsiteY10" fmla="*/ 1557587 h 19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26341" h="1947186">
                <a:moveTo>
                  <a:pt x="0" y="861551"/>
                </a:moveTo>
                <a:cubicBezTo>
                  <a:pt x="101221" y="540829"/>
                  <a:pt x="202442" y="220107"/>
                  <a:pt x="286603" y="329289"/>
                </a:cubicBezTo>
                <a:cubicBezTo>
                  <a:pt x="370764" y="438471"/>
                  <a:pt x="391236" y="1452955"/>
                  <a:pt x="504967" y="1516644"/>
                </a:cubicBezTo>
                <a:cubicBezTo>
                  <a:pt x="618698" y="1580333"/>
                  <a:pt x="834788" y="640913"/>
                  <a:pt x="968991" y="711426"/>
                </a:cubicBezTo>
                <a:cubicBezTo>
                  <a:pt x="1103194" y="781939"/>
                  <a:pt x="1155510" y="2055730"/>
                  <a:pt x="1310185" y="1939724"/>
                </a:cubicBezTo>
                <a:cubicBezTo>
                  <a:pt x="1464860" y="1823718"/>
                  <a:pt x="1744639" y="172339"/>
                  <a:pt x="1897039" y="15390"/>
                </a:cubicBezTo>
                <a:cubicBezTo>
                  <a:pt x="2049439" y="-141559"/>
                  <a:pt x="2076734" y="952537"/>
                  <a:pt x="2224585" y="998029"/>
                </a:cubicBezTo>
                <a:cubicBezTo>
                  <a:pt x="2372436" y="1043521"/>
                  <a:pt x="2583977" y="206459"/>
                  <a:pt x="2784144" y="288345"/>
                </a:cubicBezTo>
                <a:cubicBezTo>
                  <a:pt x="2984311" y="370231"/>
                  <a:pt x="3241343" y="1430208"/>
                  <a:pt x="3425588" y="1489348"/>
                </a:cubicBezTo>
                <a:cubicBezTo>
                  <a:pt x="3609833" y="1548488"/>
                  <a:pt x="3739487" y="631814"/>
                  <a:pt x="3889612" y="643187"/>
                </a:cubicBezTo>
                <a:cubicBezTo>
                  <a:pt x="4039737" y="654560"/>
                  <a:pt x="4183039" y="1106073"/>
                  <a:pt x="4326341" y="15575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ular Callout 18"/>
          <p:cNvSpPr/>
          <p:nvPr/>
        </p:nvSpPr>
        <p:spPr>
          <a:xfrm>
            <a:off x="2438400" y="4191000"/>
            <a:ext cx="1447800" cy="941696"/>
          </a:xfrm>
          <a:prstGeom prst="wedgeRectCallout">
            <a:avLst>
              <a:gd name="adj1" fmla="val 253480"/>
              <a:gd name="adj2" fmla="val -15843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Times New Roman" panose="02020603050405020304" pitchFamily="18" charset="0"/>
                <a:cs typeface="Times New Roman" panose="02020603050405020304" pitchFamily="18" charset="0"/>
              </a:rPr>
              <a:t>Global Minima</a:t>
            </a:r>
          </a:p>
        </p:txBody>
      </p:sp>
      <p:sp>
        <p:nvSpPr>
          <p:cNvPr id="21" name="Rectangular Callout 20"/>
          <p:cNvSpPr/>
          <p:nvPr/>
        </p:nvSpPr>
        <p:spPr>
          <a:xfrm>
            <a:off x="5607223" y="4661848"/>
            <a:ext cx="1447800" cy="941696"/>
          </a:xfrm>
          <a:prstGeom prst="wedgeRectCallout">
            <a:avLst>
              <a:gd name="adj1" fmla="val 179952"/>
              <a:gd name="adj2" fmla="val -25408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Times New Roman" panose="02020603050405020304" pitchFamily="18" charset="0"/>
                <a:cs typeface="Times New Roman" panose="02020603050405020304" pitchFamily="18" charset="0"/>
              </a:rPr>
              <a:t>Local Minima</a:t>
            </a:r>
          </a:p>
        </p:txBody>
      </p:sp>
      <p:cxnSp>
        <p:nvCxnSpPr>
          <p:cNvPr id="6" name="Straight Connector 5"/>
          <p:cNvCxnSpPr/>
          <p:nvPr/>
        </p:nvCxnSpPr>
        <p:spPr>
          <a:xfrm flipH="1">
            <a:off x="6464490" y="4661848"/>
            <a:ext cx="12510" cy="19334"/>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flipH="1" flipV="1">
            <a:off x="6019800" y="2708646"/>
            <a:ext cx="457200" cy="1953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3" idx="6"/>
          </p:cNvCxnSpPr>
          <p:nvPr/>
        </p:nvCxnSpPr>
        <p:spPr>
          <a:xfrm flipV="1">
            <a:off x="6477001" y="2238233"/>
            <a:ext cx="1256731" cy="2433282"/>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flipH="1">
            <a:off x="7996238" y="6600825"/>
            <a:ext cx="2671762"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Training a Single Neuron Model</a:t>
            </a:r>
            <a:endParaRPr lang="en-IN" sz="1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165B86B-0043-2E49-D931-3E1924D13B4B}"/>
              </a:ext>
            </a:extLst>
          </p:cNvPr>
          <p:cNvSpPr txBox="1">
            <a:spLocks/>
          </p:cNvSpPr>
          <p:nvPr/>
        </p:nvSpPr>
        <p:spPr>
          <a:xfrm>
            <a:off x="0" y="6629400"/>
            <a:ext cx="4064000" cy="228600"/>
          </a:xfrm>
          <a:prstGeom prst="rect">
            <a:avLst/>
          </a:prstGeom>
          <a:solidFill>
            <a:srgbClr val="F8F200"/>
          </a:solidFill>
        </p:spPr>
        <p:txBody>
          <a:bodyPr vert="horz" lIns="91440" tIns="45720" rIns="91440" bIns="45720" rtlCol="0" anchor="ctr"/>
          <a:lstStyle>
            <a:defPPr>
              <a:defRPr lang="en-US"/>
            </a:defPPr>
            <a:lvl1pPr marL="0" algn="l" defTabSz="914400" rtl="0" eaLnBrk="1" latinLnBrk="0" hangingPunct="1">
              <a:defRPr sz="1200" b="1" kern="1200">
                <a:solidFill>
                  <a:schemeClr val="tx1"/>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11F11AC-7AF9-431E-9ABD-08011861A363}" type="datetime1">
              <a:rPr lang="en-US" smtClean="0"/>
              <a:pPr/>
              <a:t>2/6/2026</a:t>
            </a:fld>
            <a:endParaRPr lang="en-US" dirty="0"/>
          </a:p>
        </p:txBody>
      </p:sp>
      <p:sp>
        <p:nvSpPr>
          <p:cNvPr id="5" name="Footer Placeholder 4">
            <a:extLst>
              <a:ext uri="{FF2B5EF4-FFF2-40B4-BE49-F238E27FC236}">
                <a16:creationId xmlns:a16="http://schemas.microsoft.com/office/drawing/2014/main" id="{0A10EB59-9D5B-E1B0-5381-1C20A6DE500C}"/>
              </a:ext>
            </a:extLst>
          </p:cNvPr>
          <p:cNvSpPr txBox="1">
            <a:spLocks/>
          </p:cNvSpPr>
          <p:nvPr/>
        </p:nvSpPr>
        <p:spPr>
          <a:xfrm>
            <a:off x="3302002" y="6629400"/>
            <a:ext cx="5515428" cy="228600"/>
          </a:xfrm>
          <a:prstGeom prst="rect">
            <a:avLst/>
          </a:prstGeom>
          <a:solidFill>
            <a:srgbClr val="868FE6"/>
          </a:solidFill>
        </p:spPr>
        <p:txBody>
          <a:bodyPr vert="horz" lIns="91440" tIns="45720" rIns="91440" bIns="45720" rtlCol="0" anchor="ctr"/>
          <a:lstStyle>
            <a:defPPr>
              <a:defRPr lang="en-US"/>
            </a:defPPr>
            <a:lvl1pPr marL="0" algn="ctr" defTabSz="914400" rtl="0" eaLnBrk="1" latinLnBrk="0" hangingPunct="1">
              <a:defRPr sz="1200" b="1" kern="1200">
                <a:solidFill>
                  <a:schemeClr val="tx1"/>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Sibarama Panigrahi, Dept. of CSE, NIT Rourkela</a:t>
            </a:r>
            <a:endParaRPr lang="en-US" dirty="0"/>
          </a:p>
        </p:txBody>
      </p:sp>
      <p:sp>
        <p:nvSpPr>
          <p:cNvPr id="7" name="Slide Number Placeholder 5">
            <a:extLst>
              <a:ext uri="{FF2B5EF4-FFF2-40B4-BE49-F238E27FC236}">
                <a16:creationId xmlns:a16="http://schemas.microsoft.com/office/drawing/2014/main" id="{2D2D0DE0-6C22-6AC7-F2C6-8DA2289B2B1A}"/>
              </a:ext>
            </a:extLst>
          </p:cNvPr>
          <p:cNvSpPr txBox="1">
            <a:spLocks/>
          </p:cNvSpPr>
          <p:nvPr/>
        </p:nvSpPr>
        <p:spPr>
          <a:xfrm>
            <a:off x="8128000" y="6629400"/>
            <a:ext cx="4064000" cy="228600"/>
          </a:xfrm>
          <a:prstGeom prst="rect">
            <a:avLst/>
          </a:prstGeom>
          <a:solidFill>
            <a:srgbClr val="F8F200"/>
          </a:solidFill>
        </p:spPr>
        <p:txBody>
          <a:bodyPr vert="horz" lIns="91440" tIns="45720" rIns="91440" bIns="45720" rtlCol="0" anchor="ctr"/>
          <a:lstStyle>
            <a:defPPr>
              <a:defRPr lang="en-US"/>
            </a:defPPr>
            <a:lvl1pPr marL="0" algn="r" defTabSz="914400" rtl="0" eaLnBrk="1" latinLnBrk="0" hangingPunct="1">
              <a:defRPr sz="1200" b="1" kern="1200">
                <a:solidFill>
                  <a:schemeClr val="tx1">
                    <a:tint val="75000"/>
                  </a:schemeClr>
                </a:solidFill>
                <a:latin typeface="Times New Roman" pitchFamily="18" charset="0"/>
                <a:ea typeface="+mn-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1BC55B-0FAD-4C3D-BAA3-9C331FD1A725}" type="slidenum">
              <a:rPr lang="en-US" smtClean="0"/>
              <a:pPr/>
              <a:t>46</a:t>
            </a:fld>
            <a:endParaRPr lang="en-US" dirty="0"/>
          </a:p>
        </p:txBody>
      </p:sp>
      <p:sp>
        <p:nvSpPr>
          <p:cNvPr id="9" name="TextBox 8">
            <a:extLst>
              <a:ext uri="{FF2B5EF4-FFF2-40B4-BE49-F238E27FC236}">
                <a16:creationId xmlns:a16="http://schemas.microsoft.com/office/drawing/2014/main" id="{354798AA-24EE-22EC-4967-12D340878A29}"/>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Linear Regression</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0867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BAF77-8EBA-FFA8-A8BC-3642FDE27F94}"/>
              </a:ext>
            </a:extLst>
          </p:cNvPr>
          <p:cNvSpPr>
            <a:spLocks noGrp="1"/>
          </p:cNvSpPr>
          <p:nvPr>
            <p:ph type="title"/>
          </p:nvPr>
        </p:nvSpPr>
        <p:spPr/>
        <p:txBody>
          <a:bodyPr/>
          <a:lstStyle/>
          <a:p>
            <a:r>
              <a:rPr lang="en-IN" dirty="0">
                <a:solidFill>
                  <a:schemeClr val="accent2">
                    <a:lumMod val="75000"/>
                  </a:schemeClr>
                </a:solidFill>
              </a:rPr>
              <a:t>Linear Regression: Pictorially</a:t>
            </a:r>
            <a:endParaRPr lang="en-IN" dirty="0"/>
          </a:p>
        </p:txBody>
      </p:sp>
      <p:sp>
        <p:nvSpPr>
          <p:cNvPr id="4" name="Date Placeholder 3">
            <a:extLst>
              <a:ext uri="{FF2B5EF4-FFF2-40B4-BE49-F238E27FC236}">
                <a16:creationId xmlns:a16="http://schemas.microsoft.com/office/drawing/2014/main" id="{5F6C7730-6D71-E4A6-F4F6-E31EFFF97AB4}"/>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BCC5FB86-2B78-2F78-8223-BD579FEDAE96}"/>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FB0FEE01-CB84-71AC-40CC-DE365FAC083B}"/>
              </a:ext>
            </a:extLst>
          </p:cNvPr>
          <p:cNvSpPr>
            <a:spLocks noGrp="1"/>
          </p:cNvSpPr>
          <p:nvPr>
            <p:ph type="sldNum" sz="quarter" idx="12"/>
          </p:nvPr>
        </p:nvSpPr>
        <p:spPr/>
        <p:txBody>
          <a:bodyPr/>
          <a:lstStyle/>
          <a:p>
            <a:fld id="{C21BC55B-0FAD-4C3D-BAA3-9C331FD1A725}" type="slidenum">
              <a:rPr lang="en-US" smtClean="0"/>
              <a:pPr/>
              <a:t>47</a:t>
            </a:fld>
            <a:endParaRPr lang="en-US" dirty="0"/>
          </a:p>
        </p:txBody>
      </p:sp>
      <p:sp>
        <p:nvSpPr>
          <p:cNvPr id="7" name="Content Placeholder 2">
            <a:extLst>
              <a:ext uri="{FF2B5EF4-FFF2-40B4-BE49-F238E27FC236}">
                <a16:creationId xmlns:a16="http://schemas.microsoft.com/office/drawing/2014/main" id="{06CC674A-0375-FB92-9BAE-14850DF47ED3}"/>
              </a:ext>
            </a:extLst>
          </p:cNvPr>
          <p:cNvSpPr txBox="1">
            <a:spLocks/>
          </p:cNvSpPr>
          <p:nvPr/>
        </p:nvSpPr>
        <p:spPr>
          <a:xfrm>
            <a:off x="265245" y="1130786"/>
            <a:ext cx="11740617" cy="5557532"/>
          </a:xfrm>
          <a:prstGeom prst="rect">
            <a:avLst/>
          </a:prstGeom>
        </p:spPr>
        <p:txBody>
          <a:bodyPr vert="horz" lIns="91440" tIns="45720" rIns="91440" bIns="45720" rtlCol="0">
            <a:no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2400" kern="1200">
                <a:solidFill>
                  <a:schemeClr val="tx1"/>
                </a:solidFill>
                <a:latin typeface="Times New Roman" panose="02020603050405020304"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200" kern="1200">
                <a:solidFill>
                  <a:schemeClr val="tx1"/>
                </a:solidFill>
                <a:latin typeface="Times New Roman" panose="02020603050405020304"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000" kern="1200">
                <a:solidFill>
                  <a:schemeClr val="tx1"/>
                </a:solidFill>
                <a:latin typeface="Times New Roman" panose="02020603050405020304" pitchFamily="18" charset="0"/>
                <a:ea typeface="+mn-ea"/>
                <a:cs typeface="Times New Roman" pitchFamily="18" charset="0"/>
              </a:defRPr>
            </a:lvl3pPr>
            <a:lvl4pPr marL="1600200" indent="-228600" algn="just" defTabSz="914400" rtl="0" eaLnBrk="1" latinLnBrk="0" hangingPunct="1">
              <a:spcBef>
                <a:spcPct val="20000"/>
              </a:spcBef>
              <a:buClr>
                <a:srgbClr val="000099"/>
              </a:buClr>
              <a:buFont typeface="Arial" pitchFamily="34" charset="0"/>
              <a:buChar char="–"/>
              <a:defRPr sz="1800" kern="1200">
                <a:solidFill>
                  <a:schemeClr val="tx1"/>
                </a:solidFill>
                <a:latin typeface="Times New Roman" panose="02020603050405020304"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1600" kern="1200">
                <a:solidFill>
                  <a:schemeClr val="tx1"/>
                </a:solidFill>
                <a:latin typeface="Times New Roman" panose="02020603050405020304"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IN" dirty="0">
                <a:latin typeface="Abadi Extra Light" panose="020B0204020104020204" pitchFamily="34" charset="0"/>
              </a:rPr>
              <a:t>Linear regression is like fitting a line or (hyper)plane to a set of points</a:t>
            </a:r>
          </a:p>
          <a:p>
            <a:pPr>
              <a:buFont typeface="Wingdings" panose="05000000000000000000" pitchFamily="2" charset="2"/>
              <a:buChar char="§"/>
            </a:pPr>
            <a:endParaRPr lang="en-IN" dirty="0">
              <a:latin typeface="Abadi Extra Light" panose="020B0204020104020204" pitchFamily="34" charset="0"/>
            </a:endParaRPr>
          </a:p>
          <a:p>
            <a:pPr>
              <a:buFont typeface="Wingdings" panose="05000000000000000000" pitchFamily="2" charset="2"/>
              <a:buChar char="§"/>
            </a:pPr>
            <a:endParaRPr lang="en-IN" dirty="0">
              <a:latin typeface="Abadi Extra Light" panose="020B0204020104020204" pitchFamily="34" charset="0"/>
            </a:endParaRPr>
          </a:p>
          <a:p>
            <a:pPr>
              <a:buFont typeface="Wingdings" panose="05000000000000000000" pitchFamily="2" charset="2"/>
              <a:buChar char="§"/>
            </a:pPr>
            <a:endParaRPr lang="en-IN" dirty="0">
              <a:latin typeface="Abadi Extra Light" panose="020B0204020104020204" pitchFamily="34" charset="0"/>
            </a:endParaRPr>
          </a:p>
          <a:p>
            <a:pPr>
              <a:buFont typeface="Wingdings" panose="05000000000000000000" pitchFamily="2" charset="2"/>
              <a:buChar char="§"/>
            </a:pPr>
            <a:endParaRPr lang="en-IN" dirty="0">
              <a:latin typeface="Abadi Extra Light" panose="020B0204020104020204" pitchFamily="34" charset="0"/>
            </a:endParaRPr>
          </a:p>
          <a:p>
            <a:pPr>
              <a:buFont typeface="Wingdings" panose="05000000000000000000" pitchFamily="2" charset="2"/>
              <a:buChar char="§"/>
            </a:pPr>
            <a:endParaRPr lang="en-IN" dirty="0">
              <a:latin typeface="Abadi Extra Light" panose="020B0204020104020204" pitchFamily="34" charset="0"/>
            </a:endParaRPr>
          </a:p>
          <a:p>
            <a:pPr marL="0" indent="0">
              <a:buFont typeface="Times New Roman" pitchFamily="18" charset="0"/>
              <a:buNone/>
            </a:pPr>
            <a:endParaRPr lang="en-IN" dirty="0">
              <a:latin typeface="Abadi Extra Light" panose="020B0204020104020204" pitchFamily="34" charset="0"/>
            </a:endParaRPr>
          </a:p>
          <a:p>
            <a:pPr marL="0" indent="0">
              <a:buFont typeface="Times New Roman" pitchFamily="18" charset="0"/>
              <a:buNone/>
            </a:pPr>
            <a:endParaRPr lang="en-IN" dirty="0">
              <a:latin typeface="Abadi Extra Light" panose="020B0204020104020204" pitchFamily="34" charset="0"/>
            </a:endParaRPr>
          </a:p>
          <a:p>
            <a:pPr marL="0" indent="0">
              <a:buFont typeface="Times New Roman" pitchFamily="18" charset="0"/>
              <a:buNone/>
            </a:pPr>
            <a:endParaRPr lang="en-IN" dirty="0">
              <a:latin typeface="Abadi Extra Light" panose="020B0204020104020204" pitchFamily="34" charset="0"/>
            </a:endParaRPr>
          </a:p>
          <a:p>
            <a:pPr marL="0" indent="0">
              <a:buFont typeface="Times New Roman" pitchFamily="18" charset="0"/>
              <a:buNone/>
            </a:pPr>
            <a:endParaRPr lang="en-IN" sz="800" dirty="0">
              <a:latin typeface="Abadi Extra Light" panose="020B0204020104020204" pitchFamily="34" charset="0"/>
            </a:endParaRPr>
          </a:p>
          <a:p>
            <a:pPr>
              <a:buFont typeface="Wingdings" panose="05000000000000000000" pitchFamily="2" charset="2"/>
              <a:buChar char="§"/>
            </a:pPr>
            <a:r>
              <a:rPr lang="en-IN" dirty="0">
                <a:latin typeface="Abadi Extra Light" panose="020B0204020104020204" pitchFamily="34" charset="0"/>
              </a:rPr>
              <a:t>The line/plane must also predict outputs the unseen (test) inputs well</a:t>
            </a:r>
          </a:p>
          <a:p>
            <a:pPr>
              <a:buFont typeface="Wingdings" panose="05000000000000000000" pitchFamily="2" charset="2"/>
              <a:buChar char="§"/>
            </a:pPr>
            <a:endParaRPr lang="en-IN" dirty="0">
              <a:latin typeface="Abadi Extra Light" panose="020B0204020104020204" pitchFamily="34" charset="0"/>
            </a:endParaRPr>
          </a:p>
          <a:p>
            <a:pPr>
              <a:buFont typeface="Wingdings" panose="05000000000000000000" pitchFamily="2" charset="2"/>
              <a:buChar char="§"/>
            </a:pPr>
            <a:endParaRPr lang="en-IN" dirty="0">
              <a:latin typeface="Abadi Extra Light" panose="020B0204020104020204" pitchFamily="34" charset="0"/>
            </a:endParaRPr>
          </a:p>
          <a:p>
            <a:pPr>
              <a:buFont typeface="Wingdings" panose="05000000000000000000" pitchFamily="2" charset="2"/>
              <a:buChar char="§"/>
            </a:pPr>
            <a:endParaRPr lang="en-IN" dirty="0">
              <a:latin typeface="Abadi Extra Light" panose="020B0204020104020204" pitchFamily="34" charset="0"/>
            </a:endParaRPr>
          </a:p>
          <a:p>
            <a:pPr>
              <a:buFont typeface="Wingdings" panose="05000000000000000000" pitchFamily="2" charset="2"/>
              <a:buChar char="§"/>
            </a:pPr>
            <a:endParaRPr lang="en-IN" dirty="0">
              <a:latin typeface="Abadi Extra Light" panose="020B0204020104020204" pitchFamily="34" charset="0"/>
            </a:endParaRPr>
          </a:p>
          <a:p>
            <a:pPr>
              <a:buFont typeface="Wingdings" panose="05000000000000000000" pitchFamily="2" charset="2"/>
              <a:buChar char="§"/>
            </a:pPr>
            <a:endParaRPr lang="en-IN" dirty="0">
              <a:latin typeface="Abadi Extra Light" panose="020B0204020104020204" pitchFamily="34" charset="0"/>
            </a:endParaRPr>
          </a:p>
          <a:p>
            <a:pPr>
              <a:buFont typeface="Wingdings" panose="05000000000000000000" pitchFamily="2" charset="2"/>
              <a:buChar char="§"/>
            </a:pPr>
            <a:endParaRPr lang="en-IN" dirty="0">
              <a:latin typeface="Abadi Extra Light" panose="020B0204020104020204" pitchFamily="34" charset="0"/>
            </a:endParaRPr>
          </a:p>
          <a:p>
            <a:pPr marL="0" indent="0">
              <a:buFont typeface="Times New Roman" pitchFamily="18" charset="0"/>
              <a:buNone/>
            </a:pPr>
            <a:r>
              <a:rPr lang="en-GB" dirty="0">
                <a:latin typeface="Abadi Extra Light" panose="020B0204020104020204" pitchFamily="34" charset="0"/>
              </a:rPr>
              <a:t> </a:t>
            </a:r>
          </a:p>
          <a:p>
            <a:pPr marL="0" indent="0">
              <a:buFont typeface="Times New Roman" pitchFamily="18" charset="0"/>
              <a:buNone/>
            </a:pPr>
            <a:endParaRPr lang="en-GB" sz="900" dirty="0">
              <a:latin typeface="Abadi Extra Light" panose="020B0204020104020204" pitchFamily="34" charset="0"/>
            </a:endParaRPr>
          </a:p>
        </p:txBody>
      </p:sp>
      <p:cxnSp>
        <p:nvCxnSpPr>
          <p:cNvPr id="9" name="Straight Connector 8">
            <a:extLst>
              <a:ext uri="{FF2B5EF4-FFF2-40B4-BE49-F238E27FC236}">
                <a16:creationId xmlns:a16="http://schemas.microsoft.com/office/drawing/2014/main" id="{DFED462E-D804-26C9-4D70-2A9969F83ABE}"/>
              </a:ext>
            </a:extLst>
          </p:cNvPr>
          <p:cNvCxnSpPr>
            <a:cxnSpLocks/>
          </p:cNvCxnSpPr>
          <p:nvPr/>
        </p:nvCxnSpPr>
        <p:spPr>
          <a:xfrm>
            <a:off x="3449163" y="2707257"/>
            <a:ext cx="0" cy="20057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1C8533E-9F79-1473-BEFE-8186200CE7F7}"/>
              </a:ext>
            </a:extLst>
          </p:cNvPr>
          <p:cNvCxnSpPr>
            <a:cxnSpLocks/>
          </p:cNvCxnSpPr>
          <p:nvPr/>
        </p:nvCxnSpPr>
        <p:spPr>
          <a:xfrm flipH="1">
            <a:off x="3449163" y="4713013"/>
            <a:ext cx="22119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70B0405-912C-81F7-81AF-37416BE65F13}"/>
              </a:ext>
            </a:extLst>
          </p:cNvPr>
          <p:cNvSpPr/>
          <p:nvPr/>
        </p:nvSpPr>
        <p:spPr>
          <a:xfrm>
            <a:off x="3916603" y="4227131"/>
            <a:ext cx="142613" cy="1510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998061F5-D6FF-EF18-503E-2FB9DB5A5D43}"/>
              </a:ext>
            </a:extLst>
          </p:cNvPr>
          <p:cNvSpPr/>
          <p:nvPr/>
        </p:nvSpPr>
        <p:spPr>
          <a:xfrm>
            <a:off x="4059216" y="3992522"/>
            <a:ext cx="142613" cy="1510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7D0ECA06-75AF-3FDD-29C9-ED7CD65F5D33}"/>
              </a:ext>
            </a:extLst>
          </p:cNvPr>
          <p:cNvSpPr/>
          <p:nvPr/>
        </p:nvSpPr>
        <p:spPr>
          <a:xfrm>
            <a:off x="4278727" y="3992522"/>
            <a:ext cx="142613" cy="1510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D287AF8B-40C0-8227-7006-CC7BC273F0F8}"/>
              </a:ext>
            </a:extLst>
          </p:cNvPr>
          <p:cNvSpPr/>
          <p:nvPr/>
        </p:nvSpPr>
        <p:spPr>
          <a:xfrm>
            <a:off x="4350033" y="3722141"/>
            <a:ext cx="142613" cy="1510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AAF8C7F5-FE16-2B63-F35E-C769988847E6}"/>
              </a:ext>
            </a:extLst>
          </p:cNvPr>
          <p:cNvSpPr/>
          <p:nvPr/>
        </p:nvSpPr>
        <p:spPr>
          <a:xfrm>
            <a:off x="4589120" y="3520619"/>
            <a:ext cx="142613" cy="1510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316E5001-42EF-E19B-BEBB-48B969BDC0F5}"/>
              </a:ext>
            </a:extLst>
          </p:cNvPr>
          <p:cNvSpPr/>
          <p:nvPr/>
        </p:nvSpPr>
        <p:spPr>
          <a:xfrm>
            <a:off x="4873939" y="3369617"/>
            <a:ext cx="142613" cy="1510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8CC04F7C-A6DA-F01C-3B57-8D384C3A9EA0}"/>
              </a:ext>
            </a:extLst>
          </p:cNvPr>
          <p:cNvSpPr/>
          <p:nvPr/>
        </p:nvSpPr>
        <p:spPr>
          <a:xfrm>
            <a:off x="5016552" y="3115872"/>
            <a:ext cx="142613" cy="1510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08B2BE54-5F56-33DD-76BA-BB367B98A382}"/>
              </a:ext>
            </a:extLst>
          </p:cNvPr>
          <p:cNvSpPr/>
          <p:nvPr/>
        </p:nvSpPr>
        <p:spPr>
          <a:xfrm>
            <a:off x="5369296" y="2974493"/>
            <a:ext cx="142613" cy="1510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46C195A2-D736-355A-1A5C-51996C1CE840}"/>
              </a:ext>
            </a:extLst>
          </p:cNvPr>
          <p:cNvSpPr/>
          <p:nvPr/>
        </p:nvSpPr>
        <p:spPr>
          <a:xfrm>
            <a:off x="5186029" y="3191373"/>
            <a:ext cx="142613" cy="1510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Connector 19">
            <a:extLst>
              <a:ext uri="{FF2B5EF4-FFF2-40B4-BE49-F238E27FC236}">
                <a16:creationId xmlns:a16="http://schemas.microsoft.com/office/drawing/2014/main" id="{C887A8D2-F4F0-88F7-8065-2F4215ACC5B6}"/>
              </a:ext>
            </a:extLst>
          </p:cNvPr>
          <p:cNvCxnSpPr>
            <a:cxnSpLocks/>
            <a:stCxn id="18" idx="0"/>
          </p:cNvCxnSpPr>
          <p:nvPr/>
        </p:nvCxnSpPr>
        <p:spPr>
          <a:xfrm flipH="1">
            <a:off x="3703675" y="2974493"/>
            <a:ext cx="1736928" cy="1553854"/>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pic>
        <p:nvPicPr>
          <p:cNvPr id="21" name="Picture 2" descr="Image for post">
            <a:extLst>
              <a:ext uri="{FF2B5EF4-FFF2-40B4-BE49-F238E27FC236}">
                <a16:creationId xmlns:a16="http://schemas.microsoft.com/office/drawing/2014/main" id="{399330D8-1552-1B6B-BB03-40D6D21120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2489" y="2428853"/>
            <a:ext cx="3066988" cy="230024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17586F6-7DF2-5E17-0C13-1143B6C66704}"/>
              </a:ext>
            </a:extLst>
          </p:cNvPr>
          <p:cNvSpPr txBox="1"/>
          <p:nvPr/>
        </p:nvSpPr>
        <p:spPr>
          <a:xfrm>
            <a:off x="7828676" y="4614732"/>
            <a:ext cx="1250855" cy="369332"/>
          </a:xfrm>
          <a:prstGeom prst="rect">
            <a:avLst/>
          </a:prstGeom>
          <a:noFill/>
        </p:spPr>
        <p:txBody>
          <a:bodyPr wrap="none" rtlCol="0">
            <a:spAutoFit/>
          </a:bodyPr>
          <a:lstStyle/>
          <a:p>
            <a:r>
              <a:rPr lang="en-IN" dirty="0">
                <a:latin typeface="Abadi Extra Light" panose="020B0204020104020204" pitchFamily="34" charset="0"/>
              </a:rPr>
              <a:t>(Feature 1)</a:t>
            </a:r>
          </a:p>
        </p:txBody>
      </p:sp>
      <p:sp>
        <p:nvSpPr>
          <p:cNvPr id="23" name="TextBox 22">
            <a:extLst>
              <a:ext uri="{FF2B5EF4-FFF2-40B4-BE49-F238E27FC236}">
                <a16:creationId xmlns:a16="http://schemas.microsoft.com/office/drawing/2014/main" id="{6BF33AE5-CB70-DC3F-F019-7AD254DB7CE9}"/>
              </a:ext>
            </a:extLst>
          </p:cNvPr>
          <p:cNvSpPr txBox="1"/>
          <p:nvPr/>
        </p:nvSpPr>
        <p:spPr>
          <a:xfrm>
            <a:off x="6331024" y="4614732"/>
            <a:ext cx="1250855" cy="369332"/>
          </a:xfrm>
          <a:prstGeom prst="rect">
            <a:avLst/>
          </a:prstGeom>
          <a:noFill/>
        </p:spPr>
        <p:txBody>
          <a:bodyPr wrap="none" rtlCol="0">
            <a:spAutoFit/>
          </a:bodyPr>
          <a:lstStyle/>
          <a:p>
            <a:r>
              <a:rPr lang="en-IN" dirty="0">
                <a:latin typeface="Abadi Extra Light" panose="020B0204020104020204" pitchFamily="34" charset="0"/>
              </a:rPr>
              <a:t>(Feature 2)</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42E5BE8-D8E9-CCAD-6650-80FBEE40D222}"/>
                  </a:ext>
                </a:extLst>
              </p:cNvPr>
              <p:cNvSpPr txBox="1"/>
              <p:nvPr/>
            </p:nvSpPr>
            <p:spPr>
              <a:xfrm rot="16200000">
                <a:off x="5491632" y="3284143"/>
                <a:ext cx="1281866" cy="369332"/>
              </a:xfrm>
              <a:prstGeom prst="rect">
                <a:avLst/>
              </a:prstGeom>
              <a:noFill/>
            </p:spPr>
            <p:txBody>
              <a:bodyPr wrap="square" rtlCol="0">
                <a:spAutoFit/>
              </a:bodyPr>
              <a:lstStyle/>
              <a:p>
                <a:r>
                  <a:rPr lang="en-IN" dirty="0">
                    <a:latin typeface="Abadi Extra Light" panose="020B0204020104020204" pitchFamily="34" charset="0"/>
                  </a:rPr>
                  <a:t>(Output </a:t>
                </a:r>
                <a14:m>
                  <m:oMath xmlns:m="http://schemas.openxmlformats.org/officeDocument/2006/math">
                    <m:r>
                      <a:rPr lang="en-IN" b="0" i="1" smtClean="0">
                        <a:latin typeface="Cambria Math" panose="02040503050406030204" pitchFamily="18" charset="0"/>
                      </a:rPr>
                      <m:t>𝑦</m:t>
                    </m:r>
                  </m:oMath>
                </a14:m>
                <a:r>
                  <a:rPr lang="en-IN" dirty="0">
                    <a:latin typeface="Abadi Extra Light" panose="020B0204020104020204" pitchFamily="34" charset="0"/>
                  </a:rPr>
                  <a:t>)</a:t>
                </a:r>
              </a:p>
            </p:txBody>
          </p:sp>
        </mc:Choice>
        <mc:Fallback xmlns="">
          <p:sp>
            <p:nvSpPr>
              <p:cNvPr id="24" name="TextBox 23">
                <a:extLst>
                  <a:ext uri="{FF2B5EF4-FFF2-40B4-BE49-F238E27FC236}">
                    <a16:creationId xmlns:a16="http://schemas.microsoft.com/office/drawing/2014/main" id="{C42E5BE8-D8E9-CCAD-6650-80FBEE40D222}"/>
                  </a:ext>
                </a:extLst>
              </p:cNvPr>
              <p:cNvSpPr txBox="1">
                <a:spLocks noRot="1" noChangeAspect="1" noMove="1" noResize="1" noEditPoints="1" noAdjustHandles="1" noChangeArrowheads="1" noChangeShapeType="1" noTextEdit="1"/>
              </p:cNvSpPr>
              <p:nvPr/>
            </p:nvSpPr>
            <p:spPr>
              <a:xfrm rot="16200000">
                <a:off x="5491632" y="3284143"/>
                <a:ext cx="1281866" cy="369332"/>
              </a:xfrm>
              <a:prstGeom prst="rect">
                <a:avLst/>
              </a:prstGeom>
              <a:blipFill>
                <a:blip r:embed="rId3"/>
                <a:stretch>
                  <a:fillRect l="-10000" r="-26667" b="-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6F9814F-13CB-D1F7-6571-02E0E6C9E99F}"/>
                  </a:ext>
                </a:extLst>
              </p:cNvPr>
              <p:cNvSpPr txBox="1"/>
              <p:nvPr/>
            </p:nvSpPr>
            <p:spPr>
              <a:xfrm>
                <a:off x="3424741" y="4706506"/>
                <a:ext cx="2294795" cy="369332"/>
              </a:xfrm>
              <a:prstGeom prst="rect">
                <a:avLst/>
              </a:prstGeom>
              <a:noFill/>
            </p:spPr>
            <p:txBody>
              <a:bodyPr wrap="none" rtlCol="0">
                <a:spAutoFit/>
              </a:bodyPr>
              <a:lstStyle/>
              <a:p>
                <a:r>
                  <a:rPr lang="en-IN" dirty="0">
                    <a:latin typeface="Abadi Extra Light" panose="020B0204020104020204" pitchFamily="34" charset="0"/>
                  </a:rPr>
                  <a:t>Input </a:t>
                </a:r>
                <a14:m>
                  <m:oMath xmlns:m="http://schemas.openxmlformats.org/officeDocument/2006/math">
                    <m:r>
                      <a:rPr lang="en-IN" b="0" i="1" smtClean="0">
                        <a:latin typeface="Cambria Math" panose="02040503050406030204" pitchFamily="18" charset="0"/>
                      </a:rPr>
                      <m:t>𝑥</m:t>
                    </m:r>
                  </m:oMath>
                </a14:m>
                <a:r>
                  <a:rPr lang="en-IN" dirty="0">
                    <a:latin typeface="Abadi Extra Light" panose="020B0204020104020204" pitchFamily="34" charset="0"/>
                  </a:rPr>
                  <a:t> (single feature)</a:t>
                </a:r>
              </a:p>
            </p:txBody>
          </p:sp>
        </mc:Choice>
        <mc:Fallback xmlns="">
          <p:sp>
            <p:nvSpPr>
              <p:cNvPr id="25" name="TextBox 24">
                <a:extLst>
                  <a:ext uri="{FF2B5EF4-FFF2-40B4-BE49-F238E27FC236}">
                    <a16:creationId xmlns:a16="http://schemas.microsoft.com/office/drawing/2014/main" id="{56F9814F-13CB-D1F7-6571-02E0E6C9E99F}"/>
                  </a:ext>
                </a:extLst>
              </p:cNvPr>
              <p:cNvSpPr txBox="1">
                <a:spLocks noRot="1" noChangeAspect="1" noMove="1" noResize="1" noEditPoints="1" noAdjustHandles="1" noChangeArrowheads="1" noChangeShapeType="1" noTextEdit="1"/>
              </p:cNvSpPr>
              <p:nvPr/>
            </p:nvSpPr>
            <p:spPr>
              <a:xfrm>
                <a:off x="3424741" y="4706506"/>
                <a:ext cx="2294795" cy="369332"/>
              </a:xfrm>
              <a:prstGeom prst="rect">
                <a:avLst/>
              </a:prstGeom>
              <a:blipFill>
                <a:blip r:embed="rId4"/>
                <a:stretch>
                  <a:fillRect l="-2394" t="-8197" r="-3723"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890F332-B56A-CBD7-1BC4-8AF8772702D9}"/>
                  </a:ext>
                </a:extLst>
              </p:cNvPr>
              <p:cNvSpPr txBox="1"/>
              <p:nvPr/>
            </p:nvSpPr>
            <p:spPr>
              <a:xfrm rot="16200000">
                <a:off x="2610132" y="3506261"/>
                <a:ext cx="1281866" cy="369332"/>
              </a:xfrm>
              <a:prstGeom prst="rect">
                <a:avLst/>
              </a:prstGeom>
              <a:noFill/>
            </p:spPr>
            <p:txBody>
              <a:bodyPr wrap="square" rtlCol="0">
                <a:spAutoFit/>
              </a:bodyPr>
              <a:lstStyle/>
              <a:p>
                <a:r>
                  <a:rPr lang="en-IN" dirty="0">
                    <a:latin typeface="Abadi Extra Light" panose="020B0204020104020204" pitchFamily="34" charset="0"/>
                  </a:rPr>
                  <a:t>(Output </a:t>
                </a:r>
                <a14:m>
                  <m:oMath xmlns:m="http://schemas.openxmlformats.org/officeDocument/2006/math">
                    <m:r>
                      <a:rPr lang="en-IN" b="0" i="1" smtClean="0">
                        <a:latin typeface="Cambria Math" panose="02040503050406030204" pitchFamily="18" charset="0"/>
                      </a:rPr>
                      <m:t>𝑦</m:t>
                    </m:r>
                  </m:oMath>
                </a14:m>
                <a:r>
                  <a:rPr lang="en-IN" dirty="0">
                    <a:latin typeface="Abadi Extra Light" panose="020B0204020104020204" pitchFamily="34" charset="0"/>
                  </a:rPr>
                  <a:t>)</a:t>
                </a:r>
              </a:p>
            </p:txBody>
          </p:sp>
        </mc:Choice>
        <mc:Fallback xmlns="">
          <p:sp>
            <p:nvSpPr>
              <p:cNvPr id="26" name="TextBox 25">
                <a:extLst>
                  <a:ext uri="{FF2B5EF4-FFF2-40B4-BE49-F238E27FC236}">
                    <a16:creationId xmlns:a16="http://schemas.microsoft.com/office/drawing/2014/main" id="{8890F332-B56A-CBD7-1BC4-8AF8772702D9}"/>
                  </a:ext>
                </a:extLst>
              </p:cNvPr>
              <p:cNvSpPr txBox="1">
                <a:spLocks noRot="1" noChangeAspect="1" noMove="1" noResize="1" noEditPoints="1" noAdjustHandles="1" noChangeArrowheads="1" noChangeShapeType="1" noTextEdit="1"/>
              </p:cNvSpPr>
              <p:nvPr/>
            </p:nvSpPr>
            <p:spPr>
              <a:xfrm rot="16200000">
                <a:off x="2610132" y="3506261"/>
                <a:ext cx="1281866" cy="369332"/>
              </a:xfrm>
              <a:prstGeom prst="rect">
                <a:avLst/>
              </a:prstGeom>
              <a:blipFill>
                <a:blip r:embed="rId5"/>
                <a:stretch>
                  <a:fillRect l="-8197" r="-24590" b="-3791"/>
                </a:stretch>
              </a:blipFill>
            </p:spPr>
            <p:txBody>
              <a:bodyPr/>
              <a:lstStyle/>
              <a:p>
                <a:r>
                  <a:rPr lang="en-IN">
                    <a:noFill/>
                  </a:rPr>
                  <a:t> </a:t>
                </a:r>
              </a:p>
            </p:txBody>
          </p:sp>
        </mc:Fallback>
      </mc:AlternateContent>
      <p:pic>
        <p:nvPicPr>
          <p:cNvPr id="27" name="Picture 2">
            <a:extLst>
              <a:ext uri="{FF2B5EF4-FFF2-40B4-BE49-F238E27FC236}">
                <a16:creationId xmlns:a16="http://schemas.microsoft.com/office/drawing/2014/main" id="{0A1F56C9-228E-524E-7869-226F6C90A9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759" y="3606829"/>
            <a:ext cx="1181100" cy="1238250"/>
          </a:xfrm>
          <a:prstGeom prst="rect">
            <a:avLst/>
          </a:prstGeom>
          <a:noFill/>
          <a:extLst>
            <a:ext uri="{909E8E84-426E-40DD-AFC4-6F175D3DCCD1}">
              <a14:hiddenFill xmlns:a14="http://schemas.microsoft.com/office/drawing/2010/main">
                <a:solidFill>
                  <a:srgbClr val="FFFFFF"/>
                </a:solidFill>
              </a14:hiddenFill>
            </a:ext>
          </a:extLst>
        </p:spPr>
      </p:pic>
      <p:sp>
        <p:nvSpPr>
          <p:cNvPr id="28" name="Speech Bubble: Rectangle 27">
            <a:extLst>
              <a:ext uri="{FF2B5EF4-FFF2-40B4-BE49-F238E27FC236}">
                <a16:creationId xmlns:a16="http://schemas.microsoft.com/office/drawing/2014/main" id="{D2AA61BB-2326-780B-3A47-DA688FA3AA0E}"/>
              </a:ext>
            </a:extLst>
          </p:cNvPr>
          <p:cNvSpPr/>
          <p:nvPr/>
        </p:nvSpPr>
        <p:spPr>
          <a:xfrm>
            <a:off x="654168" y="1710292"/>
            <a:ext cx="2462861" cy="1873491"/>
          </a:xfrm>
          <a:prstGeom prst="wedgeRectCallout">
            <a:avLst>
              <a:gd name="adj1" fmla="val -46520"/>
              <a:gd name="adj2" fmla="val 82233"/>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latin typeface="Abadi Extra Light" panose="020B0204020104020204" pitchFamily="34" charset="0"/>
              </a:rPr>
              <a:t>What if a line/plane doesn’t model the input-output relationship very well, e.g., if their relationship is better modeled by a nonlinear curve or curved surface?</a:t>
            </a:r>
          </a:p>
        </p:txBody>
      </p:sp>
      <p:pic>
        <p:nvPicPr>
          <p:cNvPr id="29" name="Picture 28">
            <a:extLst>
              <a:ext uri="{FF2B5EF4-FFF2-40B4-BE49-F238E27FC236}">
                <a16:creationId xmlns:a16="http://schemas.microsoft.com/office/drawing/2014/main" id="{611F3ABE-9B81-D534-263C-773A2444140E}"/>
              </a:ext>
            </a:extLst>
          </p:cNvPr>
          <p:cNvPicPr>
            <a:picLocks noChangeAspect="1"/>
          </p:cNvPicPr>
          <p:nvPr/>
        </p:nvPicPr>
        <p:blipFill>
          <a:blip r:embed="rId7" cstate="print"/>
          <a:stretch>
            <a:fillRect/>
          </a:stretch>
        </p:blipFill>
        <p:spPr>
          <a:xfrm>
            <a:off x="11190890" y="3001885"/>
            <a:ext cx="828404" cy="795757"/>
          </a:xfrm>
          <a:prstGeom prst="rect">
            <a:avLst/>
          </a:prstGeom>
        </p:spPr>
      </p:pic>
      <mc:AlternateContent xmlns:mc="http://schemas.openxmlformats.org/markup-compatibility/2006" xmlns:a14="http://schemas.microsoft.com/office/drawing/2010/main">
        <mc:Choice Requires="a14">
          <p:sp>
            <p:nvSpPr>
              <p:cNvPr id="30" name="Speech Bubble: Rectangle 29">
                <a:extLst>
                  <a:ext uri="{FF2B5EF4-FFF2-40B4-BE49-F238E27FC236}">
                    <a16:creationId xmlns:a16="http://schemas.microsoft.com/office/drawing/2014/main" id="{3EEDC3CB-02D7-A99B-E2D5-DA0F388EF2F1}"/>
                  </a:ext>
                </a:extLst>
              </p:cNvPr>
              <p:cNvSpPr/>
              <p:nvPr/>
            </p:nvSpPr>
            <p:spPr>
              <a:xfrm>
                <a:off x="9368972" y="3583784"/>
                <a:ext cx="2176979" cy="1496544"/>
              </a:xfrm>
              <a:prstGeom prst="wedgeRectCallout">
                <a:avLst>
                  <a:gd name="adj1" fmla="val 43569"/>
                  <a:gd name="adj2" fmla="val -8221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b="0" dirty="0">
                    <a:solidFill>
                      <a:schemeClr val="tx1"/>
                    </a:solidFill>
                    <a:latin typeface="Abadi Extra Light" panose="020B0204020104020204" pitchFamily="34" charset="0"/>
                  </a:rPr>
                  <a:t>No. We can even fit a curve using a linear model </a:t>
                </a:r>
                <a:r>
                  <a:rPr lang="en-IN" sz="1600" dirty="0">
                    <a:solidFill>
                      <a:schemeClr val="tx1"/>
                    </a:solidFill>
                    <a:latin typeface="Abadi Extra Light" panose="020B0204020104020204" pitchFamily="34" charset="0"/>
                  </a:rPr>
                  <a:t>after suitably transforming the inputs</a:t>
                </a:r>
              </a:p>
              <a:p>
                <a:pPr/>
                <a14:m>
                  <m:oMathPara xmlns:m="http://schemas.openxmlformats.org/officeDocument/2006/math">
                    <m:oMathParaPr>
                      <m:jc m:val="centerGroup"/>
                    </m:oMathParaPr>
                    <m:oMath xmlns:m="http://schemas.openxmlformats.org/officeDocument/2006/math">
                      <m:r>
                        <a:rPr lang="en-IN" sz="1600" b="0" i="1" smtClean="0">
                          <a:solidFill>
                            <a:schemeClr val="tx1"/>
                          </a:solidFill>
                          <a:latin typeface="Cambria Math" panose="02040503050406030204" pitchFamily="18" charset="0"/>
                        </a:rPr>
                        <m:t>𝑦</m:t>
                      </m:r>
                      <m:r>
                        <a:rPr lang="en-IN" sz="1600" b="0" i="1" smtClean="0">
                          <a:solidFill>
                            <a:schemeClr val="tx1"/>
                          </a:solidFill>
                          <a:latin typeface="Cambria Math" panose="02040503050406030204" pitchFamily="18" charset="0"/>
                        </a:rPr>
                        <m:t>≈</m:t>
                      </m:r>
                      <m:sSup>
                        <m:sSupPr>
                          <m:ctrlPr>
                            <a:rPr lang="en-IN" sz="1600" b="0" i="1" smtClean="0">
                              <a:solidFill>
                                <a:schemeClr val="tx1"/>
                              </a:solidFill>
                              <a:latin typeface="Cambria Math" panose="02040503050406030204" pitchFamily="18" charset="0"/>
                            </a:rPr>
                          </m:ctrlPr>
                        </m:sSupPr>
                        <m:e>
                          <m:r>
                            <a:rPr lang="en-IN" sz="1600" b="1" i="1" smtClean="0">
                              <a:solidFill>
                                <a:schemeClr val="tx1"/>
                              </a:solidFill>
                              <a:latin typeface="Cambria Math" panose="02040503050406030204" pitchFamily="18" charset="0"/>
                            </a:rPr>
                            <m:t>𝒘</m:t>
                          </m:r>
                        </m:e>
                        <m:sup>
                          <m:r>
                            <a:rPr lang="en-IN" sz="1600" b="0" i="1" smtClean="0">
                              <a:solidFill>
                                <a:schemeClr val="tx1"/>
                              </a:solidFill>
                              <a:latin typeface="Cambria Math" panose="02040503050406030204" pitchFamily="18" charset="0"/>
                            </a:rPr>
                            <m:t>⊤</m:t>
                          </m:r>
                        </m:sup>
                      </m:sSup>
                      <m:r>
                        <a:rPr lang="en-IN" sz="1600" b="0" i="1" smtClean="0">
                          <a:solidFill>
                            <a:schemeClr val="tx1"/>
                          </a:solidFill>
                          <a:latin typeface="Cambria Math" panose="02040503050406030204" pitchFamily="18" charset="0"/>
                        </a:rPr>
                        <m:t>𝜙</m:t>
                      </m:r>
                      <m:r>
                        <a:rPr lang="en-IN" sz="1600" b="0" i="1" smtClean="0">
                          <a:solidFill>
                            <a:schemeClr val="tx1"/>
                          </a:solidFill>
                          <a:latin typeface="Cambria Math" panose="02040503050406030204" pitchFamily="18" charset="0"/>
                        </a:rPr>
                        <m:t>(</m:t>
                      </m:r>
                      <m:r>
                        <a:rPr lang="en-IN" sz="1600" b="1" i="1" smtClean="0">
                          <a:solidFill>
                            <a:schemeClr val="tx1"/>
                          </a:solidFill>
                          <a:latin typeface="Cambria Math" panose="02040503050406030204" pitchFamily="18" charset="0"/>
                        </a:rPr>
                        <m:t>𝒙</m:t>
                      </m:r>
                      <m:r>
                        <a:rPr lang="en-IN" sz="1600" b="0" i="1" smtClean="0">
                          <a:solidFill>
                            <a:schemeClr val="tx1"/>
                          </a:solidFill>
                          <a:latin typeface="Cambria Math" panose="02040503050406030204" pitchFamily="18" charset="0"/>
                        </a:rPr>
                        <m:t>)</m:t>
                      </m:r>
                    </m:oMath>
                  </m:oMathPara>
                </a14:m>
                <a:endParaRPr lang="en-IN" sz="1600" b="0" dirty="0">
                  <a:solidFill>
                    <a:schemeClr val="tx1"/>
                  </a:solidFill>
                  <a:latin typeface="Abadi Extra Light" panose="020B0204020104020204" pitchFamily="34" charset="0"/>
                </a:endParaRPr>
              </a:p>
            </p:txBody>
          </p:sp>
        </mc:Choice>
        <mc:Fallback xmlns="">
          <p:sp>
            <p:nvSpPr>
              <p:cNvPr id="30" name="Speech Bubble: Rectangle 29">
                <a:extLst>
                  <a:ext uri="{FF2B5EF4-FFF2-40B4-BE49-F238E27FC236}">
                    <a16:creationId xmlns:a16="http://schemas.microsoft.com/office/drawing/2014/main" id="{3EEDC3CB-02D7-A99B-E2D5-DA0F388EF2F1}"/>
                  </a:ext>
                </a:extLst>
              </p:cNvPr>
              <p:cNvSpPr>
                <a:spLocks noRot="1" noChangeAspect="1" noMove="1" noResize="1" noEditPoints="1" noAdjustHandles="1" noChangeArrowheads="1" noChangeShapeType="1" noTextEdit="1"/>
              </p:cNvSpPr>
              <p:nvPr/>
            </p:nvSpPr>
            <p:spPr>
              <a:xfrm>
                <a:off x="9368972" y="3583784"/>
                <a:ext cx="2176979" cy="1496544"/>
              </a:xfrm>
              <a:prstGeom prst="wedgeRectCallout">
                <a:avLst>
                  <a:gd name="adj1" fmla="val 43569"/>
                  <a:gd name="adj2" fmla="val -82210"/>
                </a:avLst>
              </a:prstGeom>
              <a:blipFill>
                <a:blip r:embed="rId8"/>
                <a:stretch>
                  <a:fillRect l="-1108"/>
                </a:stretch>
              </a:blipFill>
              <a:ln>
                <a:solidFill>
                  <a:schemeClr val="accent2"/>
                </a:solidFill>
              </a:ln>
            </p:spPr>
            <p:txBody>
              <a:bodyPr/>
              <a:lstStyle/>
              <a:p>
                <a:r>
                  <a:rPr lang="en-IN">
                    <a:noFill/>
                  </a:rPr>
                  <a:t> </a:t>
                </a:r>
              </a:p>
            </p:txBody>
          </p:sp>
        </mc:Fallback>
      </mc:AlternateContent>
      <p:sp>
        <p:nvSpPr>
          <p:cNvPr id="31" name="Speech Bubble: Rectangle 30">
            <a:extLst>
              <a:ext uri="{FF2B5EF4-FFF2-40B4-BE49-F238E27FC236}">
                <a16:creationId xmlns:a16="http://schemas.microsoft.com/office/drawing/2014/main" id="{4DE2DC0F-51B7-E11C-1B5F-22F28890437C}"/>
              </a:ext>
            </a:extLst>
          </p:cNvPr>
          <p:cNvSpPr/>
          <p:nvPr/>
        </p:nvSpPr>
        <p:spPr>
          <a:xfrm>
            <a:off x="1427931" y="4095350"/>
            <a:ext cx="1571534" cy="1020119"/>
          </a:xfrm>
          <a:prstGeom prst="wedgeRectCallout">
            <a:avLst>
              <a:gd name="adj1" fmla="val 3938"/>
              <a:gd name="adj2" fmla="val -101362"/>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latin typeface="Abadi Extra Light" panose="020B0204020104020204" pitchFamily="34" charset="0"/>
              </a:rPr>
              <a:t>Do linear models become useless in such cases?</a:t>
            </a:r>
          </a:p>
        </p:txBody>
      </p:sp>
      <mc:AlternateContent xmlns:mc="http://schemas.openxmlformats.org/markup-compatibility/2006" xmlns:a14="http://schemas.microsoft.com/office/drawing/2010/main">
        <mc:Choice Requires="a14">
          <p:sp>
            <p:nvSpPr>
              <p:cNvPr id="32" name="Speech Bubble: Rectangle 31">
                <a:extLst>
                  <a:ext uri="{FF2B5EF4-FFF2-40B4-BE49-F238E27FC236}">
                    <a16:creationId xmlns:a16="http://schemas.microsoft.com/office/drawing/2014/main" id="{C78B2376-0C1F-8169-A94A-36E34B129ED0}"/>
                  </a:ext>
                </a:extLst>
              </p:cNvPr>
              <p:cNvSpPr/>
              <p:nvPr/>
            </p:nvSpPr>
            <p:spPr>
              <a:xfrm>
                <a:off x="6977215" y="5703664"/>
                <a:ext cx="5170230" cy="859853"/>
              </a:xfrm>
              <a:prstGeom prst="wedgeRectCallout">
                <a:avLst>
                  <a:gd name="adj1" fmla="val 16921"/>
                  <a:gd name="adj2" fmla="val -140154"/>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latin typeface="Abadi Extra Light" panose="020B0204020104020204" pitchFamily="34" charset="0"/>
                  </a:rPr>
                  <a:t>The transformation </a:t>
                </a:r>
                <a14:m>
                  <m:oMath xmlns:m="http://schemas.openxmlformats.org/officeDocument/2006/math">
                    <m:r>
                      <a:rPr lang="en-IN" sz="1600" b="0" i="1" smtClean="0">
                        <a:solidFill>
                          <a:schemeClr val="tx1"/>
                        </a:solidFill>
                        <a:latin typeface="Cambria Math" panose="02040503050406030204" pitchFamily="18" charset="0"/>
                      </a:rPr>
                      <m:t>𝜙</m:t>
                    </m:r>
                    <m:d>
                      <m:dPr>
                        <m:ctrlPr>
                          <a:rPr lang="en-IN" sz="1600" b="0" i="1" smtClean="0">
                            <a:solidFill>
                              <a:schemeClr val="tx1"/>
                            </a:solidFill>
                            <a:latin typeface="Cambria Math" panose="02040503050406030204" pitchFamily="18" charset="0"/>
                          </a:rPr>
                        </m:ctrlPr>
                      </m:dPr>
                      <m:e>
                        <m:r>
                          <a:rPr lang="en-IN" sz="1600" b="0" i="1" smtClean="0">
                            <a:solidFill>
                              <a:schemeClr val="tx1"/>
                            </a:solidFill>
                            <a:latin typeface="Cambria Math" panose="02040503050406030204" pitchFamily="18" charset="0"/>
                          </a:rPr>
                          <m:t>.</m:t>
                        </m:r>
                      </m:e>
                    </m:d>
                  </m:oMath>
                </a14:m>
                <a:r>
                  <a:rPr lang="en-IN" sz="1600" b="0" dirty="0">
                    <a:solidFill>
                      <a:schemeClr val="tx1"/>
                    </a:solidFill>
                    <a:latin typeface="Abadi Extra Light" panose="020B0204020104020204" pitchFamily="34" charset="0"/>
                  </a:rPr>
                  <a:t> can be predefined or learned (e.g</a:t>
                </a:r>
                <a:r>
                  <a:rPr lang="en-IN" sz="1600" dirty="0">
                    <a:solidFill>
                      <a:schemeClr val="tx1"/>
                    </a:solidFill>
                    <a:latin typeface="Abadi Extra Light" panose="020B0204020104020204" pitchFamily="34" charset="0"/>
                  </a:rPr>
                  <a:t>., using </a:t>
                </a:r>
                <a:r>
                  <a:rPr lang="en-IN" sz="1600" dirty="0">
                    <a:solidFill>
                      <a:srgbClr val="0000FF"/>
                    </a:solidFill>
                    <a:latin typeface="Abadi Extra Light" panose="020B0204020104020204" pitchFamily="34" charset="0"/>
                  </a:rPr>
                  <a:t>kernel methods</a:t>
                </a:r>
                <a:r>
                  <a:rPr lang="en-IN" sz="1600" dirty="0">
                    <a:solidFill>
                      <a:schemeClr val="tx1"/>
                    </a:solidFill>
                    <a:latin typeface="Abadi Extra Light" panose="020B0204020104020204" pitchFamily="34" charset="0"/>
                  </a:rPr>
                  <a:t> or a deep neural network based feature extractor). More on this later</a:t>
                </a:r>
                <a:endParaRPr lang="en-IN" sz="1600" b="0" dirty="0">
                  <a:solidFill>
                    <a:schemeClr val="tx1"/>
                  </a:solidFill>
                  <a:latin typeface="Abadi Extra Light" panose="020B0204020104020204" pitchFamily="34" charset="0"/>
                </a:endParaRPr>
              </a:p>
            </p:txBody>
          </p:sp>
        </mc:Choice>
        <mc:Fallback xmlns="">
          <p:sp>
            <p:nvSpPr>
              <p:cNvPr id="32" name="Speech Bubble: Rectangle 31">
                <a:extLst>
                  <a:ext uri="{FF2B5EF4-FFF2-40B4-BE49-F238E27FC236}">
                    <a16:creationId xmlns:a16="http://schemas.microsoft.com/office/drawing/2014/main" id="{C78B2376-0C1F-8169-A94A-36E34B129ED0}"/>
                  </a:ext>
                </a:extLst>
              </p:cNvPr>
              <p:cNvSpPr>
                <a:spLocks noRot="1" noChangeAspect="1" noMove="1" noResize="1" noEditPoints="1" noAdjustHandles="1" noChangeArrowheads="1" noChangeShapeType="1" noTextEdit="1"/>
              </p:cNvSpPr>
              <p:nvPr/>
            </p:nvSpPr>
            <p:spPr>
              <a:xfrm>
                <a:off x="6977215" y="5703664"/>
                <a:ext cx="5170230" cy="859853"/>
              </a:xfrm>
              <a:prstGeom prst="wedgeRectCallout">
                <a:avLst>
                  <a:gd name="adj1" fmla="val 16921"/>
                  <a:gd name="adj2" fmla="val -140154"/>
                </a:avLst>
              </a:prstGeom>
              <a:blipFill>
                <a:blip r:embed="rId9"/>
                <a:stretch>
                  <a:fillRect l="-469" b="-2930"/>
                </a:stretch>
              </a:blipFill>
              <a:ln>
                <a:solidFill>
                  <a:schemeClr val="accent2"/>
                </a:solidFill>
              </a:ln>
            </p:spPr>
            <p:txBody>
              <a:bodyPr/>
              <a:lstStyle/>
              <a:p>
                <a:r>
                  <a:rPr lang="en-IN">
                    <a:noFill/>
                  </a:rPr>
                  <a:t> </a:t>
                </a:r>
              </a:p>
            </p:txBody>
          </p:sp>
        </mc:Fallback>
      </mc:AlternateContent>
      <p:pic>
        <p:nvPicPr>
          <p:cNvPr id="33" name="Picture 10">
            <a:extLst>
              <a:ext uri="{FF2B5EF4-FFF2-40B4-BE49-F238E27FC236}">
                <a16:creationId xmlns:a16="http://schemas.microsoft.com/office/drawing/2014/main" id="{C1FCB975-7D2F-32C1-D8CF-ECF18F57951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49015" y="1710292"/>
            <a:ext cx="1030520" cy="900732"/>
          </a:xfrm>
          <a:prstGeom prst="rect">
            <a:avLst/>
          </a:prstGeom>
          <a:noFill/>
          <a:extLst>
            <a:ext uri="{909E8E84-426E-40DD-AFC4-6F175D3DCCD1}">
              <a14:hiddenFill xmlns:a14="http://schemas.microsoft.com/office/drawing/2010/main">
                <a:solidFill>
                  <a:srgbClr val="FFFFFF"/>
                </a:solidFill>
              </a14:hiddenFill>
            </a:ext>
          </a:extLst>
        </p:spPr>
      </p:pic>
      <p:sp>
        <p:nvSpPr>
          <p:cNvPr id="34" name="Arrow: Right 33">
            <a:extLst>
              <a:ext uri="{FF2B5EF4-FFF2-40B4-BE49-F238E27FC236}">
                <a16:creationId xmlns:a16="http://schemas.microsoft.com/office/drawing/2014/main" id="{6F606512-8BA1-CBF5-FC0D-0A2B3FFF566F}"/>
              </a:ext>
            </a:extLst>
          </p:cNvPr>
          <p:cNvSpPr/>
          <p:nvPr/>
        </p:nvSpPr>
        <p:spPr>
          <a:xfrm>
            <a:off x="10115374" y="2088546"/>
            <a:ext cx="604420" cy="1261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5" name="Picture 12">
            <a:extLst>
              <a:ext uri="{FF2B5EF4-FFF2-40B4-BE49-F238E27FC236}">
                <a16:creationId xmlns:a16="http://schemas.microsoft.com/office/drawing/2014/main" id="{B1E04F70-491B-4774-9374-B285DE4EA25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781110" y="1620101"/>
            <a:ext cx="1015600" cy="93689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F292B41E-7032-BE73-38B4-C7C0B61F2ED0}"/>
              </a:ext>
            </a:extLst>
          </p:cNvPr>
          <p:cNvSpPr txBox="1"/>
          <p:nvPr/>
        </p:nvSpPr>
        <p:spPr>
          <a:xfrm>
            <a:off x="8897586" y="2569638"/>
            <a:ext cx="1610697" cy="461665"/>
          </a:xfrm>
          <a:prstGeom prst="rect">
            <a:avLst/>
          </a:prstGeom>
          <a:noFill/>
        </p:spPr>
        <p:txBody>
          <a:bodyPr wrap="none" rtlCol="0">
            <a:spAutoFit/>
          </a:bodyPr>
          <a:lstStyle/>
          <a:p>
            <a:r>
              <a:rPr lang="en-IN" sz="1200" dirty="0">
                <a:latin typeface="Abadi Extra Light" panose="020B0204020104020204" pitchFamily="34" charset="0"/>
              </a:rPr>
              <a:t>Original (single) feature</a:t>
            </a:r>
          </a:p>
          <a:p>
            <a:r>
              <a:rPr lang="en-IN" sz="1200" dirty="0">
                <a:latin typeface="Abadi Extra Light" panose="020B0204020104020204" pitchFamily="34" charset="0"/>
              </a:rPr>
              <a:t>Nonlinear curve needed</a:t>
            </a:r>
          </a:p>
        </p:txBody>
      </p:sp>
      <p:sp>
        <p:nvSpPr>
          <p:cNvPr id="37" name="TextBox 36">
            <a:extLst>
              <a:ext uri="{FF2B5EF4-FFF2-40B4-BE49-F238E27FC236}">
                <a16:creationId xmlns:a16="http://schemas.microsoft.com/office/drawing/2014/main" id="{4BE77D3F-0049-7DD7-3D4F-C3454F7AE69B}"/>
              </a:ext>
            </a:extLst>
          </p:cNvPr>
          <p:cNvSpPr txBox="1"/>
          <p:nvPr/>
        </p:nvSpPr>
        <p:spPr>
          <a:xfrm>
            <a:off x="10541514" y="2533909"/>
            <a:ext cx="1542410" cy="461665"/>
          </a:xfrm>
          <a:prstGeom prst="rect">
            <a:avLst/>
          </a:prstGeom>
          <a:noFill/>
        </p:spPr>
        <p:txBody>
          <a:bodyPr wrap="none" rtlCol="0">
            <a:spAutoFit/>
          </a:bodyPr>
          <a:lstStyle/>
          <a:p>
            <a:r>
              <a:rPr lang="en-IN" sz="1200" dirty="0">
                <a:latin typeface="Abadi Extra Light" panose="020B0204020104020204" pitchFamily="34" charset="0"/>
              </a:rPr>
              <a:t>      Two features</a:t>
            </a:r>
          </a:p>
          <a:p>
            <a:r>
              <a:rPr lang="en-IN" sz="1200" dirty="0">
                <a:latin typeface="Abadi Extra Light" panose="020B0204020104020204" pitchFamily="34" charset="0"/>
              </a:rPr>
              <a:t>Can fit a plane (linear)</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33935B8-C6CB-0D39-619A-CBA20CF6CD13}"/>
                  </a:ext>
                </a:extLst>
              </p:cNvPr>
              <p:cNvSpPr txBox="1"/>
              <p:nvPr/>
            </p:nvSpPr>
            <p:spPr>
              <a:xfrm>
                <a:off x="10815373" y="1272570"/>
                <a:ext cx="863377" cy="347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sz="1000" b="0" i="1" smtClean="0">
                              <a:latin typeface="Cambria Math" panose="02040503050406030204" pitchFamily="18" charset="0"/>
                            </a:rPr>
                          </m:ctrlPr>
                        </m:dPr>
                        <m:e>
                          <m:eqArr>
                            <m:eqArrPr>
                              <m:ctrlPr>
                                <a:rPr lang="en-IN" sz="1000" b="0" i="1" smtClean="0">
                                  <a:latin typeface="Cambria Math" panose="02040503050406030204" pitchFamily="18" charset="0"/>
                                </a:rPr>
                              </m:ctrlPr>
                            </m:eqArrPr>
                            <m:e>
                              <m:sSub>
                                <m:sSubPr>
                                  <m:ctrlPr>
                                    <a:rPr lang="en-IN" sz="1000" b="0" i="1" smtClean="0">
                                      <a:latin typeface="Cambria Math" panose="02040503050406030204" pitchFamily="18" charset="0"/>
                                    </a:rPr>
                                  </m:ctrlPr>
                                </m:sSubPr>
                                <m:e>
                                  <m:r>
                                    <a:rPr lang="en-IN" sz="1000" b="0" i="1" smtClean="0">
                                      <a:latin typeface="Cambria Math" panose="02040503050406030204" pitchFamily="18" charset="0"/>
                                    </a:rPr>
                                    <m:t>𝑧</m:t>
                                  </m:r>
                                </m:e>
                                <m:sub>
                                  <m:r>
                                    <a:rPr lang="en-IN" sz="1000" b="0" i="1" smtClean="0">
                                      <a:latin typeface="Cambria Math" panose="02040503050406030204" pitchFamily="18" charset="0"/>
                                    </a:rPr>
                                    <m:t>1</m:t>
                                  </m:r>
                                </m:sub>
                              </m:sSub>
                            </m:e>
                            <m:e>
                              <m:sSub>
                                <m:sSubPr>
                                  <m:ctrlPr>
                                    <a:rPr lang="en-IN" sz="1000" b="0" i="1" smtClean="0">
                                      <a:latin typeface="Cambria Math" panose="02040503050406030204" pitchFamily="18" charset="0"/>
                                    </a:rPr>
                                  </m:ctrlPr>
                                </m:sSubPr>
                                <m:e>
                                  <m:r>
                                    <a:rPr lang="en-IN" sz="1000" b="0" i="1" smtClean="0">
                                      <a:latin typeface="Cambria Math" panose="02040503050406030204" pitchFamily="18" charset="0"/>
                                    </a:rPr>
                                    <m:t>𝑧</m:t>
                                  </m:r>
                                </m:e>
                                <m:sub>
                                  <m:r>
                                    <a:rPr lang="en-IN" sz="1000" b="0" i="1" smtClean="0">
                                      <a:latin typeface="Cambria Math" panose="02040503050406030204" pitchFamily="18" charset="0"/>
                                    </a:rPr>
                                    <m:t>2</m:t>
                                  </m:r>
                                </m:sub>
                              </m:sSub>
                            </m:e>
                          </m:eqArr>
                        </m:e>
                      </m:d>
                      <m:r>
                        <a:rPr lang="en-IN" sz="1000" b="0" i="1" smtClean="0">
                          <a:latin typeface="Cambria Math" panose="02040503050406030204" pitchFamily="18" charset="0"/>
                        </a:rPr>
                        <m:t>=</m:t>
                      </m:r>
                      <m:r>
                        <a:rPr lang="en-IN" sz="1000" b="0" i="1" smtClean="0">
                          <a:latin typeface="Cambria Math" panose="02040503050406030204" pitchFamily="18" charset="0"/>
                        </a:rPr>
                        <m:t>𝜙</m:t>
                      </m:r>
                      <m:r>
                        <a:rPr lang="en-IN" sz="1000" b="0" i="1" smtClean="0">
                          <a:latin typeface="Cambria Math" panose="02040503050406030204" pitchFamily="18" charset="0"/>
                        </a:rPr>
                        <m:t>(</m:t>
                      </m:r>
                      <m:r>
                        <a:rPr lang="en-IN" sz="1000" b="0" i="1" smtClean="0">
                          <a:latin typeface="Cambria Math" panose="02040503050406030204" pitchFamily="18" charset="0"/>
                        </a:rPr>
                        <m:t>𝑥</m:t>
                      </m:r>
                      <m:r>
                        <a:rPr lang="en-IN" sz="1000" b="0" i="1" smtClean="0">
                          <a:latin typeface="Cambria Math" panose="02040503050406030204" pitchFamily="18" charset="0"/>
                        </a:rPr>
                        <m:t>)</m:t>
                      </m:r>
                    </m:oMath>
                  </m:oMathPara>
                </a14:m>
                <a:endParaRPr lang="en-IN" sz="1000" dirty="0"/>
              </a:p>
            </p:txBody>
          </p:sp>
        </mc:Choice>
        <mc:Fallback xmlns="">
          <p:sp>
            <p:nvSpPr>
              <p:cNvPr id="38" name="TextBox 37">
                <a:extLst>
                  <a:ext uri="{FF2B5EF4-FFF2-40B4-BE49-F238E27FC236}">
                    <a16:creationId xmlns:a16="http://schemas.microsoft.com/office/drawing/2014/main" id="{D33935B8-C6CB-0D39-619A-CBA20CF6CD13}"/>
                  </a:ext>
                </a:extLst>
              </p:cNvPr>
              <p:cNvSpPr txBox="1">
                <a:spLocks noRot="1" noChangeAspect="1" noMove="1" noResize="1" noEditPoints="1" noAdjustHandles="1" noChangeArrowheads="1" noChangeShapeType="1" noTextEdit="1"/>
              </p:cNvSpPr>
              <p:nvPr/>
            </p:nvSpPr>
            <p:spPr>
              <a:xfrm>
                <a:off x="10815373" y="1272570"/>
                <a:ext cx="863377" cy="347531"/>
              </a:xfrm>
              <a:prstGeom prst="rect">
                <a:avLst/>
              </a:prstGeom>
              <a:blipFill>
                <a:blip r:embed="rId12"/>
                <a:stretch>
                  <a:fillRect/>
                </a:stretch>
              </a:blipFill>
            </p:spPr>
            <p:txBody>
              <a:bodyPr/>
              <a:lstStyle/>
              <a:p>
                <a:r>
                  <a:rPr lang="en-IN">
                    <a:noFill/>
                  </a:rPr>
                  <a:t> </a:t>
                </a:r>
              </a:p>
            </p:txBody>
          </p:sp>
        </mc:Fallback>
      </mc:AlternateContent>
      <p:sp>
        <p:nvSpPr>
          <p:cNvPr id="39" name="TextBox 38">
            <a:extLst>
              <a:ext uri="{FF2B5EF4-FFF2-40B4-BE49-F238E27FC236}">
                <a16:creationId xmlns:a16="http://schemas.microsoft.com/office/drawing/2014/main" id="{CEEA5467-C0D9-D95E-6BFD-FECD09FEDF76}"/>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Linear Regression</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783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par>
                                <p:cTn id="43" presetID="22" presetClass="entr" presetSubtype="4"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down)">
                                      <p:cBhvr>
                                        <p:cTn id="45" dur="500"/>
                                        <p:tgtEl>
                                          <p:spTgt spid="20"/>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down)">
                                      <p:cBhvr>
                                        <p:cTn id="56" dur="500"/>
                                        <p:tgtEl>
                                          <p:spTgt spid="21"/>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down)">
                                      <p:cBhvr>
                                        <p:cTn id="59" dur="500"/>
                                        <p:tgtEl>
                                          <p:spTgt spid="23"/>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down)">
                                      <p:cBhvr>
                                        <p:cTn id="62" dur="500"/>
                                        <p:tgtEl>
                                          <p:spTgt spid="2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down)">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down)">
                                      <p:cBhvr>
                                        <p:cTn id="70" dur="500"/>
                                        <p:tgtEl>
                                          <p:spTgt spid="27"/>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wipe(down)">
                                      <p:cBhvr>
                                        <p:cTn id="73" dur="500"/>
                                        <p:tgtEl>
                                          <p:spTgt spid="2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wipe(down)">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wipe(down)">
                                      <p:cBhvr>
                                        <p:cTn id="83" dur="500"/>
                                        <p:tgtEl>
                                          <p:spTgt spid="29"/>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wipe(down)">
                                      <p:cBhvr>
                                        <p:cTn id="86" dur="500"/>
                                        <p:tgtEl>
                                          <p:spTgt spid="3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down)">
                                      <p:cBhvr>
                                        <p:cTn id="91" dur="500"/>
                                        <p:tgtEl>
                                          <p:spTgt spid="33"/>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wipe(down)">
                                      <p:cBhvr>
                                        <p:cTn id="94" dur="500"/>
                                        <p:tgtEl>
                                          <p:spTgt spid="34"/>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down)">
                                      <p:cBhvr>
                                        <p:cTn id="97" dur="500"/>
                                        <p:tgtEl>
                                          <p:spTgt spid="36"/>
                                        </p:tgtEl>
                                      </p:cBhvr>
                                    </p:animEffect>
                                  </p:childTnLst>
                                </p:cTn>
                              </p:par>
                              <p:par>
                                <p:cTn id="98" presetID="22" presetClass="entr" presetSubtype="4" fill="hold"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wipe(down)">
                                      <p:cBhvr>
                                        <p:cTn id="100" dur="500"/>
                                        <p:tgtEl>
                                          <p:spTgt spid="35"/>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wipe(down)">
                                      <p:cBhvr>
                                        <p:cTn id="103" dur="500"/>
                                        <p:tgtEl>
                                          <p:spTgt spid="37"/>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wipe(down)">
                                      <p:cBhvr>
                                        <p:cTn id="106" dur="500"/>
                                        <p:tgtEl>
                                          <p:spTgt spid="38"/>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wipe(down)">
                                      <p:cBhvr>
                                        <p:cTn id="111" dur="500"/>
                                        <p:tgtEl>
                                          <p:spTgt spid="32"/>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nodeType="clickEffect">
                                  <p:stCondLst>
                                    <p:cond delay="0"/>
                                  </p:stCondLst>
                                  <p:childTnLst>
                                    <p:set>
                                      <p:cBhvr>
                                        <p:cTn id="115" dur="1" fill="hold">
                                          <p:stCondLst>
                                            <p:cond delay="0"/>
                                          </p:stCondLst>
                                        </p:cTn>
                                        <p:tgtEl>
                                          <p:spTgt spid="7">
                                            <p:txEl>
                                              <p:pRg st="10" end="10"/>
                                            </p:txEl>
                                          </p:spTgt>
                                        </p:tgtEl>
                                        <p:attrNameLst>
                                          <p:attrName>style.visibility</p:attrName>
                                        </p:attrNameLst>
                                      </p:cBhvr>
                                      <p:to>
                                        <p:strVal val="visible"/>
                                      </p:to>
                                    </p:set>
                                    <p:animEffect transition="in" filter="wipe(down)">
                                      <p:cBhvr>
                                        <p:cTn id="116"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2" grpId="0"/>
      <p:bldP spid="23" grpId="0"/>
      <p:bldP spid="24" grpId="0" animBg="1"/>
      <p:bldP spid="25" grpId="0" animBg="1"/>
      <p:bldP spid="26" grpId="0" animBg="1"/>
      <p:bldP spid="28" grpId="0" animBg="1"/>
      <p:bldP spid="30" grpId="0" animBg="1"/>
      <p:bldP spid="31" grpId="0" animBg="1"/>
      <p:bldP spid="32" grpId="0" animBg="1"/>
      <p:bldP spid="34" grpId="0" animBg="1"/>
      <p:bldP spid="36" grpId="0"/>
      <p:bldP spid="37" grpId="0"/>
      <p:bldP spid="3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AA223-FC18-6D89-E694-A0CFBEDEE107}"/>
              </a:ext>
            </a:extLst>
          </p:cNvPr>
          <p:cNvSpPr>
            <a:spLocks noGrp="1"/>
          </p:cNvSpPr>
          <p:nvPr>
            <p:ph type="title"/>
          </p:nvPr>
        </p:nvSpPr>
        <p:spPr/>
        <p:txBody>
          <a:bodyPr>
            <a:normAutofit/>
          </a:bodyPr>
          <a:lstStyle/>
          <a:p>
            <a:r>
              <a:rPr lang="en-IN" dirty="0"/>
              <a:t>Simplest Possible Linear Regression Model</a:t>
            </a:r>
          </a:p>
        </p:txBody>
      </p:sp>
      <p:sp>
        <p:nvSpPr>
          <p:cNvPr id="4" name="Date Placeholder 3">
            <a:extLst>
              <a:ext uri="{FF2B5EF4-FFF2-40B4-BE49-F238E27FC236}">
                <a16:creationId xmlns:a16="http://schemas.microsoft.com/office/drawing/2014/main" id="{DB370D72-ECEC-C2F9-540E-C401BC29AC61}"/>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40576704-45DD-C9F7-A2B0-71FEAF5C9FAD}"/>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FE3D58B4-1FE6-E326-9DD4-C86693574714}"/>
              </a:ext>
            </a:extLst>
          </p:cNvPr>
          <p:cNvSpPr>
            <a:spLocks noGrp="1"/>
          </p:cNvSpPr>
          <p:nvPr>
            <p:ph type="sldNum" sz="quarter" idx="12"/>
          </p:nvPr>
        </p:nvSpPr>
        <p:spPr/>
        <p:txBody>
          <a:bodyPr/>
          <a:lstStyle/>
          <a:p>
            <a:fld id="{C21BC55B-0FAD-4C3D-BAA3-9C331FD1A725}" type="slidenum">
              <a:rPr lang="en-US" smtClean="0"/>
              <a:pPr/>
              <a:t>48</a:t>
            </a:fld>
            <a:endParaRPr lang="en-US" dirty="0"/>
          </a:p>
        </p:txBody>
      </p:sp>
      <p:sp>
        <p:nvSpPr>
          <p:cNvPr id="7" name="TextShape 2">
            <a:extLst>
              <a:ext uri="{FF2B5EF4-FFF2-40B4-BE49-F238E27FC236}">
                <a16:creationId xmlns:a16="http://schemas.microsoft.com/office/drawing/2014/main" id="{826B3831-0E71-EB34-7BBB-48E9C17CE855}"/>
              </a:ext>
            </a:extLst>
          </p:cNvPr>
          <p:cNvSpPr txBox="1"/>
          <p:nvPr/>
        </p:nvSpPr>
        <p:spPr>
          <a:xfrm>
            <a:off x="609600" y="1285920"/>
            <a:ext cx="5005920" cy="6428880"/>
          </a:xfrm>
          <a:prstGeom prst="rect">
            <a:avLst/>
          </a:prstGeom>
          <a:noFill/>
          <a:ln>
            <a:noFill/>
          </a:ln>
        </p:spPr>
        <p:txBody>
          <a:bodyPr lIns="90000" tIns="45000" rIns="90000" bIns="45000"/>
          <a:lstStyle/>
          <a:p>
            <a:pPr marL="274320" indent="-273960">
              <a:lnSpc>
                <a:spcPct val="100000"/>
              </a:lnSpc>
              <a:buClr>
                <a:srgbClr val="D34817"/>
              </a:buClr>
              <a:buSzPct val="85000"/>
              <a:buFont typeface="Wingdings 2" charset="2"/>
              <a:buChar char=""/>
            </a:pPr>
            <a:r>
              <a:rPr lang="en-US" sz="2400" spc="-1" dirty="0">
                <a:solidFill>
                  <a:srgbClr val="000000"/>
                </a:solidFill>
                <a:latin typeface="Perpetua"/>
              </a:rPr>
              <a:t>This is the base model for </a:t>
            </a:r>
            <a:r>
              <a:rPr lang="en-US" sz="2400" u="sng" spc="-1" dirty="0">
                <a:solidFill>
                  <a:srgbClr val="000000"/>
                </a:solidFill>
                <a:latin typeface="Perpetua"/>
              </a:rPr>
              <a:t>all</a:t>
            </a:r>
            <a:r>
              <a:rPr lang="en-US" sz="2400" spc="-1" dirty="0">
                <a:solidFill>
                  <a:srgbClr val="000000"/>
                </a:solidFill>
                <a:latin typeface="Perpetua"/>
              </a:rPr>
              <a:t> statistical machine learning</a:t>
            </a:r>
            <a:endParaRPr lang="en-US" sz="2400" b="0" strike="noStrike" spc="-1" dirty="0">
              <a:solidFill>
                <a:srgbClr val="000000"/>
              </a:solidFill>
              <a:latin typeface="Perpetua"/>
            </a:endParaRPr>
          </a:p>
          <a:p>
            <a:pPr marL="274320" indent="-273960">
              <a:lnSpc>
                <a:spcPct val="100000"/>
              </a:lnSpc>
              <a:buClr>
                <a:srgbClr val="D34817"/>
              </a:buClr>
              <a:buSzPct val="85000"/>
              <a:buFont typeface="Wingdings 2" charset="2"/>
              <a:buChar char=""/>
            </a:pPr>
            <a:r>
              <a:rPr lang="en-US" sz="2400" b="0" i="1" strike="noStrike" spc="-1" dirty="0">
                <a:solidFill>
                  <a:srgbClr val="000000"/>
                </a:solidFill>
                <a:latin typeface="Perpetua"/>
              </a:rPr>
              <a:t>x</a:t>
            </a:r>
            <a:r>
              <a:rPr lang="en-US" sz="2400" b="0" strike="noStrike" spc="-1" dirty="0">
                <a:solidFill>
                  <a:srgbClr val="000000"/>
                </a:solidFill>
                <a:latin typeface="Perpetua"/>
              </a:rPr>
              <a:t> is </a:t>
            </a:r>
            <a:r>
              <a:rPr lang="en-US" sz="2400" spc="-1" dirty="0">
                <a:solidFill>
                  <a:srgbClr val="000000"/>
                </a:solidFill>
                <a:latin typeface="Perpetua"/>
              </a:rPr>
              <a:t>a one feature data variable</a:t>
            </a:r>
            <a:endParaRPr lang="en-US" sz="2400" b="0" strike="noStrike" spc="-1" dirty="0">
              <a:solidFill>
                <a:srgbClr val="000000"/>
              </a:solidFill>
              <a:latin typeface="Perpetua"/>
            </a:endParaRPr>
          </a:p>
          <a:p>
            <a:pPr marL="274320" indent="-273960">
              <a:lnSpc>
                <a:spcPct val="100000"/>
              </a:lnSpc>
              <a:buClr>
                <a:srgbClr val="D34817"/>
              </a:buClr>
              <a:buSzPct val="85000"/>
              <a:buFont typeface="Wingdings 2" charset="2"/>
              <a:buChar char=""/>
            </a:pPr>
            <a:r>
              <a:rPr lang="en-US" sz="2400" b="0" i="1" strike="noStrike" spc="-1" dirty="0">
                <a:solidFill>
                  <a:srgbClr val="000000"/>
                </a:solidFill>
                <a:latin typeface="Perpetua"/>
              </a:rPr>
              <a:t>y</a:t>
            </a:r>
            <a:r>
              <a:rPr lang="en-US" sz="2400" b="0" strike="noStrike" spc="-1" dirty="0">
                <a:solidFill>
                  <a:srgbClr val="000000"/>
                </a:solidFill>
                <a:latin typeface="Perpetua"/>
              </a:rPr>
              <a:t> is the value we are trying to predict</a:t>
            </a:r>
          </a:p>
          <a:p>
            <a:pPr marL="274320" indent="-273960">
              <a:lnSpc>
                <a:spcPct val="100000"/>
              </a:lnSpc>
              <a:buClr>
                <a:srgbClr val="D34817"/>
              </a:buClr>
              <a:buSzPct val="85000"/>
              <a:buFont typeface="Wingdings 2" charset="2"/>
              <a:buChar char=""/>
            </a:pPr>
            <a:r>
              <a:rPr lang="en-US" sz="2400" b="0" strike="noStrike" spc="-1" dirty="0">
                <a:solidFill>
                  <a:srgbClr val="000000"/>
                </a:solidFill>
                <a:latin typeface="Perpetua"/>
              </a:rPr>
              <a:t>The regression model is</a:t>
            </a:r>
          </a:p>
          <a:p>
            <a:pPr marL="274320" indent="-273960">
              <a:lnSpc>
                <a:spcPct val="100000"/>
              </a:lnSpc>
              <a:spcBef>
                <a:spcPts val="581"/>
              </a:spcBef>
            </a:pPr>
            <a:endParaRPr lang="en-US" sz="2400" b="0" strike="noStrike" spc="-1" dirty="0">
              <a:solidFill>
                <a:srgbClr val="000000"/>
              </a:solidFill>
              <a:latin typeface="Perpetua"/>
            </a:endParaRPr>
          </a:p>
          <a:p>
            <a:pPr marL="274320" indent="-273960">
              <a:lnSpc>
                <a:spcPct val="100000"/>
              </a:lnSpc>
              <a:spcBef>
                <a:spcPts val="581"/>
              </a:spcBef>
            </a:pPr>
            <a:r>
              <a:rPr lang="en-US" sz="2400" b="0" strike="noStrike" spc="-1" dirty="0">
                <a:solidFill>
                  <a:srgbClr val="000000"/>
                </a:solidFill>
                <a:latin typeface="Perpetua"/>
              </a:rPr>
              <a:t>Two parameters to estimate – the slope of the line w</a:t>
            </a:r>
            <a:r>
              <a:rPr lang="en-US" sz="2400" b="0" strike="noStrike" spc="-1" baseline="-25000" dirty="0">
                <a:solidFill>
                  <a:srgbClr val="000000"/>
                </a:solidFill>
                <a:latin typeface="Perpetua"/>
              </a:rPr>
              <a:t>1</a:t>
            </a:r>
            <a:r>
              <a:rPr lang="en-US" sz="2400" b="0" strike="noStrike" spc="-1" dirty="0">
                <a:solidFill>
                  <a:srgbClr val="000000"/>
                </a:solidFill>
                <a:latin typeface="Perpetua"/>
              </a:rPr>
              <a:t> and the </a:t>
            </a:r>
            <a:r>
              <a:rPr lang="en-US" sz="2400" b="0" i="1" strike="noStrike" spc="-1" dirty="0">
                <a:solidFill>
                  <a:srgbClr val="000000"/>
                </a:solidFill>
                <a:latin typeface="Perpetua"/>
              </a:rPr>
              <a:t>y</a:t>
            </a:r>
            <a:r>
              <a:rPr lang="en-US" sz="2400" b="0" strike="noStrike" spc="-1" dirty="0">
                <a:solidFill>
                  <a:srgbClr val="000000"/>
                </a:solidFill>
                <a:latin typeface="Perpetua"/>
              </a:rPr>
              <a:t>-intercept w</a:t>
            </a:r>
            <a:r>
              <a:rPr lang="en-US" sz="2400" b="0" strike="noStrike" spc="-1" baseline="-25000" dirty="0">
                <a:solidFill>
                  <a:srgbClr val="000000"/>
                </a:solidFill>
                <a:latin typeface="Perpetua"/>
              </a:rPr>
              <a:t>0</a:t>
            </a:r>
            <a:r>
              <a:rPr lang="en-US" sz="2400" b="0" strike="noStrike" spc="-1" dirty="0">
                <a:solidFill>
                  <a:srgbClr val="000000"/>
                </a:solidFill>
                <a:latin typeface="Perpetua"/>
              </a:rPr>
              <a:t> </a:t>
            </a:r>
          </a:p>
          <a:p>
            <a:pPr marL="274320" indent="-273960">
              <a:lnSpc>
                <a:spcPct val="100000"/>
              </a:lnSpc>
              <a:buClr>
                <a:srgbClr val="D34817"/>
              </a:buClr>
              <a:buSzPct val="85000"/>
              <a:buFont typeface="Wingdings 2" charset="2"/>
              <a:buChar char=""/>
            </a:pPr>
            <a:r>
              <a:rPr lang="en-US" sz="2400" b="0" strike="noStrike" spc="-1" dirty="0">
                <a:solidFill>
                  <a:srgbClr val="000000"/>
                </a:solidFill>
                <a:latin typeface="Perpetua"/>
              </a:rPr>
              <a:t>ε is the unexplained, random, or error component. </a:t>
            </a:r>
          </a:p>
        </p:txBody>
      </p:sp>
      <p:pic>
        <p:nvPicPr>
          <p:cNvPr id="8" name="Object 3">
            <a:extLst>
              <a:ext uri="{FF2B5EF4-FFF2-40B4-BE49-F238E27FC236}">
                <a16:creationId xmlns:a16="http://schemas.microsoft.com/office/drawing/2014/main" id="{4A286C87-23C3-A656-9383-43BCE788CA51}"/>
              </a:ext>
            </a:extLst>
          </p:cNvPr>
          <p:cNvPicPr/>
          <p:nvPr/>
        </p:nvPicPr>
        <p:blipFill>
          <a:blip r:embed="rId2" cstate="print"/>
          <a:stretch/>
        </p:blipFill>
        <p:spPr>
          <a:xfrm>
            <a:off x="1320800" y="3142570"/>
            <a:ext cx="3085440" cy="520200"/>
          </a:xfrm>
          <a:prstGeom prst="rect">
            <a:avLst/>
          </a:prstGeom>
          <a:ln>
            <a:noFill/>
          </a:ln>
        </p:spPr>
      </p:pic>
      <p:pic>
        <p:nvPicPr>
          <p:cNvPr id="9" name="Picture 5">
            <a:extLst>
              <a:ext uri="{FF2B5EF4-FFF2-40B4-BE49-F238E27FC236}">
                <a16:creationId xmlns:a16="http://schemas.microsoft.com/office/drawing/2014/main" id="{553CA221-46EA-F016-4E9D-D687BBA662BE}"/>
              </a:ext>
            </a:extLst>
          </p:cNvPr>
          <p:cNvPicPr/>
          <p:nvPr/>
        </p:nvPicPr>
        <p:blipFill>
          <a:blip r:embed="rId3" cstate="print"/>
          <a:stretch/>
        </p:blipFill>
        <p:spPr>
          <a:xfrm>
            <a:off x="5520000" y="1433384"/>
            <a:ext cx="6432000" cy="4588474"/>
          </a:xfrm>
          <a:prstGeom prst="rect">
            <a:avLst/>
          </a:prstGeom>
          <a:ln>
            <a:noFill/>
          </a:ln>
        </p:spPr>
      </p:pic>
      <p:sp>
        <p:nvSpPr>
          <p:cNvPr id="10" name="TextBox 9">
            <a:extLst>
              <a:ext uri="{FF2B5EF4-FFF2-40B4-BE49-F238E27FC236}">
                <a16:creationId xmlns:a16="http://schemas.microsoft.com/office/drawing/2014/main" id="{9BBAB219-4220-01EA-3CE8-CBC84D70562F}"/>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Linear Regression</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3567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966B-1440-4B0E-7ACC-BBE5AC47DB2A}"/>
              </a:ext>
            </a:extLst>
          </p:cNvPr>
          <p:cNvSpPr>
            <a:spLocks noGrp="1"/>
          </p:cNvSpPr>
          <p:nvPr>
            <p:ph type="title"/>
          </p:nvPr>
        </p:nvSpPr>
        <p:spPr/>
        <p:txBody>
          <a:bodyPr>
            <a:normAutofit/>
          </a:bodyPr>
          <a:lstStyle/>
          <a:p>
            <a:r>
              <a:rPr lang="en-IN" dirty="0"/>
              <a:t>Solving the regression problem</a:t>
            </a:r>
          </a:p>
        </p:txBody>
      </p:sp>
      <p:sp>
        <p:nvSpPr>
          <p:cNvPr id="4" name="Date Placeholder 3">
            <a:extLst>
              <a:ext uri="{FF2B5EF4-FFF2-40B4-BE49-F238E27FC236}">
                <a16:creationId xmlns:a16="http://schemas.microsoft.com/office/drawing/2014/main" id="{8CD952F6-6DDF-3695-9241-F90FE1A0588D}"/>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B72FF428-5A33-7439-4D3B-5B10E792423E}"/>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5B3A411B-9C1E-A05D-CCD7-BAB47096DFBC}"/>
              </a:ext>
            </a:extLst>
          </p:cNvPr>
          <p:cNvSpPr>
            <a:spLocks noGrp="1"/>
          </p:cNvSpPr>
          <p:nvPr>
            <p:ph type="sldNum" sz="quarter" idx="12"/>
          </p:nvPr>
        </p:nvSpPr>
        <p:spPr/>
        <p:txBody>
          <a:bodyPr/>
          <a:lstStyle/>
          <a:p>
            <a:fld id="{C21BC55B-0FAD-4C3D-BAA3-9C331FD1A725}" type="slidenum">
              <a:rPr lang="en-US" smtClean="0"/>
              <a:pPr/>
              <a:t>49</a:t>
            </a:fld>
            <a:endParaRPr lang="en-US" dirty="0"/>
          </a:p>
        </p:txBody>
      </p:sp>
      <p:sp>
        <p:nvSpPr>
          <p:cNvPr id="7" name="TextShape 2">
            <a:extLst>
              <a:ext uri="{FF2B5EF4-FFF2-40B4-BE49-F238E27FC236}">
                <a16:creationId xmlns:a16="http://schemas.microsoft.com/office/drawing/2014/main" id="{D18E95BC-9F48-E7E9-DDC0-C0957459D9CC}"/>
              </a:ext>
            </a:extLst>
          </p:cNvPr>
          <p:cNvSpPr txBox="1"/>
          <p:nvPr/>
        </p:nvSpPr>
        <p:spPr>
          <a:xfrm>
            <a:off x="609600" y="1087517"/>
            <a:ext cx="5005920" cy="6428880"/>
          </a:xfrm>
          <a:prstGeom prst="rect">
            <a:avLst/>
          </a:prstGeom>
          <a:noFill/>
          <a:ln>
            <a:noFill/>
          </a:ln>
        </p:spPr>
        <p:txBody>
          <a:bodyPr lIns="90000" tIns="45000" rIns="90000" bIns="45000"/>
          <a:lstStyle/>
          <a:p>
            <a:pPr marL="274320" indent="-273960">
              <a:lnSpc>
                <a:spcPct val="100000"/>
              </a:lnSpc>
              <a:buClr>
                <a:srgbClr val="D34817"/>
              </a:buClr>
              <a:buSzPct val="85000"/>
              <a:buFont typeface="Wingdings 2" charset="2"/>
              <a:buChar char=""/>
            </a:pPr>
            <a:r>
              <a:rPr lang="en-US" sz="2400" b="0" strike="noStrike" spc="-1" dirty="0">
                <a:solidFill>
                  <a:srgbClr val="000000"/>
                </a:solidFill>
                <a:latin typeface="Perpetua"/>
              </a:rPr>
              <a:t>We basically want to find {w0, w1} that minimize deviations from the predictor line</a:t>
            </a:r>
          </a:p>
          <a:p>
            <a:pPr marL="274320" indent="-273960">
              <a:lnSpc>
                <a:spcPct val="100000"/>
              </a:lnSpc>
              <a:buClr>
                <a:srgbClr val="D34817"/>
              </a:buClr>
              <a:buSzPct val="85000"/>
              <a:buFont typeface="Wingdings 2" charset="2"/>
              <a:buChar char=""/>
            </a:pPr>
            <a:endParaRPr lang="en-US" sz="2400" b="0" strike="noStrike" spc="-1" dirty="0">
              <a:solidFill>
                <a:srgbClr val="000000"/>
              </a:solidFill>
              <a:latin typeface="Perpetua"/>
            </a:endParaRPr>
          </a:p>
          <a:p>
            <a:pPr marL="274320" indent="-273960">
              <a:lnSpc>
                <a:spcPct val="100000"/>
              </a:lnSpc>
              <a:buClr>
                <a:srgbClr val="D34817"/>
              </a:buClr>
              <a:buSzPct val="85000"/>
              <a:buFont typeface="Wingdings 2" charset="2"/>
              <a:buChar char=""/>
            </a:pPr>
            <a:endParaRPr lang="en-US" sz="2400" b="0" strike="noStrike" spc="-1" dirty="0">
              <a:solidFill>
                <a:srgbClr val="000000"/>
              </a:solidFill>
              <a:latin typeface="Perpetua"/>
            </a:endParaRPr>
          </a:p>
          <a:p>
            <a:pPr marL="274320" indent="-273960">
              <a:lnSpc>
                <a:spcPct val="100000"/>
              </a:lnSpc>
              <a:buClr>
                <a:srgbClr val="D34817"/>
              </a:buClr>
              <a:buSzPct val="85000"/>
              <a:buFont typeface="Wingdings 2" charset="2"/>
              <a:buChar char=""/>
            </a:pPr>
            <a:r>
              <a:rPr lang="en-US" sz="2400" b="0" strike="noStrike" spc="-1" dirty="0">
                <a:solidFill>
                  <a:srgbClr val="000000"/>
                </a:solidFill>
                <a:latin typeface="Perpetua"/>
              </a:rPr>
              <a:t>How do we do it?</a:t>
            </a:r>
          </a:p>
          <a:p>
            <a:pPr marL="731520" lvl="1" indent="-273960">
              <a:buClr>
                <a:srgbClr val="D34817"/>
              </a:buClr>
              <a:buSzPct val="85000"/>
              <a:buFont typeface="Wingdings 2" charset="2"/>
              <a:buChar char=""/>
            </a:pPr>
            <a:r>
              <a:rPr lang="en-US" sz="2400" spc="-1" dirty="0">
                <a:solidFill>
                  <a:srgbClr val="000000"/>
                </a:solidFill>
                <a:latin typeface="Perpetua"/>
              </a:rPr>
              <a:t>Iterate over all possible w values along the two dimensions?</a:t>
            </a:r>
          </a:p>
          <a:p>
            <a:pPr marL="731520" lvl="1" indent="-273960">
              <a:buClr>
                <a:srgbClr val="D34817"/>
              </a:buClr>
              <a:buSzPct val="85000"/>
              <a:buFont typeface="Wingdings 2" charset="2"/>
              <a:buChar char=""/>
            </a:pPr>
            <a:r>
              <a:rPr lang="en-US" sz="2400" b="0" strike="noStrike" spc="-1" dirty="0">
                <a:solidFill>
                  <a:srgbClr val="000000"/>
                </a:solidFill>
                <a:latin typeface="Perpetua"/>
              </a:rPr>
              <a:t>Same, but smarter? [next class]</a:t>
            </a:r>
          </a:p>
          <a:p>
            <a:pPr marL="731520" lvl="1" indent="-273960">
              <a:buClr>
                <a:srgbClr val="D34817"/>
              </a:buClr>
              <a:buSzPct val="85000"/>
              <a:buFont typeface="Wingdings 2" charset="2"/>
              <a:buChar char=""/>
            </a:pPr>
            <a:r>
              <a:rPr lang="en-US" sz="2400" spc="-1" dirty="0">
                <a:solidFill>
                  <a:srgbClr val="000000"/>
                </a:solidFill>
                <a:latin typeface="Perpetua"/>
              </a:rPr>
              <a:t>No, we can do this in </a:t>
            </a:r>
            <a:r>
              <a:rPr lang="en-US" sz="2400" i="1" spc="-1" dirty="0">
                <a:solidFill>
                  <a:srgbClr val="000000"/>
                </a:solidFill>
                <a:latin typeface="Perpetua"/>
              </a:rPr>
              <a:t>closed form </a:t>
            </a:r>
            <a:r>
              <a:rPr lang="en-US" sz="2400" spc="-1" dirty="0">
                <a:solidFill>
                  <a:srgbClr val="000000"/>
                </a:solidFill>
                <a:latin typeface="Perpetua"/>
              </a:rPr>
              <a:t>with just plain calculus</a:t>
            </a:r>
          </a:p>
          <a:p>
            <a:pPr marL="274320" indent="-273960">
              <a:buClr>
                <a:srgbClr val="D34817"/>
              </a:buClr>
              <a:buSzPct val="85000"/>
              <a:buFont typeface="Wingdings 2" charset="2"/>
              <a:buChar char=""/>
            </a:pPr>
            <a:r>
              <a:rPr lang="en-US" sz="2400" b="0" strike="noStrike" spc="-1" dirty="0">
                <a:solidFill>
                  <a:srgbClr val="000000"/>
                </a:solidFill>
                <a:latin typeface="Perpetua"/>
              </a:rPr>
              <a:t>Very few optimization problems in ML have closed form solutions</a:t>
            </a:r>
          </a:p>
          <a:p>
            <a:pPr marL="731520" lvl="1" indent="-273960">
              <a:buClr>
                <a:srgbClr val="D34817"/>
              </a:buClr>
              <a:buSzPct val="85000"/>
              <a:buFont typeface="Wingdings 2" charset="2"/>
              <a:buChar char=""/>
            </a:pPr>
            <a:r>
              <a:rPr lang="en-US" sz="2400" spc="-1" dirty="0">
                <a:solidFill>
                  <a:srgbClr val="000000"/>
                </a:solidFill>
                <a:latin typeface="Perpetua"/>
              </a:rPr>
              <a:t>The ones that do are interesting for that reason</a:t>
            </a:r>
            <a:endParaRPr lang="en-US" sz="2400" b="0" strike="noStrike" spc="-1" dirty="0">
              <a:solidFill>
                <a:srgbClr val="000000"/>
              </a:solidFill>
              <a:latin typeface="Perpetua"/>
            </a:endParaRPr>
          </a:p>
        </p:txBody>
      </p:sp>
      <p:pic>
        <p:nvPicPr>
          <p:cNvPr id="8" name="Picture 5">
            <a:extLst>
              <a:ext uri="{FF2B5EF4-FFF2-40B4-BE49-F238E27FC236}">
                <a16:creationId xmlns:a16="http://schemas.microsoft.com/office/drawing/2014/main" id="{6731A02E-16D7-215F-91CF-2CC2DC22CDC3}"/>
              </a:ext>
            </a:extLst>
          </p:cNvPr>
          <p:cNvPicPr/>
          <p:nvPr/>
        </p:nvPicPr>
        <p:blipFill>
          <a:blip r:embed="rId2" cstate="print"/>
          <a:stretch/>
        </p:blipFill>
        <p:spPr>
          <a:xfrm>
            <a:off x="5520000" y="1234981"/>
            <a:ext cx="6432000" cy="4588474"/>
          </a:xfrm>
          <a:prstGeom prst="rect">
            <a:avLst/>
          </a:prstGeom>
          <a:ln>
            <a:noFill/>
          </a:ln>
        </p:spPr>
      </p:pic>
      <p:pic>
        <p:nvPicPr>
          <p:cNvPr id="9" name="Picture 2" descr="https://latex.codecogs.com/png.latex?%5Cdpi%7B200%7D%20%5Carg%5Cmin_%7Bw_0%2Cw_1%7D%5Csum_i%5En%7B%28y_i%20-%20w_0%20-%20w_1x_i%29%5E2%7D">
            <a:extLst>
              <a:ext uri="{FF2B5EF4-FFF2-40B4-BE49-F238E27FC236}">
                <a16:creationId xmlns:a16="http://schemas.microsoft.com/office/drawing/2014/main" id="{4B160A4C-6D51-3A37-DFDA-CDDFE7EE799B}"/>
              </a:ext>
            </a:extLst>
          </p:cNvPr>
          <p:cNvPicPr>
            <a:picLocks noChangeAspect="1" noChangeArrowheads="1"/>
          </p:cNvPicPr>
          <p:nvPr/>
        </p:nvPicPr>
        <p:blipFill>
          <a:blip r:embed="rId3" cstate="print"/>
          <a:srcRect/>
          <a:stretch>
            <a:fillRect/>
          </a:stretch>
        </p:blipFill>
        <p:spPr bwMode="auto">
          <a:xfrm>
            <a:off x="1112016" y="2039038"/>
            <a:ext cx="3962400" cy="857251"/>
          </a:xfrm>
          <a:prstGeom prst="rect">
            <a:avLst/>
          </a:prstGeom>
          <a:noFill/>
        </p:spPr>
      </p:pic>
      <p:sp>
        <p:nvSpPr>
          <p:cNvPr id="10" name="TextBox 9">
            <a:extLst>
              <a:ext uri="{FF2B5EF4-FFF2-40B4-BE49-F238E27FC236}">
                <a16:creationId xmlns:a16="http://schemas.microsoft.com/office/drawing/2014/main" id="{1F2C67B0-7144-FEAA-15C6-F131CC5DED16}"/>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Linear Regression</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4962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DDFBC-BA58-E3C8-6EE4-D7EA7440CD06}"/>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B729257C-4C4F-2D08-EC90-378E9B18AF77}"/>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F6838BA4-2E5D-1798-43CD-8A58F8C25B4F}"/>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E41FFF09-DBA8-BCD5-D245-120C091AF8AD}"/>
              </a:ext>
            </a:extLst>
          </p:cNvPr>
          <p:cNvSpPr>
            <a:spLocks noGrp="1"/>
          </p:cNvSpPr>
          <p:nvPr>
            <p:ph type="sldNum" sz="quarter" idx="12"/>
          </p:nvPr>
        </p:nvSpPr>
        <p:spPr/>
        <p:txBody>
          <a:bodyPr/>
          <a:lstStyle/>
          <a:p>
            <a:fld id="{C21BC55B-0FAD-4C3D-BAA3-9C331FD1A725}" type="slidenum">
              <a:rPr lang="en-US" smtClean="0"/>
              <a:pPr/>
              <a:t>5</a:t>
            </a:fld>
            <a:endParaRPr lang="en-US" dirty="0"/>
          </a:p>
        </p:txBody>
      </p:sp>
      <p:sp>
        <p:nvSpPr>
          <p:cNvPr id="7" name="Content Placeholder 1">
            <a:extLst>
              <a:ext uri="{FF2B5EF4-FFF2-40B4-BE49-F238E27FC236}">
                <a16:creationId xmlns:a16="http://schemas.microsoft.com/office/drawing/2014/main" id="{B6D16EEF-101F-F289-8A82-63FCF34B0EC9}"/>
              </a:ext>
            </a:extLst>
          </p:cNvPr>
          <p:cNvSpPr txBox="1">
            <a:spLocks/>
          </p:cNvSpPr>
          <p:nvPr/>
        </p:nvSpPr>
        <p:spPr>
          <a:xfrm>
            <a:off x="1828800" y="884238"/>
            <a:ext cx="8534400" cy="5745163"/>
          </a:xfrm>
          <a:prstGeom prst="rect">
            <a:avLst/>
          </a:prstGeom>
        </p:spPr>
        <p:txBody>
          <a:bodyPr vert="horz" lIns="91440" tIns="45720" rIns="91440" bIns="45720" rtlCol="0">
            <a:norm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2400" kern="1200">
                <a:solidFill>
                  <a:schemeClr val="tx1"/>
                </a:solidFill>
                <a:latin typeface="Times New Roman" panose="02020603050405020304"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200" kern="1200">
                <a:solidFill>
                  <a:schemeClr val="tx1"/>
                </a:solidFill>
                <a:latin typeface="Times New Roman" panose="02020603050405020304"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000" kern="1200">
                <a:solidFill>
                  <a:schemeClr val="tx1"/>
                </a:solidFill>
                <a:latin typeface="Times New Roman" panose="02020603050405020304" pitchFamily="18" charset="0"/>
                <a:ea typeface="+mn-ea"/>
                <a:cs typeface="Times New Roman" pitchFamily="18" charset="0"/>
              </a:defRPr>
            </a:lvl3pPr>
            <a:lvl4pPr marL="1600200" indent="-228600" algn="just" defTabSz="914400" rtl="0" eaLnBrk="1" latinLnBrk="0" hangingPunct="1">
              <a:spcBef>
                <a:spcPct val="20000"/>
              </a:spcBef>
              <a:buClr>
                <a:srgbClr val="000099"/>
              </a:buClr>
              <a:buFont typeface="Arial" pitchFamily="34" charset="0"/>
              <a:buChar char="–"/>
              <a:defRPr sz="1800" kern="1200">
                <a:solidFill>
                  <a:schemeClr val="tx1"/>
                </a:solidFill>
                <a:latin typeface="Times New Roman" panose="02020603050405020304"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1600" kern="1200">
                <a:solidFill>
                  <a:schemeClr val="tx1"/>
                </a:solidFill>
                <a:latin typeface="Times New Roman" panose="02020603050405020304"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Times New Roman" pitchFamily="18" charset="0"/>
              <a:buNone/>
            </a:pPr>
            <a:br>
              <a:rPr lang="en-US"/>
            </a:br>
            <a:br>
              <a:rPr lang="en-US"/>
            </a:br>
            <a:endParaRPr lang="en-IN" dirty="0"/>
          </a:p>
        </p:txBody>
      </p:sp>
      <p:sp>
        <p:nvSpPr>
          <p:cNvPr id="8" name="Title 2">
            <a:extLst>
              <a:ext uri="{FF2B5EF4-FFF2-40B4-BE49-F238E27FC236}">
                <a16:creationId xmlns:a16="http://schemas.microsoft.com/office/drawing/2014/main" id="{D037A0E7-D1E9-4B34-74A9-7600086385FF}"/>
              </a:ext>
            </a:extLst>
          </p:cNvPr>
          <p:cNvSpPr txBox="1">
            <a:spLocks/>
          </p:cNvSpPr>
          <p:nvPr/>
        </p:nvSpPr>
        <p:spPr>
          <a:xfrm>
            <a:off x="0" y="304800"/>
            <a:ext cx="12192000" cy="685800"/>
          </a:xfrm>
          <a:prstGeom prst="rect">
            <a:avLst/>
          </a:prstGeom>
          <a:solidFill>
            <a:srgbClr val="FFFF00"/>
          </a:solidFill>
        </p:spPr>
        <p:txBody>
          <a:bodyPr vert="horz" lIns="91440" tIns="45720" rIns="91440" bIns="45720" rtlCol="0" anchor="ctr">
            <a:normAutofit/>
          </a:bodyPr>
          <a:lstStyle>
            <a:lvl1pPr marL="228600" indent="0" algn="l" defTabSz="914400" rtl="0" eaLnBrk="1" latinLnBrk="0" hangingPunct="1">
              <a:spcBef>
                <a:spcPct val="0"/>
              </a:spcBef>
              <a:buNone/>
              <a:defRPr sz="2800" kern="1200">
                <a:solidFill>
                  <a:schemeClr val="tx1"/>
                </a:solidFill>
                <a:latin typeface="Times New Roman" pitchFamily="18" charset="0"/>
                <a:ea typeface="+mj-ea"/>
                <a:cs typeface="Times New Roman" pitchFamily="18" charset="0"/>
              </a:defRPr>
            </a:lvl1pPr>
          </a:lstStyle>
          <a:p>
            <a:r>
              <a:rPr lang="en-US"/>
              <a:t>Point (Vector)</a:t>
            </a:r>
            <a:endParaRPr lang="en-IN" dirty="0"/>
          </a:p>
        </p:txBody>
      </p:sp>
      <p:pic>
        <p:nvPicPr>
          <p:cNvPr id="9" name="Picture 8">
            <a:extLst>
              <a:ext uri="{FF2B5EF4-FFF2-40B4-BE49-F238E27FC236}">
                <a16:creationId xmlns:a16="http://schemas.microsoft.com/office/drawing/2014/main" id="{18817FBA-F5C0-32EB-9214-2E0D20C7FC43}"/>
              </a:ext>
            </a:extLst>
          </p:cNvPr>
          <p:cNvPicPr>
            <a:picLocks noChangeAspect="1"/>
          </p:cNvPicPr>
          <p:nvPr/>
        </p:nvPicPr>
        <p:blipFill>
          <a:blip r:embed="rId2"/>
          <a:stretch>
            <a:fillRect/>
          </a:stretch>
        </p:blipFill>
        <p:spPr>
          <a:xfrm>
            <a:off x="2209801" y="1295401"/>
            <a:ext cx="2295525" cy="1781175"/>
          </a:xfrm>
          <a:prstGeom prst="rect">
            <a:avLst/>
          </a:prstGeom>
        </p:spPr>
      </p:pic>
      <p:sp>
        <p:nvSpPr>
          <p:cNvPr id="10" name="Oval 9">
            <a:extLst>
              <a:ext uri="{FF2B5EF4-FFF2-40B4-BE49-F238E27FC236}">
                <a16:creationId xmlns:a16="http://schemas.microsoft.com/office/drawing/2014/main" id="{73AAA7A2-2AAA-6628-F84A-8B7BF1F1B4A0}"/>
              </a:ext>
            </a:extLst>
          </p:cNvPr>
          <p:cNvSpPr/>
          <p:nvPr/>
        </p:nvSpPr>
        <p:spPr>
          <a:xfrm>
            <a:off x="2971800" y="2185988"/>
            <a:ext cx="76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23FA021E-CFB4-8689-8EA3-1D4225C59CDC}"/>
              </a:ext>
            </a:extLst>
          </p:cNvPr>
          <p:cNvSpPr txBox="1"/>
          <p:nvPr/>
        </p:nvSpPr>
        <p:spPr>
          <a:xfrm>
            <a:off x="3128962" y="2047040"/>
            <a:ext cx="113823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P(a</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6DEE4E4B-3C78-09F5-7CFF-366D13203F30}"/>
              </a:ext>
            </a:extLst>
          </p:cNvPr>
          <p:cNvPicPr>
            <a:picLocks noChangeAspect="1"/>
          </p:cNvPicPr>
          <p:nvPr/>
        </p:nvPicPr>
        <p:blipFill>
          <a:blip r:embed="rId3"/>
          <a:stretch>
            <a:fillRect/>
          </a:stretch>
        </p:blipFill>
        <p:spPr>
          <a:xfrm>
            <a:off x="6553200" y="1140576"/>
            <a:ext cx="2357438" cy="2090823"/>
          </a:xfrm>
          <a:prstGeom prst="rect">
            <a:avLst/>
          </a:prstGeom>
        </p:spPr>
      </p:pic>
      <p:sp>
        <p:nvSpPr>
          <p:cNvPr id="13" name="Oval 12">
            <a:extLst>
              <a:ext uri="{FF2B5EF4-FFF2-40B4-BE49-F238E27FC236}">
                <a16:creationId xmlns:a16="http://schemas.microsoft.com/office/drawing/2014/main" id="{ECCF2326-F917-30EE-43F4-EEEB33E5500A}"/>
              </a:ext>
            </a:extLst>
          </p:cNvPr>
          <p:cNvSpPr/>
          <p:nvPr/>
        </p:nvSpPr>
        <p:spPr>
          <a:xfrm>
            <a:off x="7848600" y="1967748"/>
            <a:ext cx="76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EB4629D0-1DFE-D6F3-BE73-85637E0689E3}"/>
              </a:ext>
            </a:extLst>
          </p:cNvPr>
          <p:cNvSpPr txBox="1"/>
          <p:nvPr/>
        </p:nvSpPr>
        <p:spPr>
          <a:xfrm>
            <a:off x="8005762" y="1828800"/>
            <a:ext cx="144303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P(a</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a:t>
            </a:r>
            <a:r>
              <a:rPr lang="en-US" baseline="-25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49F89DC5-B7D0-4AD2-F456-CAC4E61CB8A2}"/>
              </a:ext>
            </a:extLst>
          </p:cNvPr>
          <p:cNvCxnSpPr/>
          <p:nvPr/>
        </p:nvCxnSpPr>
        <p:spPr>
          <a:xfrm>
            <a:off x="5486400" y="4876800"/>
            <a:ext cx="16002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A47E623-F823-5BCE-5649-64A8FF429F21}"/>
              </a:ext>
            </a:extLst>
          </p:cNvPr>
          <p:cNvCxnSpPr/>
          <p:nvPr/>
        </p:nvCxnSpPr>
        <p:spPr>
          <a:xfrm flipV="1">
            <a:off x="5486400" y="3886200"/>
            <a:ext cx="0"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464BB8-96C4-16C5-35C3-4AAC35283C86}"/>
              </a:ext>
            </a:extLst>
          </p:cNvPr>
          <p:cNvCxnSpPr/>
          <p:nvPr/>
        </p:nvCxnSpPr>
        <p:spPr>
          <a:xfrm flipH="1">
            <a:off x="4876800" y="4876800"/>
            <a:ext cx="609600" cy="762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F0B595C-6CD2-0809-9A5D-7E33EC278A0A}"/>
              </a:ext>
            </a:extLst>
          </p:cNvPr>
          <p:cNvCxnSpPr/>
          <p:nvPr/>
        </p:nvCxnSpPr>
        <p:spPr>
          <a:xfrm flipH="1">
            <a:off x="5257802" y="4876799"/>
            <a:ext cx="228599" cy="8080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C0DD29E-D520-FDB4-901D-D8112208E503}"/>
              </a:ext>
            </a:extLst>
          </p:cNvPr>
          <p:cNvCxnSpPr/>
          <p:nvPr/>
        </p:nvCxnSpPr>
        <p:spPr>
          <a:xfrm>
            <a:off x="5486400" y="4876798"/>
            <a:ext cx="228600" cy="7620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41F6239-0F03-0FBC-F3BF-FD9E8F2BFDD5}"/>
              </a:ext>
            </a:extLst>
          </p:cNvPr>
          <p:cNvCxnSpPr/>
          <p:nvPr/>
        </p:nvCxnSpPr>
        <p:spPr>
          <a:xfrm>
            <a:off x="5486399" y="4876798"/>
            <a:ext cx="723900" cy="6096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0CC14C2-CEFE-9333-92F5-36D6093B97D3}"/>
              </a:ext>
            </a:extLst>
          </p:cNvPr>
          <p:cNvSpPr/>
          <p:nvPr/>
        </p:nvSpPr>
        <p:spPr>
          <a:xfrm>
            <a:off x="5791200" y="4189216"/>
            <a:ext cx="136556"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5EEF09AA-E668-2FCF-D3B6-421A83169E77}"/>
              </a:ext>
            </a:extLst>
          </p:cNvPr>
          <p:cNvSpPr txBox="1"/>
          <p:nvPr/>
        </p:nvSpPr>
        <p:spPr>
          <a:xfrm>
            <a:off x="5948362" y="4050268"/>
            <a:ext cx="190023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P(a</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a:t>
            </a:r>
            <a:r>
              <a:rPr lang="en-US" baseline="-25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 a</a:t>
            </a:r>
            <a:r>
              <a:rPr lang="en-US" baseline="-25000"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5E42988E-DCAC-630E-591E-D93D3B1316E8}"/>
              </a:ext>
            </a:extLst>
          </p:cNvPr>
          <p:cNvSpPr txBox="1"/>
          <p:nvPr/>
        </p:nvSpPr>
        <p:spPr>
          <a:xfrm>
            <a:off x="2407443" y="3076576"/>
            <a:ext cx="1626395"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2-Dimensional Space</a:t>
            </a:r>
            <a:endParaRPr lang="en-IN"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85F98534-A21C-DCE4-E43F-189EF350C637}"/>
              </a:ext>
            </a:extLst>
          </p:cNvPr>
          <p:cNvSpPr txBox="1"/>
          <p:nvPr/>
        </p:nvSpPr>
        <p:spPr>
          <a:xfrm>
            <a:off x="7035403" y="2979867"/>
            <a:ext cx="1626395"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3-Dimensional Space</a:t>
            </a:r>
            <a:endParaRPr lang="en-IN"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81B6471F-1DB4-AA04-35B1-5FA86C0AB4CF}"/>
              </a:ext>
            </a:extLst>
          </p:cNvPr>
          <p:cNvSpPr txBox="1"/>
          <p:nvPr/>
        </p:nvSpPr>
        <p:spPr>
          <a:xfrm>
            <a:off x="4800601" y="5638801"/>
            <a:ext cx="1626395"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n-Dimensional Space</a:t>
            </a:r>
            <a:endParaRPr lang="en-IN" dirty="0">
              <a:latin typeface="Times New Roman" panose="02020603050405020304" pitchFamily="18" charset="0"/>
              <a:cs typeface="Times New Roman" panose="02020603050405020304" pitchFamily="18" charset="0"/>
            </a:endParaRPr>
          </a:p>
        </p:txBody>
      </p:sp>
      <p:sp>
        <p:nvSpPr>
          <p:cNvPr id="26" name="Line Callout 1 32">
            <a:extLst>
              <a:ext uri="{FF2B5EF4-FFF2-40B4-BE49-F238E27FC236}">
                <a16:creationId xmlns:a16="http://schemas.microsoft.com/office/drawing/2014/main" id="{73EBBA9F-A876-34B8-5CC4-71DBF6A854CE}"/>
              </a:ext>
            </a:extLst>
          </p:cNvPr>
          <p:cNvSpPr/>
          <p:nvPr/>
        </p:nvSpPr>
        <p:spPr>
          <a:xfrm>
            <a:off x="4343400" y="1600201"/>
            <a:ext cx="1371600" cy="367547"/>
          </a:xfrm>
          <a:prstGeom prst="borderCallout1">
            <a:avLst>
              <a:gd name="adj1" fmla="val 18750"/>
              <a:gd name="adj2" fmla="val -8333"/>
              <a:gd name="adj3" fmla="val 149632"/>
              <a:gd name="adj4" fmla="val -592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a:t>
            </a:r>
            <a:endParaRPr lang="en-IN" dirty="0"/>
          </a:p>
        </p:txBody>
      </p:sp>
      <p:sp>
        <p:nvSpPr>
          <p:cNvPr id="27" name="TextBox 5">
            <a:extLst>
              <a:ext uri="{FF2B5EF4-FFF2-40B4-BE49-F238E27FC236}">
                <a16:creationId xmlns:a16="http://schemas.microsoft.com/office/drawing/2014/main" id="{1CFDDFD4-CB91-72D7-2E63-6BC0E8E34687}"/>
              </a:ext>
            </a:extLst>
          </p:cNvPr>
          <p:cNvSpPr txBox="1"/>
          <p:nvPr/>
        </p:nvSpPr>
        <p:spPr>
          <a:xfrm>
            <a:off x="8098954" y="6550354"/>
            <a:ext cx="27432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Distance Between Two Points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26116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505C3-476D-3648-D396-220A6C952E7B}"/>
              </a:ext>
            </a:extLst>
          </p:cNvPr>
          <p:cNvSpPr>
            <a:spLocks noGrp="1"/>
          </p:cNvSpPr>
          <p:nvPr>
            <p:ph type="title"/>
          </p:nvPr>
        </p:nvSpPr>
        <p:spPr/>
        <p:txBody>
          <a:bodyPr>
            <a:normAutofit/>
          </a:bodyPr>
          <a:lstStyle/>
          <a:p>
            <a:r>
              <a:rPr lang="en-IN" dirty="0"/>
              <a:t>Parameter estimation via calculus</a:t>
            </a:r>
          </a:p>
        </p:txBody>
      </p:sp>
      <p:sp>
        <p:nvSpPr>
          <p:cNvPr id="4" name="Date Placeholder 3">
            <a:extLst>
              <a:ext uri="{FF2B5EF4-FFF2-40B4-BE49-F238E27FC236}">
                <a16:creationId xmlns:a16="http://schemas.microsoft.com/office/drawing/2014/main" id="{4121BC14-034A-3D6F-4500-2F21CD01F908}"/>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90F4300A-EF80-D422-7EEA-550EBF846833}"/>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2D706DF7-C676-4CF0-5A86-B643B59C35C0}"/>
              </a:ext>
            </a:extLst>
          </p:cNvPr>
          <p:cNvSpPr>
            <a:spLocks noGrp="1"/>
          </p:cNvSpPr>
          <p:nvPr>
            <p:ph type="sldNum" sz="quarter" idx="12"/>
          </p:nvPr>
        </p:nvSpPr>
        <p:spPr/>
        <p:txBody>
          <a:bodyPr/>
          <a:lstStyle/>
          <a:p>
            <a:fld id="{C21BC55B-0FAD-4C3D-BAA3-9C331FD1A725}" type="slidenum">
              <a:rPr lang="en-US" smtClean="0"/>
              <a:pPr/>
              <a:t>50</a:t>
            </a:fld>
            <a:endParaRPr lang="en-US" dirty="0"/>
          </a:p>
        </p:txBody>
      </p:sp>
      <p:sp>
        <p:nvSpPr>
          <p:cNvPr id="7" name="TextShape 2">
            <a:extLst>
              <a:ext uri="{FF2B5EF4-FFF2-40B4-BE49-F238E27FC236}">
                <a16:creationId xmlns:a16="http://schemas.microsoft.com/office/drawing/2014/main" id="{748C1A9E-4F62-5730-3A3E-CBAF0DB8A91B}"/>
              </a:ext>
            </a:extLst>
          </p:cNvPr>
          <p:cNvSpPr txBox="1"/>
          <p:nvPr/>
        </p:nvSpPr>
        <p:spPr>
          <a:xfrm>
            <a:off x="609600" y="1285920"/>
            <a:ext cx="5005920" cy="6428880"/>
          </a:xfrm>
          <a:prstGeom prst="rect">
            <a:avLst/>
          </a:prstGeom>
          <a:noFill/>
          <a:ln>
            <a:noFill/>
          </a:ln>
        </p:spPr>
        <p:txBody>
          <a:bodyPr lIns="90000" tIns="45000" rIns="90000" bIns="45000"/>
          <a:lstStyle/>
          <a:p>
            <a:pPr marL="274320" indent="-273960">
              <a:lnSpc>
                <a:spcPct val="100000"/>
              </a:lnSpc>
              <a:buClr>
                <a:srgbClr val="D34817"/>
              </a:buClr>
              <a:buSzPct val="85000"/>
              <a:buFont typeface="Wingdings 2" charset="2"/>
              <a:buChar char=""/>
            </a:pPr>
            <a:r>
              <a:rPr lang="en-US" sz="2400" b="0" strike="noStrike" spc="-1" dirty="0">
                <a:solidFill>
                  <a:srgbClr val="000000"/>
                </a:solidFill>
                <a:latin typeface="Perpetua"/>
              </a:rPr>
              <a:t>We just need to set the partial derivatives to zero (</a:t>
            </a:r>
            <a:r>
              <a:rPr lang="en-US" sz="2400" b="0" strike="noStrike" spc="-1" dirty="0">
                <a:solidFill>
                  <a:srgbClr val="000000"/>
                </a:solidFill>
                <a:latin typeface="Perpetua"/>
                <a:hlinkClick r:id="rId2"/>
              </a:rPr>
              <a:t>full derivation</a:t>
            </a:r>
            <a:r>
              <a:rPr lang="en-US" sz="2400" b="0" strike="noStrike" spc="-1" dirty="0">
                <a:solidFill>
                  <a:srgbClr val="000000"/>
                </a:solidFill>
                <a:latin typeface="Perpetua"/>
              </a:rPr>
              <a:t>)</a:t>
            </a:r>
          </a:p>
          <a:p>
            <a:pPr marL="274320" indent="-273960">
              <a:lnSpc>
                <a:spcPct val="100000"/>
              </a:lnSpc>
              <a:buClr>
                <a:srgbClr val="D34817"/>
              </a:buClr>
              <a:buSzPct val="85000"/>
              <a:buFont typeface="Wingdings 2" charset="2"/>
              <a:buChar char=""/>
            </a:pPr>
            <a:endParaRPr lang="en-US" sz="2400" b="0" strike="noStrike" spc="-1" dirty="0">
              <a:solidFill>
                <a:srgbClr val="000000"/>
              </a:solidFill>
              <a:latin typeface="Perpetua"/>
            </a:endParaRPr>
          </a:p>
          <a:p>
            <a:pPr marL="274320" indent="-273960">
              <a:lnSpc>
                <a:spcPct val="100000"/>
              </a:lnSpc>
              <a:buClr>
                <a:srgbClr val="D34817"/>
              </a:buClr>
              <a:buSzPct val="85000"/>
              <a:buFont typeface="Wingdings 2" charset="2"/>
              <a:buChar char=""/>
            </a:pPr>
            <a:endParaRPr lang="en-US" sz="2400" b="0" strike="noStrike" spc="-1" dirty="0">
              <a:solidFill>
                <a:srgbClr val="000000"/>
              </a:solidFill>
              <a:latin typeface="Perpetua"/>
            </a:endParaRPr>
          </a:p>
          <a:p>
            <a:pPr marL="274320" indent="-273960">
              <a:lnSpc>
                <a:spcPct val="100000"/>
              </a:lnSpc>
              <a:buClr>
                <a:srgbClr val="D34817"/>
              </a:buClr>
              <a:buSzPct val="85000"/>
              <a:buFont typeface="Wingdings 2" charset="2"/>
              <a:buChar char=""/>
            </a:pPr>
            <a:endParaRPr lang="en-US" sz="2400" b="0" strike="noStrike" spc="-1" dirty="0">
              <a:solidFill>
                <a:srgbClr val="000000"/>
              </a:solidFill>
              <a:latin typeface="Perpetua"/>
            </a:endParaRPr>
          </a:p>
          <a:p>
            <a:pPr marL="274320" indent="-273960">
              <a:lnSpc>
                <a:spcPct val="100000"/>
              </a:lnSpc>
              <a:buClr>
                <a:srgbClr val="D34817"/>
              </a:buClr>
              <a:buSzPct val="85000"/>
              <a:buFont typeface="Wingdings 2" charset="2"/>
              <a:buChar char=""/>
            </a:pPr>
            <a:endParaRPr lang="en-US" sz="2400" b="0" strike="noStrike" spc="-1" dirty="0">
              <a:solidFill>
                <a:srgbClr val="000000"/>
              </a:solidFill>
              <a:latin typeface="Perpetua"/>
            </a:endParaRPr>
          </a:p>
          <a:p>
            <a:pPr marL="274320" indent="-273960">
              <a:lnSpc>
                <a:spcPct val="100000"/>
              </a:lnSpc>
              <a:buClr>
                <a:srgbClr val="D34817"/>
              </a:buClr>
              <a:buSzPct val="85000"/>
              <a:buFont typeface="Wingdings 2" charset="2"/>
              <a:buChar char=""/>
            </a:pPr>
            <a:endParaRPr lang="en-US" sz="2400" spc="-1" dirty="0">
              <a:solidFill>
                <a:srgbClr val="000000"/>
              </a:solidFill>
              <a:latin typeface="Perpetua"/>
            </a:endParaRPr>
          </a:p>
          <a:p>
            <a:pPr marL="274320" indent="-273960">
              <a:lnSpc>
                <a:spcPct val="100000"/>
              </a:lnSpc>
              <a:buClr>
                <a:srgbClr val="D34817"/>
              </a:buClr>
              <a:buSzPct val="85000"/>
              <a:buFont typeface="Wingdings 2" charset="2"/>
              <a:buChar char=""/>
            </a:pPr>
            <a:r>
              <a:rPr lang="en-US" sz="2400" b="0" strike="noStrike" spc="-1" dirty="0">
                <a:solidFill>
                  <a:srgbClr val="000000"/>
                </a:solidFill>
                <a:latin typeface="Perpetua"/>
              </a:rPr>
              <a:t>Simplifying</a:t>
            </a:r>
          </a:p>
        </p:txBody>
      </p:sp>
      <p:pic>
        <p:nvPicPr>
          <p:cNvPr id="8" name="Picture 5">
            <a:extLst>
              <a:ext uri="{FF2B5EF4-FFF2-40B4-BE49-F238E27FC236}">
                <a16:creationId xmlns:a16="http://schemas.microsoft.com/office/drawing/2014/main" id="{95C58E21-A9C8-3D0C-5D48-BBEE47497F49}"/>
              </a:ext>
            </a:extLst>
          </p:cNvPr>
          <p:cNvPicPr/>
          <p:nvPr/>
        </p:nvPicPr>
        <p:blipFill>
          <a:blip r:embed="rId3" cstate="print"/>
          <a:stretch/>
        </p:blipFill>
        <p:spPr>
          <a:xfrm>
            <a:off x="5520000" y="1433384"/>
            <a:ext cx="6432000" cy="4588474"/>
          </a:xfrm>
          <a:prstGeom prst="rect">
            <a:avLst/>
          </a:prstGeom>
          <a:ln>
            <a:noFill/>
          </a:ln>
        </p:spPr>
      </p:pic>
      <p:pic>
        <p:nvPicPr>
          <p:cNvPr id="9" name="Picture 4" descr="https://latex.codecogs.com/png.latex?%5Cdpi%7B200%7D%20%5Cfrac%7B%5Cpartial%5Cepsilon%5E2%7D%7B%5Cpartial%20w_1%7D%20%3D%20%5Csum_i%5En%7B-2x_i%28y_i%20-%20w_0%20-%20w_1%20x_i%29%7D%20%3D%200">
            <a:extLst>
              <a:ext uri="{FF2B5EF4-FFF2-40B4-BE49-F238E27FC236}">
                <a16:creationId xmlns:a16="http://schemas.microsoft.com/office/drawing/2014/main" id="{9C04B193-44AB-2B7D-EBC0-CE71007D2F7D}"/>
              </a:ext>
            </a:extLst>
          </p:cNvPr>
          <p:cNvPicPr>
            <a:picLocks noChangeAspect="1" noChangeArrowheads="1"/>
          </p:cNvPicPr>
          <p:nvPr/>
        </p:nvPicPr>
        <p:blipFill>
          <a:blip r:embed="rId4" cstate="print"/>
          <a:srcRect/>
          <a:stretch>
            <a:fillRect/>
          </a:stretch>
        </p:blipFill>
        <p:spPr bwMode="auto">
          <a:xfrm>
            <a:off x="754665" y="2983678"/>
            <a:ext cx="4924425" cy="857251"/>
          </a:xfrm>
          <a:prstGeom prst="rect">
            <a:avLst/>
          </a:prstGeom>
          <a:noFill/>
        </p:spPr>
      </p:pic>
      <p:pic>
        <p:nvPicPr>
          <p:cNvPr id="10" name="Picture 6" descr="https://latex.codecogs.com/png.latex?%5Cdpi%7B200%7D%20%5Cfrac%7B%5Cpartial%5Cepsilon%5E2%7D%7B%5Cpartial%20w_0%7D%20%3D%20%5Csum_i%5En%7B-2%28y_i%20-%20w_0%20-%20w_1%20x_i%29%7D%20%3D%200">
            <a:extLst>
              <a:ext uri="{FF2B5EF4-FFF2-40B4-BE49-F238E27FC236}">
                <a16:creationId xmlns:a16="http://schemas.microsoft.com/office/drawing/2014/main" id="{6F7C1FFE-F31F-D9CB-D063-CF8EA0BA3B44}"/>
              </a:ext>
            </a:extLst>
          </p:cNvPr>
          <p:cNvPicPr>
            <a:picLocks noChangeAspect="1" noChangeArrowheads="1"/>
          </p:cNvPicPr>
          <p:nvPr/>
        </p:nvPicPr>
        <p:blipFill>
          <a:blip r:embed="rId5" cstate="print"/>
          <a:srcRect/>
          <a:stretch>
            <a:fillRect/>
          </a:stretch>
        </p:blipFill>
        <p:spPr bwMode="auto">
          <a:xfrm>
            <a:off x="744154" y="2069279"/>
            <a:ext cx="4657725" cy="857251"/>
          </a:xfrm>
          <a:prstGeom prst="rect">
            <a:avLst/>
          </a:prstGeom>
          <a:noFill/>
        </p:spPr>
      </p:pic>
      <p:pic>
        <p:nvPicPr>
          <p:cNvPr id="11" name="Picture 8" descr="https://latex.codecogs.com/png.latex?%5Cdpi%7B200%7D%20%5Cbegin%7Balign*%7D%20w_0%20%26%3D%20%5Cbar%7By%7D%20-%20w_1%20%5Cbar%7Bx%7D%20%5C%5C%20w_1%20%26%3D%20%5Cfrac%7Bn%5Csum_i%5En%7Bx_i%20y_i%7D%20-%20%5Csum_i%5En%7Bx_i%7D%5Csum_i%5En%7By_i%7D%7D%7Bn%5Csum_i%5En%7Bx_i%20x_i%7D%20-%20%5Csum_i%5En%7Bx_i%7D%5Csum_i%5En%7Bx_i%7D%7D%20%5Cend%7Balign*%7D">
            <a:extLst>
              <a:ext uri="{FF2B5EF4-FFF2-40B4-BE49-F238E27FC236}">
                <a16:creationId xmlns:a16="http://schemas.microsoft.com/office/drawing/2014/main" id="{3CBBBA0F-4E3B-A48F-C278-025E2E8182DE}"/>
              </a:ext>
            </a:extLst>
          </p:cNvPr>
          <p:cNvPicPr>
            <a:picLocks noChangeAspect="1" noChangeArrowheads="1"/>
          </p:cNvPicPr>
          <p:nvPr/>
        </p:nvPicPr>
        <p:blipFill>
          <a:blip r:embed="rId6" cstate="print"/>
          <a:srcRect/>
          <a:stretch>
            <a:fillRect/>
          </a:stretch>
        </p:blipFill>
        <p:spPr bwMode="auto">
          <a:xfrm>
            <a:off x="844507" y="4592572"/>
            <a:ext cx="4143375" cy="1171575"/>
          </a:xfrm>
          <a:prstGeom prst="rect">
            <a:avLst/>
          </a:prstGeom>
          <a:noFill/>
        </p:spPr>
      </p:pic>
      <p:sp>
        <p:nvSpPr>
          <p:cNvPr id="12" name="TextBox 11">
            <a:extLst>
              <a:ext uri="{FF2B5EF4-FFF2-40B4-BE49-F238E27FC236}">
                <a16:creationId xmlns:a16="http://schemas.microsoft.com/office/drawing/2014/main" id="{CA7FB4B0-6F08-4C15-344E-405A7DC65713}"/>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Linear Regression</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57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1CEC5-17C9-3BE1-28F7-9C0D6F773426}"/>
              </a:ext>
            </a:extLst>
          </p:cNvPr>
          <p:cNvSpPr>
            <a:spLocks noGrp="1"/>
          </p:cNvSpPr>
          <p:nvPr>
            <p:ph type="title"/>
          </p:nvPr>
        </p:nvSpPr>
        <p:spPr/>
        <p:txBody>
          <a:bodyPr/>
          <a:lstStyle/>
          <a:p>
            <a:r>
              <a:rPr lang="en-IN" dirty="0"/>
              <a:t>More generally</a:t>
            </a:r>
          </a:p>
        </p:txBody>
      </p:sp>
      <p:sp>
        <p:nvSpPr>
          <p:cNvPr id="4" name="Date Placeholder 3">
            <a:extLst>
              <a:ext uri="{FF2B5EF4-FFF2-40B4-BE49-F238E27FC236}">
                <a16:creationId xmlns:a16="http://schemas.microsoft.com/office/drawing/2014/main" id="{7C46DCEB-CF3E-80D4-19D3-A3C58DA67EB4}"/>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16EB06CF-5C57-0645-49F1-08CDD78380F3}"/>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A848EB4F-CB75-053B-D9BF-B793135CDC4B}"/>
              </a:ext>
            </a:extLst>
          </p:cNvPr>
          <p:cNvSpPr>
            <a:spLocks noGrp="1"/>
          </p:cNvSpPr>
          <p:nvPr>
            <p:ph type="sldNum" sz="quarter" idx="12"/>
          </p:nvPr>
        </p:nvSpPr>
        <p:spPr/>
        <p:txBody>
          <a:bodyPr/>
          <a:lstStyle/>
          <a:p>
            <a:fld id="{C21BC55B-0FAD-4C3D-BAA3-9C331FD1A725}" type="slidenum">
              <a:rPr lang="en-US" smtClean="0"/>
              <a:pPr/>
              <a:t>51</a:t>
            </a:fld>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1BAA3CBA-3533-E408-613C-9CE3BE0140A7}"/>
                  </a:ext>
                </a:extLst>
              </p:cNvPr>
              <p:cNvSpPr txBox="1">
                <a:spLocks/>
              </p:cNvSpPr>
              <p:nvPr/>
            </p:nvSpPr>
            <p:spPr>
              <a:xfrm>
                <a:off x="265245" y="1130786"/>
                <a:ext cx="11740617" cy="5557532"/>
              </a:xfrm>
              <a:prstGeom prst="rect">
                <a:avLst/>
              </a:prstGeom>
            </p:spPr>
            <p:txBody>
              <a:bodyPr vert="horz" lIns="91440" tIns="45720" rIns="91440" bIns="45720" rtlCol="0">
                <a:no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2400" kern="1200">
                    <a:solidFill>
                      <a:schemeClr val="tx1"/>
                    </a:solidFill>
                    <a:latin typeface="Times New Roman" panose="02020603050405020304"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200" kern="1200">
                    <a:solidFill>
                      <a:schemeClr val="tx1"/>
                    </a:solidFill>
                    <a:latin typeface="Times New Roman" panose="02020603050405020304"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000" kern="1200">
                    <a:solidFill>
                      <a:schemeClr val="tx1"/>
                    </a:solidFill>
                    <a:latin typeface="Times New Roman" panose="02020603050405020304" pitchFamily="18" charset="0"/>
                    <a:ea typeface="+mn-ea"/>
                    <a:cs typeface="Times New Roman" pitchFamily="18" charset="0"/>
                  </a:defRPr>
                </a:lvl3pPr>
                <a:lvl4pPr marL="1600200" indent="-228600" algn="just" defTabSz="914400" rtl="0" eaLnBrk="1" latinLnBrk="0" hangingPunct="1">
                  <a:spcBef>
                    <a:spcPct val="20000"/>
                  </a:spcBef>
                  <a:buClr>
                    <a:srgbClr val="000099"/>
                  </a:buClr>
                  <a:buFont typeface="Arial" pitchFamily="34" charset="0"/>
                  <a:buChar char="–"/>
                  <a:defRPr sz="1800" kern="1200">
                    <a:solidFill>
                      <a:schemeClr val="tx1"/>
                    </a:solidFill>
                    <a:latin typeface="Times New Roman" panose="02020603050405020304"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1600" kern="1200">
                    <a:solidFill>
                      <a:schemeClr val="tx1"/>
                    </a:solidFill>
                    <a:latin typeface="Times New Roman" panose="02020603050405020304"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GB" dirty="0">
                    <a:latin typeface="Abadi Extra Light" panose="020B0204020104020204" pitchFamily="34" charset="0"/>
                  </a:rPr>
                  <a:t>Given: Training data with </a:t>
                </a:r>
                <a14:m>
                  <m:oMath xmlns:m="http://schemas.openxmlformats.org/officeDocument/2006/math">
                    <m:r>
                      <a:rPr lang="en-IN" i="1" smtClean="0">
                        <a:latin typeface="Cambria Math" panose="02040503050406030204" pitchFamily="18" charset="0"/>
                      </a:rPr>
                      <m:t>𝑁</m:t>
                    </m:r>
                  </m:oMath>
                </a14:m>
                <a:r>
                  <a:rPr lang="en-GB" dirty="0">
                    <a:latin typeface="Abadi Extra Light" panose="020B0204020104020204" pitchFamily="34" charset="0"/>
                  </a:rPr>
                  <a:t> input-output pairs </a:t>
                </a:r>
                <a14:m>
                  <m:oMath xmlns:m="http://schemas.openxmlformats.org/officeDocument/2006/math">
                    <m:sSubSup>
                      <m:sSubSupPr>
                        <m:ctrlPr>
                          <a:rPr lang="en-GB" i="1" smtClean="0">
                            <a:latin typeface="Cambria Math" panose="02040503050406030204" pitchFamily="18" charset="0"/>
                          </a:rPr>
                        </m:ctrlPr>
                      </m:sSubSupPr>
                      <m:e>
                        <m:sSub>
                          <m:sSubPr>
                            <m:ctrlPr>
                              <a:rPr lang="en-IN" i="1">
                                <a:latin typeface="Cambria Math" panose="02040503050406030204" pitchFamily="18" charset="0"/>
                              </a:rPr>
                            </m:ctrlPr>
                          </m:sSubPr>
                          <m:e>
                            <m:r>
                              <a:rPr lang="en-IN" b="1" i="1">
                                <a:latin typeface="Cambria Math" panose="02040503050406030204" pitchFamily="18" charset="0"/>
                              </a:rPr>
                              <m:t>{</m:t>
                            </m:r>
                            <m:r>
                              <a:rPr lang="en-IN" b="1" i="1" smtClean="0">
                                <a:latin typeface="Cambria Math" panose="02040503050406030204" pitchFamily="18" charset="0"/>
                              </a:rPr>
                              <m:t>(</m:t>
                            </m:r>
                            <m:r>
                              <a:rPr lang="en-IN" b="1" i="1">
                                <a:latin typeface="Cambria Math" panose="02040503050406030204" pitchFamily="18" charset="0"/>
                              </a:rPr>
                              <m:t>𝒙</m:t>
                            </m:r>
                          </m:e>
                          <m:sub>
                            <m:r>
                              <m:rPr>
                                <m:sty m:val="p"/>
                              </m:rPr>
                              <a:rPr lang="en-IN">
                                <a:latin typeface="Cambria Math" panose="02040503050406030204" pitchFamily="18" charset="0"/>
                              </a:rPr>
                              <m:t>n</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𝑦</m:t>
                            </m:r>
                          </m:e>
                          <m:sub>
                            <m:r>
                              <m:rPr>
                                <m:sty m:val="p"/>
                              </m:rPr>
                              <a:rPr lang="en-IN">
                                <a:latin typeface="Cambria Math" panose="02040503050406030204" pitchFamily="18" charset="0"/>
                              </a:rPr>
                              <m:t>n</m:t>
                            </m:r>
                          </m:sub>
                        </m:sSub>
                        <m:r>
                          <a:rPr lang="en-IN" i="1" smtClean="0">
                            <a:latin typeface="Cambria Math" panose="02040503050406030204" pitchFamily="18" charset="0"/>
                          </a:rPr>
                          <m:t>)}</m:t>
                        </m:r>
                      </m:e>
                      <m:sub>
                        <m:r>
                          <a:rPr lang="en-IN" i="1" smtClean="0">
                            <a:latin typeface="Cambria Math" panose="02040503050406030204" pitchFamily="18" charset="0"/>
                          </a:rPr>
                          <m:t>𝑛</m:t>
                        </m:r>
                        <m:r>
                          <a:rPr lang="en-IN" i="1" smtClean="0">
                            <a:latin typeface="Cambria Math" panose="02040503050406030204" pitchFamily="18" charset="0"/>
                          </a:rPr>
                          <m:t>=1</m:t>
                        </m:r>
                      </m:sub>
                      <m:sup>
                        <m:r>
                          <a:rPr lang="en-IN" i="1" smtClean="0">
                            <a:latin typeface="Cambria Math" panose="02040503050406030204" pitchFamily="18" charset="0"/>
                          </a:rPr>
                          <m:t>𝑁</m:t>
                        </m:r>
                      </m:sup>
                    </m:sSubSup>
                  </m:oMath>
                </a14:m>
                <a:r>
                  <a:rPr lang="en-GB" dirty="0">
                    <a:latin typeface="Abadi Extra Light" panose="020B0204020104020204" pitchFamily="34" charset="0"/>
                  </a:rPr>
                  <a:t>, </a:t>
                </a:r>
                <a14:m>
                  <m:oMath xmlns:m="http://schemas.openxmlformats.org/officeDocument/2006/math">
                    <m:sSub>
                      <m:sSubPr>
                        <m:ctrlPr>
                          <a:rPr lang="en-IN" b="1" i="1" smtClean="0">
                            <a:latin typeface="Cambria Math" panose="02040503050406030204" pitchFamily="18" charset="0"/>
                          </a:rPr>
                        </m:ctrlPr>
                      </m:sSubPr>
                      <m:e>
                        <m:r>
                          <a:rPr lang="en-IN" b="1" i="1">
                            <a:latin typeface="Cambria Math" panose="02040503050406030204" pitchFamily="18" charset="0"/>
                          </a:rPr>
                          <m:t>𝒙</m:t>
                        </m:r>
                      </m:e>
                      <m:sub>
                        <m:r>
                          <a:rPr lang="en-IN" b="1" i="1" smtClean="0">
                            <a:latin typeface="Cambria Math" panose="02040503050406030204" pitchFamily="18" charset="0"/>
                          </a:rPr>
                          <m:t>𝒏</m:t>
                        </m:r>
                      </m:sub>
                    </m:sSub>
                    <m:r>
                      <a:rPr lang="en-GB" i="1" dirty="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𝐷</m:t>
                        </m:r>
                      </m:sup>
                    </m:sSup>
                  </m:oMath>
                </a14:m>
                <a:r>
                  <a:rPr lang="en-GB" dirty="0">
                    <a:latin typeface="Abadi Extra Light" panose="020B0204020104020204" pitchFamily="34" charset="0"/>
                  </a:rPr>
                  <a:t>,</a:t>
                </a:r>
                <a:r>
                  <a:rPr lang="en-IN" dirty="0"/>
                  <a:t> </a:t>
                </a:r>
                <a14:m>
                  <m:oMath xmlns:m="http://schemas.openxmlformats.org/officeDocument/2006/math">
                    <m:sSub>
                      <m:sSubPr>
                        <m:ctrlPr>
                          <a:rPr lang="en-IN" i="1" smtClean="0">
                            <a:latin typeface="Cambria Math" panose="02040503050406030204" pitchFamily="18" charset="0"/>
                          </a:rPr>
                        </m:ctrlPr>
                      </m:sSubPr>
                      <m:e>
                        <m:r>
                          <a:rPr lang="en-IN" i="1">
                            <a:latin typeface="Cambria Math" panose="02040503050406030204" pitchFamily="18" charset="0"/>
                          </a:rPr>
                          <m:t>𝑦</m:t>
                        </m:r>
                      </m:e>
                      <m:sub>
                        <m:r>
                          <a:rPr lang="en-IN" i="1" smtClean="0">
                            <a:latin typeface="Cambria Math" panose="02040503050406030204" pitchFamily="18" charset="0"/>
                          </a:rPr>
                          <m:t>𝑛</m:t>
                        </m:r>
                      </m:sub>
                    </m:sSub>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oMath>
                </a14:m>
                <a:endParaRPr lang="en-GB" dirty="0">
                  <a:latin typeface="Abadi Extra Light" panose="020B0204020104020204" pitchFamily="34" charset="0"/>
                </a:endParaRPr>
              </a:p>
              <a:p>
                <a:pPr marL="0" indent="0">
                  <a:buFont typeface="Times New Roman" pitchFamily="18" charset="0"/>
                  <a:buNone/>
                </a:pPr>
                <a:r>
                  <a:rPr lang="en-GB" dirty="0">
                    <a:latin typeface="Abadi Extra Light" panose="020B0204020104020204" pitchFamily="34" charset="0"/>
                  </a:rPr>
                  <a:t> </a:t>
                </a:r>
              </a:p>
              <a:p>
                <a:pPr>
                  <a:buFont typeface="Wingdings" panose="05000000000000000000" pitchFamily="2" charset="2"/>
                  <a:buChar char="§"/>
                </a:pPr>
                <a:r>
                  <a:rPr lang="en-GB" dirty="0">
                    <a:latin typeface="Abadi Extra Light" panose="020B0204020104020204" pitchFamily="34" charset="0"/>
                  </a:rPr>
                  <a:t>Goal: Learn a model to predict the output for new test inputs</a:t>
                </a:r>
              </a:p>
              <a:p>
                <a:pPr marL="0" indent="0">
                  <a:buFont typeface="Times New Roman" pitchFamily="18" charset="0"/>
                  <a:buNone/>
                </a:pPr>
                <a:endParaRPr lang="en-GB" sz="800" dirty="0">
                  <a:latin typeface="Abadi Extra Light" panose="020B0204020104020204" pitchFamily="34" charset="0"/>
                </a:endParaRPr>
              </a:p>
              <a:p>
                <a:pPr marL="0" indent="0">
                  <a:buFont typeface="Times New Roman" pitchFamily="18" charset="0"/>
                  <a:buNone/>
                </a:pPr>
                <a:endParaRPr lang="en-GB" sz="800" dirty="0">
                  <a:latin typeface="Abadi Extra Light" panose="020B0204020104020204" pitchFamily="34" charset="0"/>
                </a:endParaRPr>
              </a:p>
              <a:p>
                <a:pPr>
                  <a:buFont typeface="Wingdings" panose="05000000000000000000" pitchFamily="2" charset="2"/>
                  <a:buChar char="§"/>
                </a:pPr>
                <a:r>
                  <a:rPr lang="en-GB" dirty="0">
                    <a:latin typeface="Abadi Extra Light" panose="020B0204020104020204" pitchFamily="34" charset="0"/>
                  </a:rPr>
                  <a:t>Assume the function that approximates the I/O relationship to be a linear model</a:t>
                </a: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r>
                  <a:rPr lang="en-IN" dirty="0">
                    <a:latin typeface="Abadi Extra Light" panose="020B0204020104020204" pitchFamily="34" charset="0"/>
                  </a:rPr>
                  <a:t>Let’s write the total error or “loss” of this model over the training data as</a:t>
                </a:r>
                <a:endParaRPr lang="en-GB" dirty="0">
                  <a:latin typeface="Abadi Extra Light" panose="020B0204020104020204" pitchFamily="34" charset="0"/>
                </a:endParaRPr>
              </a:p>
              <a:p>
                <a:pPr marL="0" indent="0">
                  <a:buFont typeface="Times New Roman" pitchFamily="18" charset="0"/>
                  <a:buNone/>
                </a:pPr>
                <a:endParaRPr lang="en-GB" sz="900" dirty="0">
                  <a:latin typeface="Abadi Extra Light" panose="020B0204020104020204" pitchFamily="34" charset="0"/>
                </a:endParaRPr>
              </a:p>
            </p:txBody>
          </p:sp>
        </mc:Choice>
        <mc:Fallback xmlns="">
          <p:sp>
            <p:nvSpPr>
              <p:cNvPr id="7" name="Content Placeholder 2">
                <a:extLst>
                  <a:ext uri="{FF2B5EF4-FFF2-40B4-BE49-F238E27FC236}">
                    <a16:creationId xmlns:a16="http://schemas.microsoft.com/office/drawing/2014/main" id="{1BAA3CBA-3533-E408-613C-9CE3BE0140A7}"/>
                  </a:ext>
                </a:extLst>
              </p:cNvPr>
              <p:cNvSpPr txBox="1">
                <a:spLocks noRot="1" noChangeAspect="1" noMove="1" noResize="1" noEditPoints="1" noAdjustHandles="1" noChangeArrowheads="1" noChangeShapeType="1" noTextEdit="1"/>
              </p:cNvSpPr>
              <p:nvPr/>
            </p:nvSpPr>
            <p:spPr>
              <a:xfrm>
                <a:off x="265245" y="1130786"/>
                <a:ext cx="11740617" cy="5557532"/>
              </a:xfrm>
              <a:prstGeom prst="rect">
                <a:avLst/>
              </a:prstGeom>
              <a:blipFill>
                <a:blip r:embed="rId2"/>
                <a:stretch>
                  <a:fillRect t="-164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C3A49D1-43E3-0A4C-FB3E-06939ECABF16}"/>
                  </a:ext>
                </a:extLst>
              </p:cNvPr>
              <p:cNvSpPr txBox="1"/>
              <p:nvPr/>
            </p:nvSpPr>
            <p:spPr>
              <a:xfrm>
                <a:off x="1473019" y="3393398"/>
                <a:ext cx="670542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𝑦</m:t>
                          </m:r>
                        </m:e>
                        <m:sub>
                          <m:r>
                            <a:rPr lang="en-IN" sz="3200" b="0" i="1" smtClean="0">
                              <a:latin typeface="Cambria Math" panose="02040503050406030204" pitchFamily="18" charset="0"/>
                            </a:rPr>
                            <m:t>𝑛</m:t>
                          </m:r>
                        </m:sub>
                      </m:sSub>
                      <m:r>
                        <a:rPr lang="en-IN" sz="3200" b="0" i="1" smtClean="0">
                          <a:latin typeface="Cambria Math" panose="02040503050406030204" pitchFamily="18" charset="0"/>
                        </a:rPr>
                        <m:t>≈</m:t>
                      </m:r>
                      <m:r>
                        <a:rPr lang="en-IN" sz="3200" b="0" i="1" smtClean="0">
                          <a:latin typeface="Cambria Math" panose="02040503050406030204" pitchFamily="18" charset="0"/>
                        </a:rPr>
                        <m:t>𝑓</m:t>
                      </m:r>
                      <m:d>
                        <m:dPr>
                          <m:ctrlPr>
                            <a:rPr lang="en-IN" sz="3200" b="0" i="1" smtClean="0">
                              <a:latin typeface="Cambria Math" panose="02040503050406030204" pitchFamily="18" charset="0"/>
                            </a:rPr>
                          </m:ctrlPr>
                        </m:dPr>
                        <m:e>
                          <m:sSub>
                            <m:sSubPr>
                              <m:ctrlPr>
                                <a:rPr lang="en-IN" sz="3200" b="0" i="1" smtClean="0">
                                  <a:latin typeface="Cambria Math" panose="02040503050406030204" pitchFamily="18" charset="0"/>
                                </a:rPr>
                              </m:ctrlPr>
                            </m:sSubPr>
                            <m:e>
                              <m:r>
                                <a:rPr lang="en-IN" sz="3200" b="1" i="1" smtClean="0">
                                  <a:latin typeface="Cambria Math" panose="02040503050406030204" pitchFamily="18" charset="0"/>
                                </a:rPr>
                                <m:t>𝒙</m:t>
                              </m:r>
                            </m:e>
                            <m:sub>
                              <m:r>
                                <a:rPr lang="en-IN" sz="3200" b="0" i="1" smtClean="0">
                                  <a:latin typeface="Cambria Math" panose="02040503050406030204" pitchFamily="18" charset="0"/>
                                </a:rPr>
                                <m:t>𝑛</m:t>
                              </m:r>
                            </m:sub>
                          </m:sSub>
                        </m:e>
                      </m:d>
                      <m:r>
                        <a:rPr lang="en-IN" sz="3200" b="0" i="1" smtClean="0">
                          <a:latin typeface="Cambria Math" panose="02040503050406030204" pitchFamily="18" charset="0"/>
                        </a:rPr>
                        <m:t>= </m:t>
                      </m:r>
                      <m:sSup>
                        <m:sSupPr>
                          <m:ctrlPr>
                            <a:rPr lang="en-IN" sz="3200" b="0" i="1" smtClean="0">
                              <a:latin typeface="Cambria Math" panose="02040503050406030204" pitchFamily="18" charset="0"/>
                            </a:rPr>
                          </m:ctrlPr>
                        </m:sSupPr>
                        <m:e>
                          <m:r>
                            <a:rPr lang="en-IN" sz="3200" b="1" i="1" smtClean="0">
                              <a:latin typeface="Cambria Math" panose="02040503050406030204" pitchFamily="18" charset="0"/>
                            </a:rPr>
                            <m:t>𝒘</m:t>
                          </m:r>
                        </m:e>
                        <m:sup>
                          <m:r>
                            <a:rPr lang="en-IN" sz="3200" b="0" i="1" smtClean="0">
                              <a:latin typeface="Cambria Math" panose="02040503050406030204" pitchFamily="18" charset="0"/>
                            </a:rPr>
                            <m:t>⊤</m:t>
                          </m:r>
                        </m:sup>
                      </m:sSup>
                      <m:sSub>
                        <m:sSubPr>
                          <m:ctrlPr>
                            <a:rPr lang="en-IN" sz="3200" b="1" i="1" smtClean="0">
                              <a:latin typeface="Cambria Math" panose="02040503050406030204" pitchFamily="18" charset="0"/>
                            </a:rPr>
                          </m:ctrlPr>
                        </m:sSubPr>
                        <m:e>
                          <m:r>
                            <a:rPr lang="en-IN" sz="3200" b="1" i="1" smtClean="0">
                              <a:latin typeface="Cambria Math" panose="02040503050406030204" pitchFamily="18" charset="0"/>
                            </a:rPr>
                            <m:t>𝒙</m:t>
                          </m:r>
                        </m:e>
                        <m:sub>
                          <m:r>
                            <a:rPr lang="en-IN" sz="3200" b="0" i="1" smtClean="0">
                              <a:latin typeface="Cambria Math" panose="02040503050406030204" pitchFamily="18" charset="0"/>
                            </a:rPr>
                            <m:t>𝑛</m:t>
                          </m:r>
                        </m:sub>
                      </m:sSub>
                      <m:r>
                        <a:rPr lang="en-IN" sz="3200" b="0" i="0" smtClean="0">
                          <a:latin typeface="Cambria Math" panose="02040503050406030204" pitchFamily="18" charset="0"/>
                        </a:rPr>
                        <m:t>    </m:t>
                      </m:r>
                      <m:r>
                        <a:rPr lang="en-IN" sz="3200" b="0" i="1" smtClean="0">
                          <a:latin typeface="Cambria Math" panose="02040503050406030204" pitchFamily="18" charset="0"/>
                        </a:rPr>
                        <m:t>(</m:t>
                      </m:r>
                      <m:r>
                        <a:rPr lang="en-IN" sz="3200" b="0" i="1" smtClean="0">
                          <a:latin typeface="Cambria Math" panose="02040503050406030204" pitchFamily="18" charset="0"/>
                        </a:rPr>
                        <m:t>𝑛</m:t>
                      </m:r>
                      <m:r>
                        <a:rPr lang="en-IN" sz="3200" b="0" i="0" smtClean="0">
                          <a:latin typeface="Cambria Math" panose="02040503050406030204" pitchFamily="18" charset="0"/>
                        </a:rPr>
                        <m:t>=</m:t>
                      </m:r>
                      <m:r>
                        <a:rPr lang="en-IN" sz="3200" b="0" i="1" smtClean="0">
                          <a:latin typeface="Cambria Math" panose="02040503050406030204" pitchFamily="18" charset="0"/>
                        </a:rPr>
                        <m:t>1</m:t>
                      </m:r>
                      <m:r>
                        <a:rPr lang="en-IN" sz="3200" b="0" i="0" smtClean="0">
                          <a:latin typeface="Cambria Math" panose="02040503050406030204" pitchFamily="18" charset="0"/>
                        </a:rPr>
                        <m:t>,2,…,</m:t>
                      </m:r>
                      <m:r>
                        <a:rPr lang="en-IN" sz="3200" b="0" i="1" smtClean="0">
                          <a:latin typeface="Cambria Math" panose="02040503050406030204" pitchFamily="18" charset="0"/>
                        </a:rPr>
                        <m:t>𝑁</m:t>
                      </m:r>
                      <m:r>
                        <a:rPr lang="en-IN" sz="3200" b="0" i="1" smtClean="0">
                          <a:latin typeface="Cambria Math" panose="02040503050406030204" pitchFamily="18" charset="0"/>
                        </a:rPr>
                        <m:t>)</m:t>
                      </m:r>
                    </m:oMath>
                  </m:oMathPara>
                </a14:m>
                <a:endParaRPr lang="en-IN" sz="3200" i="1" dirty="0"/>
              </a:p>
            </p:txBody>
          </p:sp>
        </mc:Choice>
        <mc:Fallback xmlns="">
          <p:sp>
            <p:nvSpPr>
              <p:cNvPr id="9" name="TextBox 8">
                <a:extLst>
                  <a:ext uri="{FF2B5EF4-FFF2-40B4-BE49-F238E27FC236}">
                    <a16:creationId xmlns:a16="http://schemas.microsoft.com/office/drawing/2014/main" id="{6C3A49D1-43E3-0A4C-FB3E-06939ECABF16}"/>
                  </a:ext>
                </a:extLst>
              </p:cNvPr>
              <p:cNvSpPr txBox="1">
                <a:spLocks noRot="1" noChangeAspect="1" noMove="1" noResize="1" noEditPoints="1" noAdjustHandles="1" noChangeArrowheads="1" noChangeShapeType="1" noTextEdit="1"/>
              </p:cNvSpPr>
              <p:nvPr/>
            </p:nvSpPr>
            <p:spPr>
              <a:xfrm>
                <a:off x="1473019" y="3393398"/>
                <a:ext cx="6705425" cy="492443"/>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EBDC9D-8D2A-01AC-A635-64A4BA85BF86}"/>
                  </a:ext>
                </a:extLst>
              </p:cNvPr>
              <p:cNvSpPr txBox="1"/>
              <p:nvPr/>
            </p:nvSpPr>
            <p:spPr>
              <a:xfrm>
                <a:off x="3490428" y="4980379"/>
                <a:ext cx="4646400" cy="501035"/>
              </a:xfrm>
              <a:prstGeom prst="rect">
                <a:avLst/>
              </a:prstGeom>
              <a:noFill/>
            </p:spPr>
            <p:txBody>
              <a:bodyPr wrap="none" lIns="0" tIns="0" rIns="0" bIns="0" rtlCol="0">
                <a:spAutoFit/>
              </a:bodyPr>
              <a:lstStyle/>
              <a:p>
                <a14:m>
                  <m:oMath xmlns:m="http://schemas.openxmlformats.org/officeDocument/2006/math">
                    <m:r>
                      <a:rPr lang="en-IN" sz="3200" b="0" i="1" dirty="0" smtClean="0">
                        <a:latin typeface="Cambria Math" panose="02040503050406030204" pitchFamily="18" charset="0"/>
                      </a:rPr>
                      <m:t>𝐿</m:t>
                    </m:r>
                    <m:d>
                      <m:dPr>
                        <m:ctrlPr>
                          <a:rPr lang="en-IN" sz="3200" b="0" i="1" dirty="0" smtClean="0">
                            <a:latin typeface="Cambria Math" panose="02040503050406030204" pitchFamily="18" charset="0"/>
                          </a:rPr>
                        </m:ctrlPr>
                      </m:dPr>
                      <m:e>
                        <m:r>
                          <a:rPr lang="en-IN" sz="3200" b="1" i="1" dirty="0" smtClean="0">
                            <a:latin typeface="Cambria Math" panose="02040503050406030204" pitchFamily="18" charset="0"/>
                          </a:rPr>
                          <m:t>𝒘</m:t>
                        </m:r>
                      </m:e>
                    </m:d>
                    <m:r>
                      <a:rPr lang="en-IN" sz="3200" b="0" i="1" dirty="0" smtClean="0">
                        <a:latin typeface="Cambria Math" panose="02040503050406030204" pitchFamily="18" charset="0"/>
                      </a:rPr>
                      <m:t>= </m:t>
                    </m:r>
                    <m:nary>
                      <m:naryPr>
                        <m:chr m:val="∑"/>
                        <m:ctrlPr>
                          <a:rPr lang="en-IN" sz="3200" b="0" i="1" dirty="0" smtClean="0">
                            <a:latin typeface="Cambria Math" panose="02040503050406030204" pitchFamily="18" charset="0"/>
                          </a:rPr>
                        </m:ctrlPr>
                      </m:naryPr>
                      <m:sub>
                        <m:r>
                          <m:rPr>
                            <m:brk m:alnAt="23"/>
                          </m:rPr>
                          <a:rPr lang="en-IN" sz="3200" b="0" i="1" dirty="0" smtClean="0">
                            <a:latin typeface="Cambria Math" panose="02040503050406030204" pitchFamily="18" charset="0"/>
                          </a:rPr>
                          <m:t>𝑛</m:t>
                        </m:r>
                        <m:r>
                          <a:rPr lang="en-IN" sz="3200" b="0" i="1" dirty="0" smtClean="0">
                            <a:latin typeface="Cambria Math" panose="02040503050406030204" pitchFamily="18" charset="0"/>
                          </a:rPr>
                          <m:t>=1</m:t>
                        </m:r>
                      </m:sub>
                      <m:sup>
                        <m:r>
                          <a:rPr lang="en-IN" sz="3200" b="0" i="1" dirty="0" smtClean="0">
                            <a:latin typeface="Cambria Math" panose="02040503050406030204" pitchFamily="18" charset="0"/>
                          </a:rPr>
                          <m:t>𝑁</m:t>
                        </m:r>
                      </m:sup>
                      <m:e>
                        <m:r>
                          <a:rPr lang="en-IN" sz="3200" b="0" i="1" dirty="0" smtClean="0">
                            <a:latin typeface="Cambria Math" panose="02040503050406030204" pitchFamily="18" charset="0"/>
                          </a:rPr>
                          <m:t>ℓ(</m:t>
                        </m:r>
                        <m:sSub>
                          <m:sSubPr>
                            <m:ctrlPr>
                              <a:rPr lang="en-IN" sz="3200" b="0" i="1" dirty="0" smtClean="0">
                                <a:latin typeface="Cambria Math" panose="02040503050406030204" pitchFamily="18" charset="0"/>
                              </a:rPr>
                            </m:ctrlPr>
                          </m:sSubPr>
                          <m:e>
                            <m:r>
                              <a:rPr lang="en-IN" sz="3200" b="0" i="1" dirty="0" smtClean="0">
                                <a:latin typeface="Cambria Math" panose="02040503050406030204" pitchFamily="18" charset="0"/>
                              </a:rPr>
                              <m:t>𝑦</m:t>
                            </m:r>
                          </m:e>
                          <m:sub>
                            <m:r>
                              <a:rPr lang="en-IN" sz="3200" b="0" i="1" dirty="0" smtClean="0">
                                <a:latin typeface="Cambria Math" panose="02040503050406030204" pitchFamily="18" charset="0"/>
                              </a:rPr>
                              <m:t>𝑛</m:t>
                            </m:r>
                          </m:sub>
                        </m:sSub>
                        <m:r>
                          <a:rPr lang="en-IN" sz="3200" b="0" i="1" dirty="0" smtClean="0">
                            <a:latin typeface="Cambria Math" panose="02040503050406030204" pitchFamily="18" charset="0"/>
                          </a:rPr>
                          <m:t>, </m:t>
                        </m:r>
                      </m:e>
                    </m:nary>
                  </m:oMath>
                </a14:m>
                <a:r>
                  <a:rPr lang="en-IN" sz="3200" dirty="0"/>
                  <a:t> </a:t>
                </a:r>
                <a14:m>
                  <m:oMath xmlns:m="http://schemas.openxmlformats.org/officeDocument/2006/math">
                    <m:sSup>
                      <m:sSupPr>
                        <m:ctrlPr>
                          <a:rPr lang="en-IN" sz="3200" i="1">
                            <a:latin typeface="Cambria Math" panose="02040503050406030204" pitchFamily="18" charset="0"/>
                          </a:rPr>
                        </m:ctrlPr>
                      </m:sSupPr>
                      <m:e>
                        <m:r>
                          <a:rPr lang="en-IN" sz="3200" b="1" i="1">
                            <a:latin typeface="Cambria Math" panose="02040503050406030204" pitchFamily="18" charset="0"/>
                          </a:rPr>
                          <m:t>𝒘</m:t>
                        </m:r>
                      </m:e>
                      <m:sup>
                        <m:r>
                          <a:rPr lang="en-IN" sz="3200" i="1">
                            <a:latin typeface="Cambria Math" panose="02040503050406030204" pitchFamily="18" charset="0"/>
                          </a:rPr>
                          <m:t>⊤</m:t>
                        </m:r>
                      </m:sup>
                    </m:sSup>
                    <m:sSub>
                      <m:sSubPr>
                        <m:ctrlPr>
                          <a:rPr lang="en-IN" sz="3200" b="1" i="1">
                            <a:latin typeface="Cambria Math" panose="02040503050406030204" pitchFamily="18" charset="0"/>
                          </a:rPr>
                        </m:ctrlPr>
                      </m:sSubPr>
                      <m:e>
                        <m:r>
                          <a:rPr lang="en-IN" sz="3200" b="1" i="1">
                            <a:latin typeface="Cambria Math" panose="02040503050406030204" pitchFamily="18" charset="0"/>
                          </a:rPr>
                          <m:t>𝒙</m:t>
                        </m:r>
                      </m:e>
                      <m:sub>
                        <m:r>
                          <a:rPr lang="en-IN" sz="3200" i="1">
                            <a:latin typeface="Cambria Math" panose="02040503050406030204" pitchFamily="18" charset="0"/>
                          </a:rPr>
                          <m:t>𝑛</m:t>
                        </m:r>
                      </m:sub>
                    </m:sSub>
                  </m:oMath>
                </a14:m>
                <a:r>
                  <a:rPr lang="en-IN" sz="3200" dirty="0"/>
                  <a:t>)</a:t>
                </a:r>
              </a:p>
            </p:txBody>
          </p:sp>
        </mc:Choice>
        <mc:Fallback xmlns="">
          <p:sp>
            <p:nvSpPr>
              <p:cNvPr id="10" name="TextBox 9">
                <a:extLst>
                  <a:ext uri="{FF2B5EF4-FFF2-40B4-BE49-F238E27FC236}">
                    <a16:creationId xmlns:a16="http://schemas.microsoft.com/office/drawing/2014/main" id="{0FEBDC9D-8D2A-01AC-A635-64A4BA85BF86}"/>
                  </a:ext>
                </a:extLst>
              </p:cNvPr>
              <p:cNvSpPr txBox="1">
                <a:spLocks noRot="1" noChangeAspect="1" noMove="1" noResize="1" noEditPoints="1" noAdjustHandles="1" noChangeArrowheads="1" noChangeShapeType="1" noTextEdit="1"/>
              </p:cNvSpPr>
              <p:nvPr/>
            </p:nvSpPr>
            <p:spPr>
              <a:xfrm>
                <a:off x="3490428" y="4980379"/>
                <a:ext cx="4646400" cy="501035"/>
              </a:xfrm>
              <a:prstGeom prst="rect">
                <a:avLst/>
              </a:prstGeom>
              <a:blipFill>
                <a:blip r:embed="rId4"/>
                <a:stretch>
                  <a:fillRect t="-23171" r="-4331" b="-48780"/>
                </a:stretch>
              </a:blipFill>
            </p:spPr>
            <p:txBody>
              <a:bodyPr/>
              <a:lstStyle/>
              <a:p>
                <a:r>
                  <a:rPr lang="en-IN">
                    <a:noFill/>
                  </a:rPr>
                  <a:t> </a:t>
                </a:r>
              </a:p>
            </p:txBody>
          </p:sp>
        </mc:Fallback>
      </mc:AlternateContent>
      <p:pic>
        <p:nvPicPr>
          <p:cNvPr id="11" name="Picture 10">
            <a:extLst>
              <a:ext uri="{FF2B5EF4-FFF2-40B4-BE49-F238E27FC236}">
                <a16:creationId xmlns:a16="http://schemas.microsoft.com/office/drawing/2014/main" id="{15BB0DC4-CF97-59A2-8E41-457BBD529EBD}"/>
              </a:ext>
            </a:extLst>
          </p:cNvPr>
          <p:cNvPicPr>
            <a:picLocks noChangeAspect="1"/>
          </p:cNvPicPr>
          <p:nvPr/>
        </p:nvPicPr>
        <p:blipFill>
          <a:blip r:embed="rId5" cstate="print"/>
          <a:stretch>
            <a:fillRect/>
          </a:stretch>
        </p:blipFill>
        <p:spPr>
          <a:xfrm>
            <a:off x="11075831" y="5298828"/>
            <a:ext cx="1004822" cy="965223"/>
          </a:xfrm>
          <a:prstGeom prst="rect">
            <a:avLst/>
          </a:prstGeom>
        </p:spPr>
      </p:pic>
      <p:sp>
        <p:nvSpPr>
          <p:cNvPr id="12" name="Speech Bubble: Rectangle 11">
            <a:extLst>
              <a:ext uri="{FF2B5EF4-FFF2-40B4-BE49-F238E27FC236}">
                <a16:creationId xmlns:a16="http://schemas.microsoft.com/office/drawing/2014/main" id="{4FEEFEFA-B057-7FF3-3C47-6E9B74450426}"/>
              </a:ext>
            </a:extLst>
          </p:cNvPr>
          <p:cNvSpPr/>
          <p:nvPr/>
        </p:nvSpPr>
        <p:spPr>
          <a:xfrm>
            <a:off x="8226980" y="4979713"/>
            <a:ext cx="2758699" cy="1480005"/>
          </a:xfrm>
          <a:prstGeom prst="wedgeRectCallout">
            <a:avLst>
              <a:gd name="adj1" fmla="val 59318"/>
              <a:gd name="adj2" fmla="val 28371"/>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0" dirty="0">
                <a:solidFill>
                  <a:schemeClr val="tx1"/>
                </a:solidFill>
                <a:latin typeface="Abadi Extra Light" panose="020B0204020104020204" pitchFamily="34" charset="0"/>
              </a:rPr>
              <a:t>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95D8728-20C1-521C-D2E9-4DBBC6607709}"/>
                  </a:ext>
                </a:extLst>
              </p:cNvPr>
              <p:cNvSpPr txBox="1"/>
              <p:nvPr/>
            </p:nvSpPr>
            <p:spPr>
              <a:xfrm>
                <a:off x="8332631" y="5046826"/>
                <a:ext cx="2653048" cy="1107996"/>
              </a:xfrm>
              <a:prstGeom prst="rect">
                <a:avLst/>
              </a:prstGeom>
              <a:noFill/>
            </p:spPr>
            <p:txBody>
              <a:bodyPr wrap="square" lIns="0" tIns="0" rIns="0" bIns="0" rtlCol="0">
                <a:spAutoFit/>
              </a:bodyPr>
              <a:lstStyle/>
              <a:p>
                <a14:m>
                  <m:oMath xmlns:m="http://schemas.openxmlformats.org/officeDocument/2006/math">
                    <m:r>
                      <a:rPr lang="en-IN" b="0" i="1" smtClean="0">
                        <a:latin typeface="Cambria Math" panose="02040503050406030204" pitchFamily="18" charset="0"/>
                      </a:rPr>
                      <m:t>ℓ(</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𝑛</m:t>
                        </m:r>
                      </m:sub>
                    </m:sSub>
                    <m:r>
                      <a:rPr lang="en-IN" b="0" i="1" smtClean="0">
                        <a:latin typeface="Cambria Math" panose="02040503050406030204" pitchFamily="18" charset="0"/>
                      </a:rPr>
                      <m:t>,</m:t>
                    </m:r>
                    <m:sSup>
                      <m:sSupPr>
                        <m:ctrlPr>
                          <a:rPr lang="en-IN" i="1">
                            <a:latin typeface="Cambria Math" panose="02040503050406030204" pitchFamily="18" charset="0"/>
                          </a:rPr>
                        </m:ctrlPr>
                      </m:sSupPr>
                      <m:e>
                        <m:r>
                          <a:rPr lang="en-IN" b="1" i="1">
                            <a:latin typeface="Cambria Math" panose="02040503050406030204" pitchFamily="18" charset="0"/>
                          </a:rPr>
                          <m:t>𝒘</m:t>
                        </m:r>
                      </m:e>
                      <m:sup>
                        <m:r>
                          <a:rPr lang="en-IN" i="1">
                            <a:latin typeface="Cambria Math" panose="02040503050406030204" pitchFamily="18" charset="0"/>
                          </a:rPr>
                          <m:t>⊤</m:t>
                        </m:r>
                      </m:sup>
                    </m:sSup>
                    <m:sSub>
                      <m:sSubPr>
                        <m:ctrlPr>
                          <a:rPr lang="en-IN" b="1" i="1">
                            <a:latin typeface="Cambria Math" panose="02040503050406030204" pitchFamily="18" charset="0"/>
                          </a:rPr>
                        </m:ctrlPr>
                      </m:sSubPr>
                      <m:e>
                        <m:r>
                          <a:rPr lang="en-IN" b="1" i="1">
                            <a:latin typeface="Cambria Math" panose="02040503050406030204" pitchFamily="18" charset="0"/>
                          </a:rPr>
                          <m:t>𝒙</m:t>
                        </m:r>
                      </m:e>
                      <m:sub>
                        <m:r>
                          <a:rPr lang="en-IN" i="1">
                            <a:latin typeface="Cambria Math" panose="02040503050406030204" pitchFamily="18" charset="0"/>
                          </a:rPr>
                          <m:t>𝑛</m:t>
                        </m:r>
                      </m:sub>
                    </m:sSub>
                    <m:r>
                      <a:rPr lang="en-IN" b="0" i="0" smtClean="0">
                        <a:latin typeface="Cambria Math" panose="02040503050406030204" pitchFamily="18" charset="0"/>
                      </a:rPr>
                      <m:t>)</m:t>
                    </m:r>
                  </m:oMath>
                </a14:m>
                <a:r>
                  <a:rPr lang="en-IN" dirty="0">
                    <a:latin typeface="Abadi Extra Light" panose="020B0204020104020204" pitchFamily="34" charset="0"/>
                  </a:rPr>
                  <a:t> measures the</a:t>
                </a:r>
              </a:p>
              <a:p>
                <a:r>
                  <a:rPr lang="en-IN" dirty="0">
                    <a:latin typeface="Abadi Extra Light" panose="020B0204020104020204" pitchFamily="34" charset="0"/>
                  </a:rPr>
                  <a:t>prediction error or “loss” or “deviation” of the model on a single training input </a:t>
                </a:r>
                <a14:m>
                  <m:oMath xmlns:m="http://schemas.openxmlformats.org/officeDocument/2006/math">
                    <m:sSub>
                      <m:sSubPr>
                        <m:ctrlPr>
                          <a:rPr lang="en-IN" i="1">
                            <a:latin typeface="Cambria Math" panose="02040503050406030204" pitchFamily="18" charset="0"/>
                          </a:rPr>
                        </m:ctrlPr>
                      </m:sSubPr>
                      <m:e>
                        <m:r>
                          <a:rPr lang="en-IN" b="1" i="1">
                            <a:latin typeface="Cambria Math" panose="02040503050406030204" pitchFamily="18" charset="0"/>
                          </a:rPr>
                          <m:t>(</m:t>
                        </m:r>
                        <m:r>
                          <a:rPr lang="en-IN" b="1" i="1">
                            <a:latin typeface="Cambria Math" panose="02040503050406030204" pitchFamily="18" charset="0"/>
                          </a:rPr>
                          <m:t>𝒙</m:t>
                        </m:r>
                      </m:e>
                      <m:sub>
                        <m:r>
                          <m:rPr>
                            <m:sty m:val="p"/>
                          </m:rPr>
                          <a:rPr lang="en-IN">
                            <a:latin typeface="Cambria Math" panose="02040503050406030204" pitchFamily="18" charset="0"/>
                          </a:rPr>
                          <m:t>n</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𝑦</m:t>
                        </m:r>
                      </m:e>
                      <m:sub>
                        <m:r>
                          <m:rPr>
                            <m:sty m:val="p"/>
                          </m:rPr>
                          <a:rPr lang="en-IN">
                            <a:latin typeface="Cambria Math" panose="02040503050406030204" pitchFamily="18" charset="0"/>
                          </a:rPr>
                          <m:t>n</m:t>
                        </m:r>
                      </m:sub>
                    </m:sSub>
                    <m:r>
                      <a:rPr lang="en-IN" i="1">
                        <a:latin typeface="Cambria Math" panose="02040503050406030204" pitchFamily="18" charset="0"/>
                      </a:rPr>
                      <m:t>)</m:t>
                    </m:r>
                  </m:oMath>
                </a14:m>
                <a:endParaRPr lang="en-IN" dirty="0">
                  <a:latin typeface="Abadi Extra Light" panose="020B0204020104020204" pitchFamily="34" charset="0"/>
                </a:endParaRPr>
              </a:p>
            </p:txBody>
          </p:sp>
        </mc:Choice>
        <mc:Fallback xmlns="">
          <p:sp>
            <p:nvSpPr>
              <p:cNvPr id="13" name="TextBox 12">
                <a:extLst>
                  <a:ext uri="{FF2B5EF4-FFF2-40B4-BE49-F238E27FC236}">
                    <a16:creationId xmlns:a16="http://schemas.microsoft.com/office/drawing/2014/main" id="{195D8728-20C1-521C-D2E9-4DBBC6607709}"/>
                  </a:ext>
                </a:extLst>
              </p:cNvPr>
              <p:cNvSpPr txBox="1">
                <a:spLocks noRot="1" noChangeAspect="1" noMove="1" noResize="1" noEditPoints="1" noAdjustHandles="1" noChangeArrowheads="1" noChangeShapeType="1" noTextEdit="1"/>
              </p:cNvSpPr>
              <p:nvPr/>
            </p:nvSpPr>
            <p:spPr>
              <a:xfrm>
                <a:off x="8332631" y="5046826"/>
                <a:ext cx="2653048" cy="1107996"/>
              </a:xfrm>
              <a:prstGeom prst="rect">
                <a:avLst/>
              </a:prstGeom>
              <a:blipFill>
                <a:blip r:embed="rId6"/>
                <a:stretch>
                  <a:fillRect l="-5517" t="-7143" r="-4828" b="-324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Speech Bubble: Rectangle 13">
                <a:extLst>
                  <a:ext uri="{FF2B5EF4-FFF2-40B4-BE49-F238E27FC236}">
                    <a16:creationId xmlns:a16="http://schemas.microsoft.com/office/drawing/2014/main" id="{6698C6A2-C826-3330-2CE1-83D75255F432}"/>
                  </a:ext>
                </a:extLst>
              </p:cNvPr>
              <p:cNvSpPr/>
              <p:nvPr/>
            </p:nvSpPr>
            <p:spPr>
              <a:xfrm>
                <a:off x="41012" y="5015194"/>
                <a:ext cx="3135031" cy="1239818"/>
              </a:xfrm>
              <a:prstGeom prst="wedgeRectCallout">
                <a:avLst>
                  <a:gd name="adj1" fmla="val 61918"/>
                  <a:gd name="adj2" fmla="val -32715"/>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0" dirty="0">
                    <a:solidFill>
                      <a:schemeClr val="tx1"/>
                    </a:solidFill>
                    <a:latin typeface="Abadi Extra Light" panose="020B0204020104020204" pitchFamily="34" charset="0"/>
                  </a:rPr>
                  <a:t>Goal of learning is to find the </a:t>
                </a:r>
                <a14:m>
                  <m:oMath xmlns:m="http://schemas.openxmlformats.org/officeDocument/2006/math">
                    <m:r>
                      <a:rPr lang="en-IN" sz="2000" b="1" i="1" smtClean="0">
                        <a:solidFill>
                          <a:schemeClr val="tx1"/>
                        </a:solidFill>
                        <a:latin typeface="Cambria Math" panose="02040503050406030204" pitchFamily="18" charset="0"/>
                      </a:rPr>
                      <m:t>𝒘</m:t>
                    </m:r>
                  </m:oMath>
                </a14:m>
                <a:r>
                  <a:rPr lang="en-IN" sz="2000" b="0" dirty="0">
                    <a:solidFill>
                      <a:schemeClr val="tx1"/>
                    </a:solidFill>
                    <a:latin typeface="Abadi Extra Light" panose="020B0204020104020204" pitchFamily="34" charset="0"/>
                  </a:rPr>
                  <a:t> that minimizes this loss + does well on test data </a:t>
                </a:r>
              </a:p>
            </p:txBody>
          </p:sp>
        </mc:Choice>
        <mc:Fallback xmlns="">
          <p:sp>
            <p:nvSpPr>
              <p:cNvPr id="14" name="Speech Bubble: Rectangle 13">
                <a:extLst>
                  <a:ext uri="{FF2B5EF4-FFF2-40B4-BE49-F238E27FC236}">
                    <a16:creationId xmlns:a16="http://schemas.microsoft.com/office/drawing/2014/main" id="{6698C6A2-C826-3330-2CE1-83D75255F432}"/>
                  </a:ext>
                </a:extLst>
              </p:cNvPr>
              <p:cNvSpPr>
                <a:spLocks noRot="1" noChangeAspect="1" noMove="1" noResize="1" noEditPoints="1" noAdjustHandles="1" noChangeArrowheads="1" noChangeShapeType="1" noTextEdit="1"/>
              </p:cNvSpPr>
              <p:nvPr/>
            </p:nvSpPr>
            <p:spPr>
              <a:xfrm>
                <a:off x="41012" y="5015194"/>
                <a:ext cx="3135031" cy="1239818"/>
              </a:xfrm>
              <a:prstGeom prst="wedgeRectCallout">
                <a:avLst>
                  <a:gd name="adj1" fmla="val 61918"/>
                  <a:gd name="adj2" fmla="val -32715"/>
                </a:avLst>
              </a:prstGeom>
              <a:blipFill>
                <a:blip r:embed="rId7"/>
                <a:stretch>
                  <a:fillRect l="-1552"/>
                </a:stretch>
              </a:blipFill>
              <a:ln>
                <a:solidFill>
                  <a:schemeClr val="accent2"/>
                </a:solidFill>
              </a:ln>
            </p:spPr>
            <p:txBody>
              <a:bodyPr/>
              <a:lstStyle/>
              <a:p>
                <a:r>
                  <a:rPr lang="en-IN">
                    <a:noFill/>
                  </a:rPr>
                  <a:t> </a:t>
                </a:r>
              </a:p>
            </p:txBody>
          </p:sp>
        </mc:Fallback>
      </mc:AlternateContent>
      <p:pic>
        <p:nvPicPr>
          <p:cNvPr id="15" name="Picture 2">
            <a:extLst>
              <a:ext uri="{FF2B5EF4-FFF2-40B4-BE49-F238E27FC236}">
                <a16:creationId xmlns:a16="http://schemas.microsoft.com/office/drawing/2014/main" id="{F39EEA5E-12D7-7DA9-B4D3-15B6D284973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77865" y="1545416"/>
            <a:ext cx="396447" cy="16013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0073DFC9-A6D3-BA66-4F23-90A1B468E33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74312" y="1541920"/>
            <a:ext cx="1627285" cy="16013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Speech Bubble: Rectangle 16">
                <a:extLst>
                  <a:ext uri="{FF2B5EF4-FFF2-40B4-BE49-F238E27FC236}">
                    <a16:creationId xmlns:a16="http://schemas.microsoft.com/office/drawing/2014/main" id="{4A8424E9-5768-E5D4-C854-A6DDBA4D8EBC}"/>
                  </a:ext>
                </a:extLst>
              </p:cNvPr>
              <p:cNvSpPr/>
              <p:nvPr/>
            </p:nvSpPr>
            <p:spPr>
              <a:xfrm>
                <a:off x="8443211" y="3183059"/>
                <a:ext cx="3258386" cy="935008"/>
              </a:xfrm>
              <a:prstGeom prst="wedgeRectCallout">
                <a:avLst>
                  <a:gd name="adj1" fmla="val -60509"/>
                  <a:gd name="adj2" fmla="val 1349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0" dirty="0">
                    <a:solidFill>
                      <a:schemeClr val="tx1"/>
                    </a:solidFill>
                    <a:latin typeface="Abadi Extra Light" panose="020B0204020104020204" pitchFamily="34" charset="0"/>
                  </a:rPr>
                  <a:t>Can also write all of them compactly using matrix-vector notation as </a:t>
                </a:r>
                <a14:m>
                  <m:oMath xmlns:m="http://schemas.openxmlformats.org/officeDocument/2006/math">
                    <m:r>
                      <a:rPr lang="en-IN" sz="2000" b="1" i="1" smtClean="0">
                        <a:solidFill>
                          <a:schemeClr val="tx1"/>
                        </a:solidFill>
                        <a:latin typeface="Cambria Math" panose="02040503050406030204" pitchFamily="18" charset="0"/>
                      </a:rPr>
                      <m:t>𝒚</m:t>
                    </m:r>
                    <m:r>
                      <a:rPr lang="en-IN" sz="2000" b="0" i="1" smtClean="0">
                        <a:solidFill>
                          <a:schemeClr val="tx1"/>
                        </a:solidFill>
                        <a:latin typeface="Cambria Math" panose="02040503050406030204" pitchFamily="18" charset="0"/>
                      </a:rPr>
                      <m:t>≈</m:t>
                    </m:r>
                    <m:r>
                      <a:rPr lang="en-IN" sz="2000" b="1" i="1" smtClean="0">
                        <a:solidFill>
                          <a:schemeClr val="tx1"/>
                        </a:solidFill>
                        <a:latin typeface="Cambria Math" panose="02040503050406030204" pitchFamily="18" charset="0"/>
                      </a:rPr>
                      <m:t>𝑿𝒘</m:t>
                    </m:r>
                  </m:oMath>
                </a14:m>
                <a:r>
                  <a:rPr lang="en-IN" sz="2000" b="0" dirty="0">
                    <a:solidFill>
                      <a:schemeClr val="tx1"/>
                    </a:solidFill>
                    <a:latin typeface="Abadi Extra Light" panose="020B0204020104020204" pitchFamily="34" charset="0"/>
                  </a:rPr>
                  <a:t> </a:t>
                </a:r>
              </a:p>
            </p:txBody>
          </p:sp>
        </mc:Choice>
        <mc:Fallback xmlns="">
          <p:sp>
            <p:nvSpPr>
              <p:cNvPr id="17" name="Speech Bubble: Rectangle 16">
                <a:extLst>
                  <a:ext uri="{FF2B5EF4-FFF2-40B4-BE49-F238E27FC236}">
                    <a16:creationId xmlns:a16="http://schemas.microsoft.com/office/drawing/2014/main" id="{4A8424E9-5768-E5D4-C854-A6DDBA4D8EBC}"/>
                  </a:ext>
                </a:extLst>
              </p:cNvPr>
              <p:cNvSpPr>
                <a:spLocks noRot="1" noChangeAspect="1" noMove="1" noResize="1" noEditPoints="1" noAdjustHandles="1" noChangeArrowheads="1" noChangeShapeType="1" noTextEdit="1"/>
              </p:cNvSpPr>
              <p:nvPr/>
            </p:nvSpPr>
            <p:spPr>
              <a:xfrm>
                <a:off x="8443211" y="3183059"/>
                <a:ext cx="3258386" cy="935008"/>
              </a:xfrm>
              <a:prstGeom prst="wedgeRectCallout">
                <a:avLst>
                  <a:gd name="adj1" fmla="val -60509"/>
                  <a:gd name="adj2" fmla="val 13497"/>
                </a:avLst>
              </a:prstGeom>
              <a:blipFill>
                <a:blip r:embed="rId10"/>
                <a:stretch>
                  <a:fillRect t="-5696" b="-13291"/>
                </a:stretch>
              </a:blipFill>
              <a:ln>
                <a:solidFill>
                  <a:schemeClr val="accent2"/>
                </a:solidFill>
              </a:ln>
            </p:spPr>
            <p:txBody>
              <a:bodyPr/>
              <a:lstStyle/>
              <a:p>
                <a:r>
                  <a:rPr lang="en-IN">
                    <a:noFill/>
                  </a:rPr>
                  <a:t> </a:t>
                </a:r>
              </a:p>
            </p:txBody>
          </p:sp>
        </mc:Fallback>
      </mc:AlternateContent>
      <p:sp>
        <p:nvSpPr>
          <p:cNvPr id="18" name="TextBox 17">
            <a:extLst>
              <a:ext uri="{FF2B5EF4-FFF2-40B4-BE49-F238E27FC236}">
                <a16:creationId xmlns:a16="http://schemas.microsoft.com/office/drawing/2014/main" id="{5BC40E75-55D1-55BD-D02F-8A2BD18BCBEF}"/>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Linear Regression</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043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down)">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wipe(down)">
                                      <p:cBhvr>
                                        <p:cTn id="17" dur="500"/>
                                        <p:tgtEl>
                                          <p:spTgt spid="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par>
                                <p:cTn id="33" presetID="22" presetClass="entr" presetSubtype="4"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7">
                                            <p:txEl>
                                              <p:pRg st="8" end="8"/>
                                            </p:txEl>
                                          </p:spTgt>
                                        </p:tgtEl>
                                        <p:attrNameLst>
                                          <p:attrName>style.visibility</p:attrName>
                                        </p:attrNameLst>
                                      </p:cBhvr>
                                      <p:to>
                                        <p:strVal val="visible"/>
                                      </p:to>
                                    </p:set>
                                    <p:animEffect transition="in" filter="wipe(down)">
                                      <p:cBhvr>
                                        <p:cTn id="40" dur="500"/>
                                        <p:tgtEl>
                                          <p:spTgt spid="7">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down)">
                                      <p:cBhvr>
                                        <p:cTn id="53" dur="500"/>
                                        <p:tgtEl>
                                          <p:spTgt spid="13"/>
                                        </p:tgtEl>
                                      </p:cBhvr>
                                    </p:animEffect>
                                  </p:childTnLst>
                                </p:cTn>
                              </p:par>
                              <p:par>
                                <p:cTn id="54" presetID="22" presetClass="entr" presetSubtype="4" fill="hold"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down)">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down)">
                                      <p:cBhvr>
                                        <p:cTn id="6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61A5A-8E9D-8809-50A9-72C242A8EE99}"/>
              </a:ext>
            </a:extLst>
          </p:cNvPr>
          <p:cNvSpPr>
            <a:spLocks noGrp="1"/>
          </p:cNvSpPr>
          <p:nvPr>
            <p:ph type="title"/>
          </p:nvPr>
        </p:nvSpPr>
        <p:spPr/>
        <p:txBody>
          <a:bodyPr/>
          <a:lstStyle/>
          <a:p>
            <a:r>
              <a:rPr lang="en-US" dirty="0"/>
              <a:t>Linear Regression with Squared Loss</a:t>
            </a:r>
            <a:endParaRPr lang="en-IN" dirty="0"/>
          </a:p>
        </p:txBody>
      </p:sp>
      <p:sp>
        <p:nvSpPr>
          <p:cNvPr id="4" name="Date Placeholder 3">
            <a:extLst>
              <a:ext uri="{FF2B5EF4-FFF2-40B4-BE49-F238E27FC236}">
                <a16:creationId xmlns:a16="http://schemas.microsoft.com/office/drawing/2014/main" id="{2B529EFF-FCA7-7CD8-D45D-983241F9BD24}"/>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6C13D874-0A65-CF19-4092-DAC607B2768C}"/>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41802793-FDD7-810E-90A0-58E172CE3315}"/>
              </a:ext>
            </a:extLst>
          </p:cNvPr>
          <p:cNvSpPr>
            <a:spLocks noGrp="1"/>
          </p:cNvSpPr>
          <p:nvPr>
            <p:ph type="sldNum" sz="quarter" idx="12"/>
          </p:nvPr>
        </p:nvSpPr>
        <p:spPr/>
        <p:txBody>
          <a:bodyPr/>
          <a:lstStyle/>
          <a:p>
            <a:fld id="{C21BC55B-0FAD-4C3D-BAA3-9C331FD1A725}" type="slidenum">
              <a:rPr lang="en-US" smtClean="0"/>
              <a:pPr/>
              <a:t>52</a:t>
            </a:fld>
            <a:endParaRPr lang="en-US" dirty="0"/>
          </a:p>
        </p:txBody>
      </p:sp>
      <p:sp>
        <p:nvSpPr>
          <p:cNvPr id="7" name="Rectangle 6">
            <a:extLst>
              <a:ext uri="{FF2B5EF4-FFF2-40B4-BE49-F238E27FC236}">
                <a16:creationId xmlns:a16="http://schemas.microsoft.com/office/drawing/2014/main" id="{796553BD-2461-A3F5-10BF-F5157C281837}"/>
              </a:ext>
            </a:extLst>
          </p:cNvPr>
          <p:cNvSpPr/>
          <p:nvPr/>
        </p:nvSpPr>
        <p:spPr>
          <a:xfrm>
            <a:off x="509451" y="5097665"/>
            <a:ext cx="9309789" cy="830688"/>
          </a:xfrm>
          <a:prstGeom prst="rect">
            <a:avLst/>
          </a:prstGeom>
          <a:solidFill>
            <a:schemeClr val="bg2">
              <a:alpha val="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DD04EF7-072D-7E20-7EF0-70A9CF91535E}"/>
                  </a:ext>
                </a:extLst>
              </p:cNvPr>
              <p:cNvSpPr>
                <a:spLocks noGrp="1"/>
              </p:cNvSpPr>
              <p:nvPr>
                <p:ph idx="1"/>
              </p:nvPr>
            </p:nvSpPr>
            <p:spPr>
              <a:xfrm>
                <a:off x="40958" y="906504"/>
                <a:ext cx="11740617" cy="5557532"/>
              </a:xfrm>
            </p:spPr>
            <p:txBody>
              <a:bodyPr>
                <a:noAutofit/>
              </a:bodyPr>
              <a:lstStyle/>
              <a:p>
                <a:pPr>
                  <a:buFont typeface="Wingdings" panose="05000000000000000000" pitchFamily="2" charset="2"/>
                  <a:buChar char="§"/>
                </a:pPr>
                <a:r>
                  <a:rPr lang="en-IN" dirty="0">
                    <a:latin typeface="Abadi Extra Light" panose="020B0204020104020204" pitchFamily="34" charset="0"/>
                  </a:rPr>
                  <a:t>In this case, the loss </a:t>
                </a:r>
                <a:r>
                  <a:rPr lang="en-IN" dirty="0" err="1">
                    <a:latin typeface="Abadi Extra Light" panose="020B0204020104020204" pitchFamily="34" charset="0"/>
                  </a:rPr>
                  <a:t>func</a:t>
                </a:r>
                <a:r>
                  <a:rPr lang="en-IN" dirty="0">
                    <a:latin typeface="Abadi Extra Light" panose="020B0204020104020204" pitchFamily="34" charset="0"/>
                  </a:rPr>
                  <a:t> will be</a:t>
                </a:r>
              </a:p>
              <a:p>
                <a:pPr>
                  <a:buFont typeface="Wingdings" panose="05000000000000000000" pitchFamily="2" charset="2"/>
                  <a:buChar char="§"/>
                </a:pPr>
                <a:endParaRPr lang="en-IN" sz="2400" dirty="0">
                  <a:latin typeface="Abadi Extra Light" panose="020B0204020104020204" pitchFamily="34" charset="0"/>
                </a:endParaRPr>
              </a:p>
              <a:p>
                <a:pPr>
                  <a:buFont typeface="Wingdings" panose="05000000000000000000" pitchFamily="2" charset="2"/>
                  <a:buChar char="§"/>
                </a:pPr>
                <a:endParaRPr lang="en-IN" sz="2400" dirty="0">
                  <a:latin typeface="Abadi Extra Light" panose="020B0204020104020204" pitchFamily="34" charset="0"/>
                </a:endParaRPr>
              </a:p>
              <a:p>
                <a:pPr>
                  <a:buFont typeface="Wingdings" panose="05000000000000000000" pitchFamily="2" charset="2"/>
                  <a:buChar char="§"/>
                </a:pPr>
                <a:r>
                  <a:rPr lang="en-IN" dirty="0">
                    <a:latin typeface="Abadi Extra Light" panose="020B0204020104020204" pitchFamily="34" charset="0"/>
                  </a:rPr>
                  <a:t>Let us find the </a:t>
                </a:r>
                <a14:m>
                  <m:oMath xmlns:m="http://schemas.openxmlformats.org/officeDocument/2006/math">
                    <m:r>
                      <a:rPr lang="en-IN" b="1" i="1">
                        <a:latin typeface="Cambria Math" panose="02040503050406030204" pitchFamily="18" charset="0"/>
                      </a:rPr>
                      <m:t>𝒘</m:t>
                    </m:r>
                    <m:r>
                      <a:rPr lang="en-IN" b="1" i="1">
                        <a:latin typeface="Cambria Math" panose="02040503050406030204" pitchFamily="18" charset="0"/>
                      </a:rPr>
                      <m:t> </m:t>
                    </m:r>
                  </m:oMath>
                </a14:m>
                <a:r>
                  <a:rPr lang="en-IN" dirty="0">
                    <a:latin typeface="Abadi Extra Light" panose="020B0204020104020204" pitchFamily="34" charset="0"/>
                  </a:rPr>
                  <a:t>that optimizes (minimizes) the above squared loss</a:t>
                </a:r>
                <a:endParaRPr lang="en-GB" b="1" dirty="0">
                  <a:latin typeface="Abadi Extra Light" panose="020B0204020104020204" pitchFamily="34" charset="0"/>
                </a:endParaRPr>
              </a:p>
              <a:p>
                <a:pPr marL="0" indent="0">
                  <a:buNone/>
                </a:pPr>
                <a:endParaRPr lang="en-GB" sz="800" b="1" dirty="0">
                  <a:latin typeface="Abadi Extra Light" panose="020B0204020104020204" pitchFamily="34" charset="0"/>
                </a:endParaRPr>
              </a:p>
              <a:p>
                <a:pPr>
                  <a:buFont typeface="Wingdings" panose="05000000000000000000" pitchFamily="2" charset="2"/>
                  <a:buChar char="§"/>
                </a:pPr>
                <a:r>
                  <a:rPr lang="en-GB" dirty="0">
                    <a:latin typeface="Abadi Extra Light" panose="020B0204020104020204" pitchFamily="34" charset="0"/>
                  </a:rPr>
                  <a:t>We need calculus and optimization to do this! </a:t>
                </a:r>
              </a:p>
              <a:p>
                <a:pPr marL="0" indent="0">
                  <a:buNone/>
                </a:pPr>
                <a:endParaRPr lang="en-GB" sz="800" dirty="0">
                  <a:latin typeface="Abadi Extra Light" panose="020B0204020104020204" pitchFamily="34" charset="0"/>
                </a:endParaRPr>
              </a:p>
              <a:p>
                <a:pPr>
                  <a:buFont typeface="Wingdings" panose="05000000000000000000" pitchFamily="2" charset="2"/>
                  <a:buChar char="§"/>
                </a:pPr>
                <a:r>
                  <a:rPr lang="en-GB" dirty="0">
                    <a:latin typeface="Abadi Extra Light" panose="020B0204020104020204" pitchFamily="34" charset="0"/>
                  </a:rPr>
                  <a:t>The LS problem can be solved easily and has a </a:t>
                </a:r>
                <a:r>
                  <a:rPr lang="en-GB" dirty="0">
                    <a:solidFill>
                      <a:srgbClr val="0000FF"/>
                    </a:solidFill>
                    <a:latin typeface="Abadi Extra Light" panose="020B0204020104020204" pitchFamily="34" charset="0"/>
                  </a:rPr>
                  <a:t>closed form </a:t>
                </a:r>
                <a:r>
                  <a:rPr lang="en-GB" dirty="0">
                    <a:latin typeface="Abadi Extra Light" panose="020B0204020104020204" pitchFamily="34" charset="0"/>
                  </a:rPr>
                  <a:t>solution</a:t>
                </a:r>
              </a:p>
            </p:txBody>
          </p:sp>
        </mc:Choice>
        <mc:Fallback xmlns="">
          <p:sp>
            <p:nvSpPr>
              <p:cNvPr id="8" name="Content Placeholder 2">
                <a:extLst>
                  <a:ext uri="{FF2B5EF4-FFF2-40B4-BE49-F238E27FC236}">
                    <a16:creationId xmlns:a16="http://schemas.microsoft.com/office/drawing/2014/main" id="{3DD04EF7-072D-7E20-7EF0-70A9CF91535E}"/>
                  </a:ext>
                </a:extLst>
              </p:cNvPr>
              <p:cNvSpPr>
                <a:spLocks noGrp="1" noRot="1" noChangeAspect="1" noMove="1" noResize="1" noEditPoints="1" noAdjustHandles="1" noChangeArrowheads="1" noChangeShapeType="1" noTextEdit="1"/>
              </p:cNvSpPr>
              <p:nvPr>
                <p:ph idx="1"/>
              </p:nvPr>
            </p:nvSpPr>
            <p:spPr>
              <a:xfrm>
                <a:off x="40958" y="906504"/>
                <a:ext cx="11740617" cy="5557532"/>
              </a:xfrm>
              <a:blipFill>
                <a:blip r:embed="rId2"/>
                <a:stretch>
                  <a:fillRect t="-1866"/>
                </a:stretch>
              </a:blipFill>
            </p:spPr>
            <p:txBody>
              <a:bodyPr/>
              <a:lstStyle/>
              <a:p>
                <a:r>
                  <a:rPr lang="en-IN">
                    <a:noFill/>
                  </a:rPr>
                  <a:t> </a:t>
                </a:r>
              </a:p>
            </p:txBody>
          </p:sp>
        </mc:Fallback>
      </mc:AlternateContent>
      <p:sp>
        <p:nvSpPr>
          <p:cNvPr id="9" name="Slide Number Placeholder 11">
            <a:extLst>
              <a:ext uri="{FF2B5EF4-FFF2-40B4-BE49-F238E27FC236}">
                <a16:creationId xmlns:a16="http://schemas.microsoft.com/office/drawing/2014/main" id="{25118A87-336B-0170-E77F-29105F1187D4}"/>
              </a:ext>
            </a:extLst>
          </p:cNvPr>
          <p:cNvSpPr txBox="1">
            <a:spLocks/>
          </p:cNvSpPr>
          <p:nvPr/>
        </p:nvSpPr>
        <p:spPr>
          <a:xfrm>
            <a:off x="11099643" y="-87343"/>
            <a:ext cx="6028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FED9D3-AF84-488D-8A6A-726D5349CDAB}" type="slidenum">
              <a:rPr lang="en-IN" sz="2800" smtClean="0">
                <a:solidFill>
                  <a:schemeClr val="accent2">
                    <a:lumMod val="40000"/>
                    <a:lumOff val="60000"/>
                  </a:schemeClr>
                </a:solidFill>
              </a:rPr>
              <a:pPr/>
              <a:t>52</a:t>
            </a:fld>
            <a:endParaRPr lang="en-IN" sz="2800" dirty="0">
              <a:solidFill>
                <a:schemeClr val="accent2">
                  <a:lumMod val="40000"/>
                  <a:lumOff val="60000"/>
                </a:schemeClr>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23E063-A8CD-692C-CC48-B4A39A22CA60}"/>
                  </a:ext>
                </a:extLst>
              </p:cNvPr>
              <p:cNvSpPr txBox="1"/>
              <p:nvPr/>
            </p:nvSpPr>
            <p:spPr>
              <a:xfrm>
                <a:off x="3266021" y="1718041"/>
                <a:ext cx="4718664" cy="501035"/>
              </a:xfrm>
              <a:prstGeom prst="rect">
                <a:avLst/>
              </a:prstGeom>
              <a:noFill/>
            </p:spPr>
            <p:txBody>
              <a:bodyPr wrap="none" lIns="0" tIns="0" rIns="0" bIns="0" rtlCol="0">
                <a:spAutoFit/>
              </a:bodyPr>
              <a:lstStyle/>
              <a:p>
                <a14:m>
                  <m:oMath xmlns:m="http://schemas.openxmlformats.org/officeDocument/2006/math">
                    <m:r>
                      <a:rPr lang="en-IN" sz="3200" b="0" i="1" dirty="0" smtClean="0">
                        <a:latin typeface="Cambria Math" panose="02040503050406030204" pitchFamily="18" charset="0"/>
                      </a:rPr>
                      <m:t>𝐿</m:t>
                    </m:r>
                    <m:d>
                      <m:dPr>
                        <m:ctrlPr>
                          <a:rPr lang="en-IN" sz="3200" b="0" i="1" dirty="0" smtClean="0">
                            <a:latin typeface="Cambria Math" panose="02040503050406030204" pitchFamily="18" charset="0"/>
                          </a:rPr>
                        </m:ctrlPr>
                      </m:dPr>
                      <m:e>
                        <m:r>
                          <a:rPr lang="en-IN" sz="3200" b="1" i="1" dirty="0" smtClean="0">
                            <a:latin typeface="Cambria Math" panose="02040503050406030204" pitchFamily="18" charset="0"/>
                          </a:rPr>
                          <m:t>𝒘</m:t>
                        </m:r>
                      </m:e>
                    </m:d>
                    <m:r>
                      <a:rPr lang="en-IN" sz="3200" b="0" i="1" dirty="0" smtClean="0">
                        <a:latin typeface="Cambria Math" panose="02040503050406030204" pitchFamily="18" charset="0"/>
                      </a:rPr>
                      <m:t>=</m:t>
                    </m:r>
                  </m:oMath>
                </a14:m>
                <a:r>
                  <a:rPr lang="en-IN" sz="3200" dirty="0"/>
                  <a:t> </a:t>
                </a:r>
                <a14:m>
                  <m:oMath xmlns:m="http://schemas.openxmlformats.org/officeDocument/2006/math">
                    <m:nary>
                      <m:naryPr>
                        <m:chr m:val="∑"/>
                        <m:ctrlPr>
                          <a:rPr lang="en-IN" sz="3200" i="1" dirty="0" smtClean="0">
                            <a:latin typeface="Cambria Math" panose="02040503050406030204" pitchFamily="18" charset="0"/>
                          </a:rPr>
                        </m:ctrlPr>
                      </m:naryPr>
                      <m:sub>
                        <m:r>
                          <m:rPr>
                            <m:brk m:alnAt="23"/>
                          </m:rPr>
                          <a:rPr lang="en-IN" sz="3200" b="0" i="1" dirty="0" smtClean="0">
                            <a:latin typeface="Cambria Math" panose="02040503050406030204" pitchFamily="18" charset="0"/>
                          </a:rPr>
                          <m:t>𝑛</m:t>
                        </m:r>
                        <m:r>
                          <a:rPr lang="en-IN" sz="3200" b="0" i="1" dirty="0" smtClean="0">
                            <a:latin typeface="Cambria Math" panose="02040503050406030204" pitchFamily="18" charset="0"/>
                          </a:rPr>
                          <m:t>=1</m:t>
                        </m:r>
                      </m:sub>
                      <m:sup>
                        <m:r>
                          <a:rPr lang="en-IN" sz="3200" b="0" i="1" dirty="0" smtClean="0">
                            <a:latin typeface="Cambria Math" panose="02040503050406030204" pitchFamily="18" charset="0"/>
                          </a:rPr>
                          <m:t>𝑁</m:t>
                        </m:r>
                      </m:sup>
                      <m:e>
                        <m:sSup>
                          <m:sSupPr>
                            <m:ctrlPr>
                              <a:rPr lang="en-IN" sz="3200" i="1">
                                <a:latin typeface="Cambria Math" panose="02040503050406030204" pitchFamily="18" charset="0"/>
                              </a:rPr>
                            </m:ctrlPr>
                          </m:sSupPr>
                          <m:e>
                            <m:r>
                              <a:rPr lang="en-IN" sz="3200" i="1">
                                <a:latin typeface="Cambria Math" panose="02040503050406030204" pitchFamily="18" charset="0"/>
                              </a:rPr>
                              <m:t>(</m:t>
                            </m:r>
                            <m:sSub>
                              <m:sSubPr>
                                <m:ctrlPr>
                                  <a:rPr lang="en-IN" sz="3200" i="1">
                                    <a:latin typeface="Cambria Math" panose="02040503050406030204" pitchFamily="18" charset="0"/>
                                  </a:rPr>
                                </m:ctrlPr>
                              </m:sSubPr>
                              <m:e>
                                <m:r>
                                  <a:rPr lang="en-IN" sz="3200" i="1">
                                    <a:latin typeface="Cambria Math" panose="02040503050406030204" pitchFamily="18" charset="0"/>
                                  </a:rPr>
                                  <m:t>𝑦</m:t>
                                </m:r>
                              </m:e>
                              <m:sub>
                                <m:r>
                                  <a:rPr lang="en-IN" sz="3200" i="1">
                                    <a:latin typeface="Cambria Math" panose="02040503050406030204" pitchFamily="18" charset="0"/>
                                  </a:rPr>
                                  <m:t>𝑛</m:t>
                                </m:r>
                              </m:sub>
                            </m:sSub>
                            <m:r>
                              <a:rPr lang="en-IN" sz="3200" i="1">
                                <a:latin typeface="Cambria Math" panose="02040503050406030204" pitchFamily="18" charset="0"/>
                              </a:rPr>
                              <m:t>−</m:t>
                            </m:r>
                            <m:sSup>
                              <m:sSupPr>
                                <m:ctrlPr>
                                  <a:rPr lang="en-IN" sz="3200" i="1">
                                    <a:latin typeface="Cambria Math" panose="02040503050406030204" pitchFamily="18" charset="0"/>
                                  </a:rPr>
                                </m:ctrlPr>
                              </m:sSupPr>
                              <m:e>
                                <m:r>
                                  <a:rPr lang="en-IN" sz="3200" b="1" i="1">
                                    <a:latin typeface="Cambria Math" panose="02040503050406030204" pitchFamily="18" charset="0"/>
                                  </a:rPr>
                                  <m:t>𝒘</m:t>
                                </m:r>
                              </m:e>
                              <m:sup>
                                <m:r>
                                  <a:rPr lang="en-IN" sz="3200" i="1">
                                    <a:latin typeface="Cambria Math" panose="02040503050406030204" pitchFamily="18" charset="0"/>
                                  </a:rPr>
                                  <m:t>⊤</m:t>
                                </m:r>
                              </m:sup>
                            </m:sSup>
                            <m:sSub>
                              <m:sSubPr>
                                <m:ctrlPr>
                                  <a:rPr lang="en-IN" sz="3200" b="1" i="1">
                                    <a:latin typeface="Cambria Math" panose="02040503050406030204" pitchFamily="18" charset="0"/>
                                  </a:rPr>
                                </m:ctrlPr>
                              </m:sSubPr>
                              <m:e>
                                <m:r>
                                  <a:rPr lang="en-IN" sz="3200" b="1" i="1">
                                    <a:latin typeface="Cambria Math" panose="02040503050406030204" pitchFamily="18" charset="0"/>
                                  </a:rPr>
                                  <m:t>𝒙</m:t>
                                </m:r>
                              </m:e>
                              <m:sub>
                                <m:r>
                                  <a:rPr lang="en-IN" sz="3200" i="1">
                                    <a:latin typeface="Cambria Math" panose="02040503050406030204" pitchFamily="18" charset="0"/>
                                  </a:rPr>
                                  <m:t>𝑛</m:t>
                                </m:r>
                              </m:sub>
                            </m:sSub>
                            <m:r>
                              <a:rPr lang="en-IN" sz="3200" i="1">
                                <a:latin typeface="Cambria Math" panose="02040503050406030204" pitchFamily="18" charset="0"/>
                              </a:rPr>
                              <m:t>)</m:t>
                            </m:r>
                          </m:e>
                          <m:sup>
                            <m:r>
                              <a:rPr lang="en-IN" sz="3200" i="1">
                                <a:latin typeface="Cambria Math" panose="02040503050406030204" pitchFamily="18" charset="0"/>
                              </a:rPr>
                              <m:t>2</m:t>
                            </m:r>
                          </m:sup>
                        </m:sSup>
                      </m:e>
                    </m:nary>
                  </m:oMath>
                </a14:m>
                <a:endParaRPr lang="en-IN" sz="3200" dirty="0"/>
              </a:p>
            </p:txBody>
          </p:sp>
        </mc:Choice>
        <mc:Fallback xmlns="">
          <p:sp>
            <p:nvSpPr>
              <p:cNvPr id="10" name="TextBox 9">
                <a:extLst>
                  <a:ext uri="{FF2B5EF4-FFF2-40B4-BE49-F238E27FC236}">
                    <a16:creationId xmlns:a16="http://schemas.microsoft.com/office/drawing/2014/main" id="{8C23E063-A8CD-692C-CC48-B4A39A22CA60}"/>
                  </a:ext>
                </a:extLst>
              </p:cNvPr>
              <p:cNvSpPr txBox="1">
                <a:spLocks noRot="1" noChangeAspect="1" noMove="1" noResize="1" noEditPoints="1" noAdjustHandles="1" noChangeArrowheads="1" noChangeShapeType="1" noTextEdit="1"/>
              </p:cNvSpPr>
              <p:nvPr/>
            </p:nvSpPr>
            <p:spPr>
              <a:xfrm>
                <a:off x="3266021" y="1718041"/>
                <a:ext cx="4718664" cy="501035"/>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0F4B2C4-80A3-310D-340C-CB7D97809712}"/>
                  </a:ext>
                </a:extLst>
              </p:cNvPr>
              <p:cNvSpPr txBox="1"/>
              <p:nvPr/>
            </p:nvSpPr>
            <p:spPr>
              <a:xfrm>
                <a:off x="751316" y="4388769"/>
                <a:ext cx="8890832" cy="501035"/>
              </a:xfrm>
              <a:prstGeom prst="rect">
                <a:avLst/>
              </a:prstGeom>
              <a:noFill/>
            </p:spPr>
            <p:txBody>
              <a:bodyPr wrap="none" lIns="0" tIns="0" rIns="0" bIns="0" rtlCol="0">
                <a:spAutoFit/>
              </a:bodyPr>
              <a:lstStyle/>
              <a:p>
                <a14:m>
                  <m:oMath xmlns:m="http://schemas.openxmlformats.org/officeDocument/2006/math">
                    <m:sSub>
                      <m:sSubPr>
                        <m:ctrlPr>
                          <a:rPr lang="en-IN" sz="3200" b="0" i="1" smtClean="0">
                            <a:latin typeface="Cambria Math" panose="02040503050406030204" pitchFamily="18" charset="0"/>
                          </a:rPr>
                        </m:ctrlPr>
                      </m:sSubPr>
                      <m:e>
                        <m:r>
                          <a:rPr lang="en-IN" sz="3200" b="1" i="1" smtClean="0">
                            <a:latin typeface="Cambria Math" panose="02040503050406030204" pitchFamily="18" charset="0"/>
                          </a:rPr>
                          <m:t>𝒘</m:t>
                        </m:r>
                      </m:e>
                      <m:sub>
                        <m:r>
                          <a:rPr lang="en-IN" sz="3200" b="0" i="1" smtClean="0">
                            <a:latin typeface="Cambria Math" panose="02040503050406030204" pitchFamily="18" charset="0"/>
                          </a:rPr>
                          <m:t>𝐿𝑆</m:t>
                        </m:r>
                      </m:sub>
                    </m:sSub>
                  </m:oMath>
                </a14:m>
                <a:r>
                  <a:rPr lang="en-IN" sz="3200" dirty="0"/>
                  <a:t>= </a:t>
                </a:r>
                <a14:m>
                  <m:oMath xmlns:m="http://schemas.openxmlformats.org/officeDocument/2006/math">
                    <m:sSub>
                      <m:sSubPr>
                        <m:ctrlPr>
                          <a:rPr lang="en-IN" sz="3200" i="1" smtClean="0">
                            <a:latin typeface="Cambria Math" panose="02040503050406030204" pitchFamily="18" charset="0"/>
                          </a:rPr>
                        </m:ctrlPr>
                      </m:sSubPr>
                      <m:e>
                        <m:r>
                          <m:rPr>
                            <m:nor/>
                          </m:rPr>
                          <a:rPr lang="en-IN" sz="3200" dirty="0"/>
                          <m:t>arg</m:t>
                        </m:r>
                        <m:r>
                          <m:rPr>
                            <m:nor/>
                          </m:rPr>
                          <a:rPr lang="en-IN" sz="3200" dirty="0"/>
                          <m:t> </m:t>
                        </m:r>
                        <m:r>
                          <m:rPr>
                            <m:nor/>
                          </m:rPr>
                          <a:rPr lang="en-IN" sz="3200" dirty="0"/>
                          <m:t>min</m:t>
                        </m:r>
                      </m:e>
                      <m:sub>
                        <m:r>
                          <a:rPr lang="en-IN" sz="3200" b="1" i="1" smtClean="0">
                            <a:latin typeface="Cambria Math" panose="02040503050406030204" pitchFamily="18" charset="0"/>
                          </a:rPr>
                          <m:t>𝒘</m:t>
                        </m:r>
                      </m:sub>
                    </m:sSub>
                    <m:r>
                      <a:rPr lang="en-IN" sz="3200" b="0" i="1" smtClean="0">
                        <a:latin typeface="Cambria Math" panose="02040503050406030204" pitchFamily="18" charset="0"/>
                      </a:rPr>
                      <m:t> </m:t>
                    </m:r>
                    <m:r>
                      <a:rPr lang="en-IN" sz="3200" i="1" dirty="0">
                        <a:latin typeface="Cambria Math" panose="02040503050406030204" pitchFamily="18" charset="0"/>
                      </a:rPr>
                      <m:t>𝐿</m:t>
                    </m:r>
                    <m:d>
                      <m:dPr>
                        <m:ctrlPr>
                          <a:rPr lang="en-IN" sz="3200" i="1" dirty="0">
                            <a:latin typeface="Cambria Math" panose="02040503050406030204" pitchFamily="18" charset="0"/>
                          </a:rPr>
                        </m:ctrlPr>
                      </m:dPr>
                      <m:e>
                        <m:r>
                          <a:rPr lang="en-IN" sz="3200" b="1" i="1" dirty="0">
                            <a:latin typeface="Cambria Math" panose="02040503050406030204" pitchFamily="18" charset="0"/>
                          </a:rPr>
                          <m:t>𝒘</m:t>
                        </m:r>
                      </m:e>
                    </m:d>
                    <m:r>
                      <a:rPr lang="en-IN" sz="3200" b="0" i="1" dirty="0" smtClean="0">
                        <a:latin typeface="Cambria Math" panose="02040503050406030204" pitchFamily="18" charset="0"/>
                      </a:rPr>
                      <m:t>=</m:t>
                    </m:r>
                    <m:sSub>
                      <m:sSubPr>
                        <m:ctrlPr>
                          <a:rPr lang="en-IN" sz="3200" i="1">
                            <a:latin typeface="Cambria Math" panose="02040503050406030204" pitchFamily="18" charset="0"/>
                          </a:rPr>
                        </m:ctrlPr>
                      </m:sSubPr>
                      <m:e>
                        <m:r>
                          <m:rPr>
                            <m:nor/>
                          </m:rPr>
                          <a:rPr lang="en-IN" sz="3200" dirty="0"/>
                          <m:t>arg</m:t>
                        </m:r>
                        <m:r>
                          <m:rPr>
                            <m:nor/>
                          </m:rPr>
                          <a:rPr lang="en-IN" sz="3200" dirty="0"/>
                          <m:t> </m:t>
                        </m:r>
                        <m:r>
                          <m:rPr>
                            <m:nor/>
                          </m:rPr>
                          <a:rPr lang="en-IN" sz="3200" dirty="0"/>
                          <m:t>min</m:t>
                        </m:r>
                      </m:e>
                      <m:sub>
                        <m:r>
                          <a:rPr lang="en-IN" sz="3200" b="1" i="1">
                            <a:latin typeface="Cambria Math" panose="02040503050406030204" pitchFamily="18" charset="0"/>
                          </a:rPr>
                          <m:t>𝒘</m:t>
                        </m:r>
                      </m:sub>
                    </m:sSub>
                    <m:nary>
                      <m:naryPr>
                        <m:chr m:val="∑"/>
                        <m:ctrlPr>
                          <a:rPr lang="en-IN" sz="3200" i="1" dirty="0">
                            <a:latin typeface="Cambria Math" panose="02040503050406030204" pitchFamily="18" charset="0"/>
                          </a:rPr>
                        </m:ctrlPr>
                      </m:naryPr>
                      <m:sub>
                        <m:r>
                          <m:rPr>
                            <m:brk m:alnAt="23"/>
                          </m:rPr>
                          <a:rPr lang="en-IN" sz="3200" i="1" dirty="0">
                            <a:latin typeface="Cambria Math" panose="02040503050406030204" pitchFamily="18" charset="0"/>
                          </a:rPr>
                          <m:t>𝑛</m:t>
                        </m:r>
                        <m:r>
                          <a:rPr lang="en-IN" sz="3200" i="1" dirty="0">
                            <a:latin typeface="Cambria Math" panose="02040503050406030204" pitchFamily="18" charset="0"/>
                          </a:rPr>
                          <m:t>=1</m:t>
                        </m:r>
                      </m:sub>
                      <m:sup>
                        <m:r>
                          <a:rPr lang="en-IN" sz="3200" i="1" dirty="0">
                            <a:latin typeface="Cambria Math" panose="02040503050406030204" pitchFamily="18" charset="0"/>
                          </a:rPr>
                          <m:t>𝑁</m:t>
                        </m:r>
                      </m:sup>
                      <m:e>
                        <m:sSup>
                          <m:sSupPr>
                            <m:ctrlPr>
                              <a:rPr lang="en-IN" sz="3200" i="1">
                                <a:latin typeface="Cambria Math" panose="02040503050406030204" pitchFamily="18" charset="0"/>
                              </a:rPr>
                            </m:ctrlPr>
                          </m:sSupPr>
                          <m:e>
                            <m:r>
                              <a:rPr lang="en-IN" sz="3200" i="1">
                                <a:latin typeface="Cambria Math" panose="02040503050406030204" pitchFamily="18" charset="0"/>
                              </a:rPr>
                              <m:t>(</m:t>
                            </m:r>
                            <m:sSub>
                              <m:sSubPr>
                                <m:ctrlPr>
                                  <a:rPr lang="en-IN" sz="3200" i="1">
                                    <a:latin typeface="Cambria Math" panose="02040503050406030204" pitchFamily="18" charset="0"/>
                                  </a:rPr>
                                </m:ctrlPr>
                              </m:sSubPr>
                              <m:e>
                                <m:r>
                                  <a:rPr lang="en-IN" sz="3200" i="1">
                                    <a:latin typeface="Cambria Math" panose="02040503050406030204" pitchFamily="18" charset="0"/>
                                  </a:rPr>
                                  <m:t>𝑦</m:t>
                                </m:r>
                              </m:e>
                              <m:sub>
                                <m:r>
                                  <a:rPr lang="en-IN" sz="3200" i="1">
                                    <a:latin typeface="Cambria Math" panose="02040503050406030204" pitchFamily="18" charset="0"/>
                                  </a:rPr>
                                  <m:t>𝑛</m:t>
                                </m:r>
                              </m:sub>
                            </m:sSub>
                            <m:r>
                              <a:rPr lang="en-IN" sz="3200" i="1">
                                <a:latin typeface="Cambria Math" panose="02040503050406030204" pitchFamily="18" charset="0"/>
                              </a:rPr>
                              <m:t>−</m:t>
                            </m:r>
                            <m:sSup>
                              <m:sSupPr>
                                <m:ctrlPr>
                                  <a:rPr lang="en-IN" sz="3200" i="1">
                                    <a:latin typeface="Cambria Math" panose="02040503050406030204" pitchFamily="18" charset="0"/>
                                  </a:rPr>
                                </m:ctrlPr>
                              </m:sSupPr>
                              <m:e>
                                <m:r>
                                  <a:rPr lang="en-IN" sz="3200" b="1" i="1">
                                    <a:latin typeface="Cambria Math" panose="02040503050406030204" pitchFamily="18" charset="0"/>
                                  </a:rPr>
                                  <m:t>𝒘</m:t>
                                </m:r>
                              </m:e>
                              <m:sup>
                                <m:r>
                                  <a:rPr lang="en-IN" sz="3200" i="1">
                                    <a:latin typeface="Cambria Math" panose="02040503050406030204" pitchFamily="18" charset="0"/>
                                  </a:rPr>
                                  <m:t>⊤</m:t>
                                </m:r>
                              </m:sup>
                            </m:sSup>
                            <m:sSub>
                              <m:sSubPr>
                                <m:ctrlPr>
                                  <a:rPr lang="en-IN" sz="3200" b="1" i="1">
                                    <a:latin typeface="Cambria Math" panose="02040503050406030204" pitchFamily="18" charset="0"/>
                                  </a:rPr>
                                </m:ctrlPr>
                              </m:sSubPr>
                              <m:e>
                                <m:r>
                                  <a:rPr lang="en-IN" sz="3200" b="1" i="1">
                                    <a:latin typeface="Cambria Math" panose="02040503050406030204" pitchFamily="18" charset="0"/>
                                  </a:rPr>
                                  <m:t>𝒙</m:t>
                                </m:r>
                              </m:e>
                              <m:sub>
                                <m:r>
                                  <a:rPr lang="en-IN" sz="3200" i="1">
                                    <a:latin typeface="Cambria Math" panose="02040503050406030204" pitchFamily="18" charset="0"/>
                                  </a:rPr>
                                  <m:t>𝑛</m:t>
                                </m:r>
                              </m:sub>
                            </m:sSub>
                            <m:r>
                              <a:rPr lang="en-IN" sz="3200" i="1">
                                <a:latin typeface="Cambria Math" panose="02040503050406030204" pitchFamily="18" charset="0"/>
                              </a:rPr>
                              <m:t>)</m:t>
                            </m:r>
                          </m:e>
                          <m:sup>
                            <m:r>
                              <a:rPr lang="en-IN" sz="3200" i="1">
                                <a:latin typeface="Cambria Math" panose="02040503050406030204" pitchFamily="18" charset="0"/>
                              </a:rPr>
                              <m:t>2</m:t>
                            </m:r>
                          </m:sup>
                        </m:sSup>
                      </m:e>
                    </m:nary>
                  </m:oMath>
                </a14:m>
                <a:endParaRPr lang="en-IN" sz="3200" dirty="0"/>
              </a:p>
            </p:txBody>
          </p:sp>
        </mc:Choice>
        <mc:Fallback xmlns="">
          <p:sp>
            <p:nvSpPr>
              <p:cNvPr id="11" name="TextBox 10">
                <a:extLst>
                  <a:ext uri="{FF2B5EF4-FFF2-40B4-BE49-F238E27FC236}">
                    <a16:creationId xmlns:a16="http://schemas.microsoft.com/office/drawing/2014/main" id="{00F4B2C4-80A3-310D-340C-CB7D97809712}"/>
                  </a:ext>
                </a:extLst>
              </p:cNvPr>
              <p:cNvSpPr txBox="1">
                <a:spLocks noRot="1" noChangeAspect="1" noMove="1" noResize="1" noEditPoints="1" noAdjustHandles="1" noChangeArrowheads="1" noChangeShapeType="1" noTextEdit="1"/>
              </p:cNvSpPr>
              <p:nvPr/>
            </p:nvSpPr>
            <p:spPr>
              <a:xfrm>
                <a:off x="751316" y="4388769"/>
                <a:ext cx="8890832" cy="501035"/>
              </a:xfrm>
              <a:prstGeom prst="rect">
                <a:avLst/>
              </a:prstGeom>
              <a:blipFill>
                <a:blip r:embed="rId4"/>
                <a:stretch>
                  <a:fillRect t="-23171" b="-4878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BB08872-B596-26E3-C685-D326138EE9DD}"/>
                  </a:ext>
                </a:extLst>
              </p:cNvPr>
              <p:cNvSpPr txBox="1"/>
              <p:nvPr/>
            </p:nvSpPr>
            <p:spPr>
              <a:xfrm>
                <a:off x="707468" y="5138220"/>
                <a:ext cx="5892767" cy="597215"/>
              </a:xfrm>
              <a:prstGeom prst="rect">
                <a:avLst/>
              </a:prstGeom>
              <a:noFill/>
            </p:spPr>
            <p:txBody>
              <a:bodyPr wrap="none" lIns="0" tIns="0" rIns="0" bIns="0" rtlCol="0">
                <a:spAutoFit/>
              </a:bodyPr>
              <a:lstStyle/>
              <a:p>
                <a14:m>
                  <m:oMath xmlns:m="http://schemas.openxmlformats.org/officeDocument/2006/math">
                    <m:sSub>
                      <m:sSubPr>
                        <m:ctrlPr>
                          <a:rPr lang="en-IN" sz="3200" b="0" i="1" smtClean="0">
                            <a:latin typeface="Cambria Math" panose="02040503050406030204" pitchFamily="18" charset="0"/>
                          </a:rPr>
                        </m:ctrlPr>
                      </m:sSubPr>
                      <m:e>
                        <m:r>
                          <a:rPr lang="en-IN" sz="3200" b="1" i="1" smtClean="0">
                            <a:latin typeface="Cambria Math" panose="02040503050406030204" pitchFamily="18" charset="0"/>
                          </a:rPr>
                          <m:t>𝒘</m:t>
                        </m:r>
                      </m:e>
                      <m:sub>
                        <m:r>
                          <a:rPr lang="en-IN" sz="3200" b="0" i="1" smtClean="0">
                            <a:latin typeface="Cambria Math" panose="02040503050406030204" pitchFamily="18" charset="0"/>
                          </a:rPr>
                          <m:t>𝐿𝑆</m:t>
                        </m:r>
                      </m:sub>
                    </m:sSub>
                  </m:oMath>
                </a14:m>
                <a:r>
                  <a:rPr lang="en-IN" sz="3200" dirty="0"/>
                  <a:t>= </a:t>
                </a:r>
                <a14:m>
                  <m:oMath xmlns:m="http://schemas.openxmlformats.org/officeDocument/2006/math">
                    <m:sSup>
                      <m:sSupPr>
                        <m:ctrlPr>
                          <a:rPr lang="en-IN" sz="3200" i="1" smtClean="0">
                            <a:latin typeface="Cambria Math" panose="02040503050406030204" pitchFamily="18" charset="0"/>
                          </a:rPr>
                        </m:ctrlPr>
                      </m:sSupPr>
                      <m:e>
                        <m:r>
                          <a:rPr lang="en-IN" sz="3200" dirty="0">
                            <a:latin typeface="Cambria Math" panose="02040503050406030204" pitchFamily="18" charset="0"/>
                          </a:rPr>
                          <m:t>(</m:t>
                        </m:r>
                        <m:nary>
                          <m:naryPr>
                            <m:chr m:val="∑"/>
                            <m:ctrlPr>
                              <a:rPr lang="en-IN" sz="3200" i="1" dirty="0">
                                <a:latin typeface="Cambria Math" panose="02040503050406030204" pitchFamily="18" charset="0"/>
                              </a:rPr>
                            </m:ctrlPr>
                          </m:naryPr>
                          <m:sub>
                            <m:r>
                              <m:rPr>
                                <m:brk m:alnAt="23"/>
                              </m:rPr>
                              <a:rPr lang="en-IN" sz="3200" i="1" dirty="0">
                                <a:latin typeface="Cambria Math" panose="02040503050406030204" pitchFamily="18" charset="0"/>
                              </a:rPr>
                              <m:t>𝑛</m:t>
                            </m:r>
                            <m:r>
                              <a:rPr lang="en-IN" sz="3200" i="1" dirty="0">
                                <a:latin typeface="Cambria Math" panose="02040503050406030204" pitchFamily="18" charset="0"/>
                              </a:rPr>
                              <m:t>=1</m:t>
                            </m:r>
                          </m:sub>
                          <m:sup>
                            <m:r>
                              <a:rPr lang="en-IN" sz="3200" i="1" dirty="0">
                                <a:latin typeface="Cambria Math" panose="02040503050406030204" pitchFamily="18" charset="0"/>
                              </a:rPr>
                              <m:t>𝑁</m:t>
                            </m:r>
                          </m:sup>
                          <m:e>
                            <m:sSub>
                              <m:sSubPr>
                                <m:ctrlPr>
                                  <a:rPr lang="en-IN" sz="3200" i="1" dirty="0">
                                    <a:latin typeface="Cambria Math" panose="02040503050406030204" pitchFamily="18" charset="0"/>
                                  </a:rPr>
                                </m:ctrlPr>
                              </m:sSubPr>
                              <m:e>
                                <m:r>
                                  <a:rPr lang="en-IN" sz="3200" b="1" i="1" dirty="0">
                                    <a:latin typeface="Cambria Math" panose="02040503050406030204" pitchFamily="18" charset="0"/>
                                  </a:rPr>
                                  <m:t>𝒙</m:t>
                                </m:r>
                              </m:e>
                              <m:sub>
                                <m:r>
                                  <a:rPr lang="en-IN" sz="3200" i="1" dirty="0">
                                    <a:latin typeface="Cambria Math" panose="02040503050406030204" pitchFamily="18" charset="0"/>
                                  </a:rPr>
                                  <m:t>𝑛</m:t>
                                </m:r>
                              </m:sub>
                            </m:sSub>
                            <m:r>
                              <a:rPr lang="en-IN" sz="3200" i="1" dirty="0">
                                <a:latin typeface="Cambria Math" panose="02040503050406030204" pitchFamily="18" charset="0"/>
                              </a:rPr>
                              <m:t> </m:t>
                            </m:r>
                            <m:sSubSup>
                              <m:sSubSupPr>
                                <m:ctrlPr>
                                  <a:rPr lang="en-IN" sz="3200" i="1" dirty="0">
                                    <a:latin typeface="Cambria Math" panose="02040503050406030204" pitchFamily="18" charset="0"/>
                                  </a:rPr>
                                </m:ctrlPr>
                              </m:sSubSupPr>
                              <m:e>
                                <m:r>
                                  <a:rPr lang="en-IN" sz="3200" b="1" i="1" dirty="0">
                                    <a:latin typeface="Cambria Math" panose="02040503050406030204" pitchFamily="18" charset="0"/>
                                  </a:rPr>
                                  <m:t>𝒙</m:t>
                                </m:r>
                              </m:e>
                              <m:sub>
                                <m:r>
                                  <a:rPr lang="en-IN" sz="3200" i="1" dirty="0">
                                    <a:latin typeface="Cambria Math" panose="02040503050406030204" pitchFamily="18" charset="0"/>
                                  </a:rPr>
                                  <m:t>𝑛</m:t>
                                </m:r>
                              </m:sub>
                              <m:sup>
                                <m:r>
                                  <a:rPr lang="en-IN" sz="3200" i="1" dirty="0">
                                    <a:latin typeface="Cambria Math" panose="02040503050406030204" pitchFamily="18" charset="0"/>
                                  </a:rPr>
                                  <m:t>⊤</m:t>
                                </m:r>
                              </m:sup>
                            </m:sSubSup>
                            <m:r>
                              <a:rPr lang="en-IN" sz="3200" i="1" dirty="0">
                                <a:latin typeface="Cambria Math" panose="02040503050406030204" pitchFamily="18" charset="0"/>
                              </a:rPr>
                              <m:t>)</m:t>
                            </m:r>
                            <m:r>
                              <a:rPr lang="en-IN" sz="3200" i="1" baseline="30000" dirty="0">
                                <a:latin typeface="Cambria Math" panose="02040503050406030204" pitchFamily="18" charset="0"/>
                              </a:rPr>
                              <m:t> </m:t>
                            </m:r>
                          </m:e>
                        </m:nary>
                      </m:e>
                      <m:sup>
                        <m:r>
                          <a:rPr lang="en-IN" sz="3200" b="0" i="1" smtClean="0">
                            <a:latin typeface="Cambria Math" panose="02040503050406030204" pitchFamily="18" charset="0"/>
                          </a:rPr>
                          <m:t>−1</m:t>
                        </m:r>
                      </m:sup>
                    </m:sSup>
                    <m:r>
                      <a:rPr lang="en-IN" sz="3200" b="0" i="1" smtClean="0">
                        <a:latin typeface="Cambria Math" panose="02040503050406030204" pitchFamily="18" charset="0"/>
                      </a:rPr>
                      <m:t>(</m:t>
                    </m:r>
                    <m:nary>
                      <m:naryPr>
                        <m:chr m:val="∑"/>
                        <m:ctrlPr>
                          <a:rPr lang="en-IN" sz="3200" i="1" smtClean="0">
                            <a:latin typeface="Cambria Math" panose="02040503050406030204" pitchFamily="18" charset="0"/>
                          </a:rPr>
                        </m:ctrlPr>
                      </m:naryPr>
                      <m:sub>
                        <m:r>
                          <m:rPr>
                            <m:brk m:alnAt="23"/>
                          </m:rPr>
                          <a:rPr lang="en-IN" sz="3200" b="0" i="1" smtClean="0">
                            <a:latin typeface="Cambria Math" panose="02040503050406030204" pitchFamily="18" charset="0"/>
                          </a:rPr>
                          <m:t>𝑛</m:t>
                        </m:r>
                        <m:r>
                          <a:rPr lang="en-IN" sz="3200" b="0" i="1" smtClean="0">
                            <a:latin typeface="Cambria Math" panose="02040503050406030204" pitchFamily="18" charset="0"/>
                          </a:rPr>
                          <m:t>=1</m:t>
                        </m:r>
                      </m:sub>
                      <m:sup>
                        <m:r>
                          <a:rPr lang="en-IN" sz="3200" b="0" i="1" smtClean="0">
                            <a:latin typeface="Cambria Math" panose="02040503050406030204" pitchFamily="18" charset="0"/>
                          </a:rPr>
                          <m:t>𝑁</m:t>
                        </m:r>
                      </m:sup>
                      <m:e>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𝑦</m:t>
                            </m:r>
                          </m:e>
                          <m:sub>
                            <m:r>
                              <a:rPr lang="en-IN" sz="3200" b="0" i="1" smtClean="0">
                                <a:latin typeface="Cambria Math" panose="02040503050406030204" pitchFamily="18" charset="0"/>
                              </a:rPr>
                              <m:t>𝑛</m:t>
                            </m:r>
                          </m:sub>
                        </m:sSub>
                        <m:sSub>
                          <m:sSubPr>
                            <m:ctrlPr>
                              <a:rPr lang="en-IN" sz="3200" b="0" i="1" smtClean="0">
                                <a:latin typeface="Cambria Math" panose="02040503050406030204" pitchFamily="18" charset="0"/>
                              </a:rPr>
                            </m:ctrlPr>
                          </m:sSubPr>
                          <m:e>
                            <m:r>
                              <a:rPr lang="en-IN" sz="3200" b="1" i="1" smtClean="0">
                                <a:latin typeface="Cambria Math" panose="02040503050406030204" pitchFamily="18" charset="0"/>
                              </a:rPr>
                              <m:t>𝒙</m:t>
                            </m:r>
                          </m:e>
                          <m:sub>
                            <m:r>
                              <a:rPr lang="en-IN" sz="3200" b="0" i="1" smtClean="0">
                                <a:latin typeface="Cambria Math" panose="02040503050406030204" pitchFamily="18" charset="0"/>
                              </a:rPr>
                              <m:t>𝑛</m:t>
                            </m:r>
                          </m:sub>
                        </m:sSub>
                      </m:e>
                    </m:nary>
                    <m:r>
                      <a:rPr lang="en-IN" sz="3200" b="0" i="1" smtClean="0">
                        <a:latin typeface="Cambria Math" panose="02040503050406030204" pitchFamily="18" charset="0"/>
                      </a:rPr>
                      <m:t>)</m:t>
                    </m:r>
                  </m:oMath>
                </a14:m>
                <a:endParaRPr lang="en-IN" sz="3200" dirty="0"/>
              </a:p>
            </p:txBody>
          </p:sp>
        </mc:Choice>
        <mc:Fallback xmlns="">
          <p:sp>
            <p:nvSpPr>
              <p:cNvPr id="12" name="TextBox 11">
                <a:extLst>
                  <a:ext uri="{FF2B5EF4-FFF2-40B4-BE49-F238E27FC236}">
                    <a16:creationId xmlns:a16="http://schemas.microsoft.com/office/drawing/2014/main" id="{5BB08872-B596-26E3-C685-D326138EE9DD}"/>
                  </a:ext>
                </a:extLst>
              </p:cNvPr>
              <p:cNvSpPr txBox="1">
                <a:spLocks noRot="1" noChangeAspect="1" noMove="1" noResize="1" noEditPoints="1" noAdjustHandles="1" noChangeArrowheads="1" noChangeShapeType="1" noTextEdit="1"/>
              </p:cNvSpPr>
              <p:nvPr/>
            </p:nvSpPr>
            <p:spPr>
              <a:xfrm>
                <a:off x="707468" y="5138220"/>
                <a:ext cx="5892767" cy="597215"/>
              </a:xfrm>
              <a:prstGeom prst="rect">
                <a:avLst/>
              </a:prstGeom>
              <a:blipFill>
                <a:blip r:embed="rId5"/>
                <a:stretch>
                  <a:fillRect t="-3061" b="-408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Speech Bubble: Rectangle 12">
                <a:extLst>
                  <a:ext uri="{FF2B5EF4-FFF2-40B4-BE49-F238E27FC236}">
                    <a16:creationId xmlns:a16="http://schemas.microsoft.com/office/drawing/2014/main" id="{3A104554-A5BD-6D0B-0E7F-8FEB408037D4}"/>
                  </a:ext>
                </a:extLst>
              </p:cNvPr>
              <p:cNvSpPr/>
              <p:nvPr/>
            </p:nvSpPr>
            <p:spPr>
              <a:xfrm>
                <a:off x="6262777" y="1012894"/>
                <a:ext cx="5888264" cy="600185"/>
              </a:xfrm>
              <a:prstGeom prst="wedgeRectCallout">
                <a:avLst>
                  <a:gd name="adj1" fmla="val -91333"/>
                  <a:gd name="adj2" fmla="val 89856"/>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0" dirty="0">
                    <a:solidFill>
                      <a:schemeClr val="tx1"/>
                    </a:solidFill>
                    <a:latin typeface="Abadi Extra Light" panose="020B0204020104020204" pitchFamily="34" charset="0"/>
                  </a:rPr>
                  <a:t>In matrix-vector notation, can write it compactly as </a:t>
                </a:r>
                <a14:m>
                  <m:oMath xmlns:m="http://schemas.openxmlformats.org/officeDocument/2006/math">
                    <m:sSubSup>
                      <m:sSubSupPr>
                        <m:ctrlPr>
                          <a:rPr lang="en-IN" sz="2000" i="1" dirty="0">
                            <a:solidFill>
                              <a:schemeClr val="tx1"/>
                            </a:solidFill>
                            <a:latin typeface="Cambria Math" panose="02040503050406030204" pitchFamily="18" charset="0"/>
                          </a:rPr>
                        </m:ctrlPr>
                      </m:sSubSupPr>
                      <m:e>
                        <m:d>
                          <m:dPr>
                            <m:begChr m:val="‖"/>
                            <m:endChr m:val="‖"/>
                            <m:ctrlPr>
                              <a:rPr lang="en-IN" sz="2000" i="1" dirty="0">
                                <a:solidFill>
                                  <a:schemeClr val="tx1"/>
                                </a:solidFill>
                                <a:latin typeface="Cambria Math" panose="02040503050406030204" pitchFamily="18" charset="0"/>
                              </a:rPr>
                            </m:ctrlPr>
                          </m:dPr>
                          <m:e>
                            <m:r>
                              <a:rPr lang="en-IN" sz="2000" b="1" i="1" dirty="0">
                                <a:solidFill>
                                  <a:schemeClr val="tx1"/>
                                </a:solidFill>
                                <a:latin typeface="Cambria Math" panose="02040503050406030204" pitchFamily="18" charset="0"/>
                              </a:rPr>
                              <m:t>𝒚</m:t>
                            </m:r>
                            <m:r>
                              <a:rPr lang="en-IN" sz="2000" i="1" dirty="0">
                                <a:solidFill>
                                  <a:schemeClr val="tx1"/>
                                </a:solidFill>
                                <a:latin typeface="Cambria Math" panose="02040503050406030204" pitchFamily="18" charset="0"/>
                              </a:rPr>
                              <m:t>−</m:t>
                            </m:r>
                            <m:r>
                              <a:rPr lang="en-IN" sz="2000" b="1" i="1" dirty="0">
                                <a:solidFill>
                                  <a:schemeClr val="tx1"/>
                                </a:solidFill>
                                <a:latin typeface="Cambria Math" panose="02040503050406030204" pitchFamily="18" charset="0"/>
                              </a:rPr>
                              <m:t>𝑿𝒘</m:t>
                            </m:r>
                          </m:e>
                        </m:d>
                      </m:e>
                      <m:sub>
                        <m:r>
                          <a:rPr lang="en-IN" sz="2000" i="1" dirty="0">
                            <a:solidFill>
                              <a:schemeClr val="tx1"/>
                            </a:solidFill>
                            <a:latin typeface="Cambria Math" panose="02040503050406030204" pitchFamily="18" charset="0"/>
                          </a:rPr>
                          <m:t>2</m:t>
                        </m:r>
                      </m:sub>
                      <m:sup>
                        <m:r>
                          <a:rPr lang="en-IN" sz="2000" i="1" dirty="0">
                            <a:solidFill>
                              <a:schemeClr val="tx1"/>
                            </a:solidFill>
                            <a:latin typeface="Cambria Math" panose="02040503050406030204" pitchFamily="18" charset="0"/>
                          </a:rPr>
                          <m:t>2</m:t>
                        </m:r>
                      </m:sup>
                    </m:sSubSup>
                    <m:r>
                      <a:rPr lang="en-IN" sz="2000" b="0" i="1" dirty="0" smtClean="0">
                        <a:solidFill>
                          <a:schemeClr val="tx1"/>
                        </a:solidFill>
                        <a:latin typeface="Cambria Math" panose="02040503050406030204" pitchFamily="18" charset="0"/>
                      </a:rPr>
                      <m:t>=</m:t>
                    </m:r>
                    <m:sSup>
                      <m:sSupPr>
                        <m:ctrlPr>
                          <a:rPr lang="en-IN" sz="2000" b="0" i="1" dirty="0" smtClean="0">
                            <a:solidFill>
                              <a:schemeClr val="tx1"/>
                            </a:solidFill>
                            <a:latin typeface="Cambria Math" panose="02040503050406030204" pitchFamily="18" charset="0"/>
                          </a:rPr>
                        </m:ctrlPr>
                      </m:sSupPr>
                      <m:e>
                        <m:r>
                          <a:rPr lang="en-IN" sz="2000" b="0" i="1" dirty="0" smtClean="0">
                            <a:solidFill>
                              <a:schemeClr val="tx1"/>
                            </a:solidFill>
                            <a:latin typeface="Cambria Math" panose="02040503050406030204" pitchFamily="18" charset="0"/>
                          </a:rPr>
                          <m:t>(</m:t>
                        </m:r>
                        <m:r>
                          <a:rPr lang="en-IN" sz="2000" b="1" i="1" dirty="0">
                            <a:solidFill>
                              <a:schemeClr val="tx1"/>
                            </a:solidFill>
                            <a:latin typeface="Cambria Math" panose="02040503050406030204" pitchFamily="18" charset="0"/>
                          </a:rPr>
                          <m:t>𝒚</m:t>
                        </m:r>
                        <m:r>
                          <a:rPr lang="en-IN" sz="2000" i="1" dirty="0">
                            <a:solidFill>
                              <a:schemeClr val="tx1"/>
                            </a:solidFill>
                            <a:latin typeface="Cambria Math" panose="02040503050406030204" pitchFamily="18" charset="0"/>
                          </a:rPr>
                          <m:t>−</m:t>
                        </m:r>
                        <m:r>
                          <a:rPr lang="en-IN" sz="2000" b="1" i="1" dirty="0">
                            <a:solidFill>
                              <a:schemeClr val="tx1"/>
                            </a:solidFill>
                            <a:latin typeface="Cambria Math" panose="02040503050406030204" pitchFamily="18" charset="0"/>
                          </a:rPr>
                          <m:t>𝑿𝒘</m:t>
                        </m:r>
                        <m:r>
                          <a:rPr lang="en-IN" sz="2000" b="1" i="1" dirty="0" smtClean="0">
                            <a:solidFill>
                              <a:schemeClr val="tx1"/>
                            </a:solidFill>
                            <a:latin typeface="Cambria Math" panose="02040503050406030204" pitchFamily="18" charset="0"/>
                          </a:rPr>
                          <m:t>)</m:t>
                        </m:r>
                      </m:e>
                      <m:sup>
                        <m:r>
                          <a:rPr lang="en-IN" sz="2000" b="0" i="1" dirty="0" smtClean="0">
                            <a:solidFill>
                              <a:schemeClr val="tx1"/>
                            </a:solidFill>
                            <a:latin typeface="Cambria Math" panose="02040503050406030204" pitchFamily="18" charset="0"/>
                          </a:rPr>
                          <m:t>⊤</m:t>
                        </m:r>
                      </m:sup>
                    </m:sSup>
                    <m:r>
                      <a:rPr lang="en-IN" sz="2000" b="0" i="1" dirty="0" smtClean="0">
                        <a:solidFill>
                          <a:schemeClr val="tx1"/>
                        </a:solidFill>
                        <a:latin typeface="Cambria Math" panose="02040503050406030204" pitchFamily="18" charset="0"/>
                      </a:rPr>
                      <m:t>(</m:t>
                    </m:r>
                    <m:r>
                      <a:rPr lang="en-IN" sz="2000" b="1" i="1" dirty="0">
                        <a:solidFill>
                          <a:schemeClr val="tx1"/>
                        </a:solidFill>
                        <a:latin typeface="Cambria Math" panose="02040503050406030204" pitchFamily="18" charset="0"/>
                      </a:rPr>
                      <m:t>𝒚</m:t>
                    </m:r>
                    <m:r>
                      <a:rPr lang="en-IN" sz="2000" i="1" dirty="0">
                        <a:solidFill>
                          <a:schemeClr val="tx1"/>
                        </a:solidFill>
                        <a:latin typeface="Cambria Math" panose="02040503050406030204" pitchFamily="18" charset="0"/>
                      </a:rPr>
                      <m:t>−</m:t>
                    </m:r>
                    <m:r>
                      <a:rPr lang="en-IN" sz="2000" b="1" i="1" dirty="0">
                        <a:solidFill>
                          <a:schemeClr val="tx1"/>
                        </a:solidFill>
                        <a:latin typeface="Cambria Math" panose="02040503050406030204" pitchFamily="18" charset="0"/>
                      </a:rPr>
                      <m:t>𝑿𝒘</m:t>
                    </m:r>
                  </m:oMath>
                </a14:m>
                <a:r>
                  <a:rPr lang="en-IN" sz="2000" b="0" dirty="0">
                    <a:solidFill>
                      <a:schemeClr val="tx1"/>
                    </a:solidFill>
                    <a:latin typeface="Abadi Extra Light" panose="020B0204020104020204" pitchFamily="34" charset="0"/>
                  </a:rPr>
                  <a:t>)</a:t>
                </a:r>
              </a:p>
            </p:txBody>
          </p:sp>
        </mc:Choice>
        <mc:Fallback xmlns="">
          <p:sp>
            <p:nvSpPr>
              <p:cNvPr id="13" name="Speech Bubble: Rectangle 12">
                <a:extLst>
                  <a:ext uri="{FF2B5EF4-FFF2-40B4-BE49-F238E27FC236}">
                    <a16:creationId xmlns:a16="http://schemas.microsoft.com/office/drawing/2014/main" id="{3A104554-A5BD-6D0B-0E7F-8FEB408037D4}"/>
                  </a:ext>
                </a:extLst>
              </p:cNvPr>
              <p:cNvSpPr>
                <a:spLocks noRot="1" noChangeAspect="1" noMove="1" noResize="1" noEditPoints="1" noAdjustHandles="1" noChangeArrowheads="1" noChangeShapeType="1" noTextEdit="1"/>
              </p:cNvSpPr>
              <p:nvPr/>
            </p:nvSpPr>
            <p:spPr>
              <a:xfrm>
                <a:off x="6262777" y="1012894"/>
                <a:ext cx="5888264" cy="600185"/>
              </a:xfrm>
              <a:prstGeom prst="wedgeRectCallout">
                <a:avLst>
                  <a:gd name="adj1" fmla="val -91333"/>
                  <a:gd name="adj2" fmla="val 89856"/>
                </a:avLst>
              </a:prstGeom>
              <a:blipFill>
                <a:blip r:embed="rId6"/>
                <a:stretch>
                  <a:fillRect t="-8392"/>
                </a:stretch>
              </a:blipFill>
              <a:ln>
                <a:solidFill>
                  <a:schemeClr val="accent2"/>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0BEBE58-2309-9545-E484-6660719FC1B7}"/>
                  </a:ext>
                </a:extLst>
              </p:cNvPr>
              <p:cNvSpPr txBox="1"/>
              <p:nvPr/>
            </p:nvSpPr>
            <p:spPr>
              <a:xfrm>
                <a:off x="6770731" y="5281733"/>
                <a:ext cx="292894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3200" i="1" smtClean="0">
                              <a:latin typeface="Cambria Math" panose="02040503050406030204" pitchFamily="18" charset="0"/>
                            </a:rPr>
                          </m:ctrlPr>
                        </m:sSupPr>
                        <m:e>
                          <m:r>
                            <a:rPr lang="en-IN" sz="3200" b="0" i="0" smtClean="0">
                              <a:latin typeface="Cambria Math" panose="02040503050406030204" pitchFamily="18" charset="0"/>
                            </a:rPr>
                            <m:t>=</m:t>
                          </m:r>
                          <m:r>
                            <a:rPr lang="en-IN" sz="3200" dirty="0">
                              <a:latin typeface="Cambria Math" panose="02040503050406030204" pitchFamily="18" charset="0"/>
                            </a:rPr>
                            <m:t>(</m:t>
                          </m:r>
                          <m:sSup>
                            <m:sSupPr>
                              <m:ctrlPr>
                                <a:rPr lang="en-IN" sz="3200" i="1">
                                  <a:latin typeface="Cambria Math" panose="02040503050406030204" pitchFamily="18" charset="0"/>
                                </a:rPr>
                              </m:ctrlPr>
                            </m:sSupPr>
                            <m:e>
                              <m:r>
                                <a:rPr lang="en-IN" sz="3200" b="1" i="1">
                                  <a:latin typeface="Cambria Math" panose="02040503050406030204" pitchFamily="18" charset="0"/>
                                </a:rPr>
                                <m:t>𝑿</m:t>
                              </m:r>
                            </m:e>
                            <m:sup>
                              <m:r>
                                <a:rPr lang="en-IN" sz="3200" i="1">
                                  <a:latin typeface="Cambria Math" panose="02040503050406030204" pitchFamily="18" charset="0"/>
                                </a:rPr>
                                <m:t>⊤</m:t>
                              </m:r>
                            </m:sup>
                          </m:sSup>
                          <m:r>
                            <a:rPr lang="en-IN" sz="3200" b="1" i="1" smtClean="0">
                              <a:latin typeface="Cambria Math" panose="02040503050406030204" pitchFamily="18" charset="0"/>
                            </a:rPr>
                            <m:t>𝑿</m:t>
                          </m:r>
                          <m:r>
                            <a:rPr lang="en-IN" sz="3200" b="0" i="1" dirty="0" smtClean="0">
                              <a:latin typeface="Cambria Math" panose="02040503050406030204" pitchFamily="18" charset="0"/>
                            </a:rPr>
                            <m:t>)</m:t>
                          </m:r>
                        </m:e>
                        <m:sup>
                          <m:r>
                            <a:rPr lang="en-IN" sz="3200" i="1">
                              <a:latin typeface="Cambria Math" panose="02040503050406030204" pitchFamily="18" charset="0"/>
                            </a:rPr>
                            <m:t>−1</m:t>
                          </m:r>
                        </m:sup>
                      </m:sSup>
                      <m:sSup>
                        <m:sSupPr>
                          <m:ctrlPr>
                            <a:rPr lang="en-IN" sz="3200" i="1">
                              <a:latin typeface="Cambria Math" panose="02040503050406030204" pitchFamily="18" charset="0"/>
                            </a:rPr>
                          </m:ctrlPr>
                        </m:sSupPr>
                        <m:e>
                          <m:r>
                            <a:rPr lang="en-IN" sz="3200" b="1" i="1">
                              <a:latin typeface="Cambria Math" panose="02040503050406030204" pitchFamily="18" charset="0"/>
                            </a:rPr>
                            <m:t>𝑿</m:t>
                          </m:r>
                        </m:e>
                        <m:sup>
                          <m:r>
                            <a:rPr lang="en-IN" sz="3200" i="1">
                              <a:latin typeface="Cambria Math" panose="02040503050406030204" pitchFamily="18" charset="0"/>
                            </a:rPr>
                            <m:t>⊤</m:t>
                          </m:r>
                        </m:sup>
                      </m:sSup>
                      <m:r>
                        <a:rPr lang="en-IN" sz="3200" b="1" i="1" smtClean="0">
                          <a:latin typeface="Cambria Math" panose="02040503050406030204" pitchFamily="18" charset="0"/>
                        </a:rPr>
                        <m:t>𝒚</m:t>
                      </m:r>
                    </m:oMath>
                  </m:oMathPara>
                </a14:m>
                <a:endParaRPr lang="en-IN" sz="3200" b="1" dirty="0"/>
              </a:p>
            </p:txBody>
          </p:sp>
        </mc:Choice>
        <mc:Fallback xmlns="">
          <p:sp>
            <p:nvSpPr>
              <p:cNvPr id="14" name="TextBox 13">
                <a:extLst>
                  <a:ext uri="{FF2B5EF4-FFF2-40B4-BE49-F238E27FC236}">
                    <a16:creationId xmlns:a16="http://schemas.microsoft.com/office/drawing/2014/main" id="{80BEBE58-2309-9545-E484-6660719FC1B7}"/>
                  </a:ext>
                </a:extLst>
              </p:cNvPr>
              <p:cNvSpPr txBox="1">
                <a:spLocks noRot="1" noChangeAspect="1" noMove="1" noResize="1" noEditPoints="1" noAdjustHandles="1" noChangeArrowheads="1" noChangeShapeType="1" noTextEdit="1"/>
              </p:cNvSpPr>
              <p:nvPr/>
            </p:nvSpPr>
            <p:spPr>
              <a:xfrm>
                <a:off x="6770731" y="5281733"/>
                <a:ext cx="2928943" cy="492443"/>
              </a:xfrm>
              <a:prstGeom prst="rect">
                <a:avLst/>
              </a:prstGeom>
              <a:blipFill>
                <a:blip r:embed="rId7"/>
                <a:stretch>
                  <a:fillRect/>
                </a:stretch>
              </a:blipFill>
            </p:spPr>
            <p:txBody>
              <a:bodyPr/>
              <a:lstStyle/>
              <a:p>
                <a:r>
                  <a:rPr lang="en-IN">
                    <a:noFill/>
                  </a:rPr>
                  <a:t> </a:t>
                </a:r>
              </a:p>
            </p:txBody>
          </p:sp>
        </mc:Fallback>
      </mc:AlternateContent>
      <p:sp>
        <p:nvSpPr>
          <p:cNvPr id="15" name="Speech Bubble: Rectangle 14">
            <a:extLst>
              <a:ext uri="{FF2B5EF4-FFF2-40B4-BE49-F238E27FC236}">
                <a16:creationId xmlns:a16="http://schemas.microsoft.com/office/drawing/2014/main" id="{AFED00C3-0319-A5DC-CEAA-DE75E14B73F5}"/>
              </a:ext>
            </a:extLst>
          </p:cNvPr>
          <p:cNvSpPr/>
          <p:nvPr/>
        </p:nvSpPr>
        <p:spPr>
          <a:xfrm>
            <a:off x="7790160" y="2904625"/>
            <a:ext cx="4097289" cy="600185"/>
          </a:xfrm>
          <a:prstGeom prst="wedgeRectCallout">
            <a:avLst>
              <a:gd name="adj1" fmla="val -39045"/>
              <a:gd name="adj2" fmla="val -8077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0" dirty="0">
                <a:solidFill>
                  <a:schemeClr val="tx1"/>
                </a:solidFill>
                <a:latin typeface="Abadi Extra Light" panose="020B0204020104020204" pitchFamily="34" charset="0"/>
              </a:rPr>
              <a:t>The </a:t>
            </a:r>
            <a:r>
              <a:rPr lang="en-IN" b="0" dirty="0">
                <a:solidFill>
                  <a:srgbClr val="0000FF"/>
                </a:solidFill>
                <a:latin typeface="Abadi Extra Light" panose="020B0204020104020204" pitchFamily="34" charset="0"/>
              </a:rPr>
              <a:t>“least squares” (LS) </a:t>
            </a:r>
            <a:r>
              <a:rPr lang="en-IN" b="0" dirty="0">
                <a:solidFill>
                  <a:schemeClr val="tx1"/>
                </a:solidFill>
                <a:latin typeface="Abadi Extra Light" panose="020B0204020104020204" pitchFamily="34" charset="0"/>
              </a:rPr>
              <a:t>problem Gauss-Legendre, 18</a:t>
            </a:r>
            <a:r>
              <a:rPr lang="en-IN" b="0" baseline="30000" dirty="0">
                <a:solidFill>
                  <a:schemeClr val="tx1"/>
                </a:solidFill>
                <a:latin typeface="Abadi Extra Light" panose="020B0204020104020204" pitchFamily="34" charset="0"/>
              </a:rPr>
              <a:t>th</a:t>
            </a:r>
            <a:r>
              <a:rPr lang="en-IN" b="0" dirty="0">
                <a:solidFill>
                  <a:schemeClr val="tx1"/>
                </a:solidFill>
                <a:latin typeface="Abadi Extra Light" panose="020B0204020104020204" pitchFamily="34" charset="0"/>
              </a:rPr>
              <a:t> century)</a:t>
            </a:r>
          </a:p>
        </p:txBody>
      </p:sp>
      <p:pic>
        <p:nvPicPr>
          <p:cNvPr id="16" name="Picture 15">
            <a:extLst>
              <a:ext uri="{FF2B5EF4-FFF2-40B4-BE49-F238E27FC236}">
                <a16:creationId xmlns:a16="http://schemas.microsoft.com/office/drawing/2014/main" id="{BE188960-EA8C-407C-9C06-A301DCE57041}"/>
              </a:ext>
            </a:extLst>
          </p:cNvPr>
          <p:cNvPicPr>
            <a:picLocks noChangeAspect="1"/>
          </p:cNvPicPr>
          <p:nvPr/>
        </p:nvPicPr>
        <p:blipFill>
          <a:blip r:embed="rId8" cstate="print"/>
          <a:stretch>
            <a:fillRect/>
          </a:stretch>
        </p:blipFill>
        <p:spPr>
          <a:xfrm>
            <a:off x="10287732" y="4954215"/>
            <a:ext cx="1004822" cy="965223"/>
          </a:xfrm>
          <a:prstGeom prst="rect">
            <a:avLst/>
          </a:prstGeom>
        </p:spPr>
      </p:pic>
      <p:sp>
        <p:nvSpPr>
          <p:cNvPr id="17" name="Speech Bubble: Rectangle 16">
            <a:extLst>
              <a:ext uri="{FF2B5EF4-FFF2-40B4-BE49-F238E27FC236}">
                <a16:creationId xmlns:a16="http://schemas.microsoft.com/office/drawing/2014/main" id="{340FA840-1F14-3A33-07C7-34D5E352CF19}"/>
              </a:ext>
            </a:extLst>
          </p:cNvPr>
          <p:cNvSpPr/>
          <p:nvPr/>
        </p:nvSpPr>
        <p:spPr>
          <a:xfrm>
            <a:off x="9905085" y="4280484"/>
            <a:ext cx="1982364" cy="641005"/>
          </a:xfrm>
          <a:prstGeom prst="wedgeRectCallout">
            <a:avLst>
              <a:gd name="adj1" fmla="val 2125"/>
              <a:gd name="adj2" fmla="val 7707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chemeClr val="tx1"/>
                </a:solidFill>
                <a:latin typeface="Abadi Extra Light" panose="020B0204020104020204" pitchFamily="34" charset="0"/>
                <a:hlinkClick r:id="rId9"/>
              </a:rPr>
              <a:t>Link to a nice derivation</a:t>
            </a:r>
            <a:endParaRPr lang="en-IN" sz="2000" b="0" dirty="0">
              <a:solidFill>
                <a:schemeClr val="tx1"/>
              </a:solidFill>
              <a:latin typeface="Abadi Extra Light" panose="020B0204020104020204" pitchFamily="34" charset="0"/>
            </a:endParaRPr>
          </a:p>
        </p:txBody>
      </p:sp>
      <mc:AlternateContent xmlns:mc="http://schemas.openxmlformats.org/markup-compatibility/2006" xmlns:a14="http://schemas.microsoft.com/office/drawing/2010/main">
        <mc:Choice Requires="a14">
          <p:sp>
            <p:nvSpPr>
              <p:cNvPr id="18" name="Speech Bubble: Rectangle 17">
                <a:extLst>
                  <a:ext uri="{FF2B5EF4-FFF2-40B4-BE49-F238E27FC236}">
                    <a16:creationId xmlns:a16="http://schemas.microsoft.com/office/drawing/2014/main" id="{5D096F7C-E1C1-86D9-6D88-D55379FB3ECE}"/>
                  </a:ext>
                </a:extLst>
              </p:cNvPr>
              <p:cNvSpPr/>
              <p:nvPr/>
            </p:nvSpPr>
            <p:spPr>
              <a:xfrm>
                <a:off x="5302455" y="5988091"/>
                <a:ext cx="5351930" cy="600185"/>
              </a:xfrm>
              <a:prstGeom prst="wedgeRectCallout">
                <a:avLst>
                  <a:gd name="adj1" fmla="val 5795"/>
                  <a:gd name="adj2" fmla="val -83848"/>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IN" sz="2000" b="0" i="1" dirty="0" smtClean="0">
                        <a:solidFill>
                          <a:schemeClr val="tx1"/>
                        </a:solidFill>
                        <a:latin typeface="Cambria Math" panose="02040503050406030204" pitchFamily="18" charset="0"/>
                      </a:rPr>
                      <m:t>𝐷</m:t>
                    </m:r>
                    <m:r>
                      <a:rPr lang="en-IN" sz="2000" b="0" i="1" dirty="0" smtClean="0">
                        <a:solidFill>
                          <a:schemeClr val="tx1"/>
                        </a:solidFill>
                        <a:latin typeface="Cambria Math" panose="02040503050406030204" pitchFamily="18" charset="0"/>
                      </a:rPr>
                      <m:t>×</m:t>
                    </m:r>
                    <m:r>
                      <a:rPr lang="en-IN" sz="2000" b="0" i="1" dirty="0" smtClean="0">
                        <a:solidFill>
                          <a:schemeClr val="tx1"/>
                        </a:solidFill>
                        <a:latin typeface="Cambria Math" panose="02040503050406030204" pitchFamily="18" charset="0"/>
                      </a:rPr>
                      <m:t>𝐷</m:t>
                    </m:r>
                  </m:oMath>
                </a14:m>
                <a:r>
                  <a:rPr lang="en-IN" sz="2000" b="0" dirty="0">
                    <a:solidFill>
                      <a:schemeClr val="tx1"/>
                    </a:solidFill>
                    <a:latin typeface="Abadi Extra Light" panose="020B0204020104020204" pitchFamily="34" charset="0"/>
                  </a:rPr>
                  <a:t> matrix inversion – can be expensive. Ways to handle this.</a:t>
                </a:r>
              </a:p>
            </p:txBody>
          </p:sp>
        </mc:Choice>
        <mc:Fallback xmlns="">
          <p:sp>
            <p:nvSpPr>
              <p:cNvPr id="18" name="Speech Bubble: Rectangle 17">
                <a:extLst>
                  <a:ext uri="{FF2B5EF4-FFF2-40B4-BE49-F238E27FC236}">
                    <a16:creationId xmlns:a16="http://schemas.microsoft.com/office/drawing/2014/main" id="{5D096F7C-E1C1-86D9-6D88-D55379FB3ECE}"/>
                  </a:ext>
                </a:extLst>
              </p:cNvPr>
              <p:cNvSpPr>
                <a:spLocks noRot="1" noChangeAspect="1" noMove="1" noResize="1" noEditPoints="1" noAdjustHandles="1" noChangeArrowheads="1" noChangeShapeType="1" noTextEdit="1"/>
              </p:cNvSpPr>
              <p:nvPr/>
            </p:nvSpPr>
            <p:spPr>
              <a:xfrm>
                <a:off x="5302455" y="5988091"/>
                <a:ext cx="5351930" cy="600185"/>
              </a:xfrm>
              <a:prstGeom prst="wedgeRectCallout">
                <a:avLst>
                  <a:gd name="adj1" fmla="val 5795"/>
                  <a:gd name="adj2" fmla="val -83848"/>
                </a:avLst>
              </a:prstGeom>
              <a:blipFill>
                <a:blip r:embed="rId10"/>
                <a:stretch>
                  <a:fillRect l="-1020" b="-17518"/>
                </a:stretch>
              </a:blipFill>
              <a:ln>
                <a:solidFill>
                  <a:schemeClr val="accent2"/>
                </a:solidFill>
              </a:ln>
            </p:spPr>
            <p:txBody>
              <a:bodyPr/>
              <a:lstStyle/>
              <a:p>
                <a:r>
                  <a:rPr lang="en-IN">
                    <a:noFill/>
                  </a:rPr>
                  <a:t> </a:t>
                </a:r>
              </a:p>
            </p:txBody>
          </p:sp>
        </mc:Fallback>
      </mc:AlternateContent>
      <p:sp>
        <p:nvSpPr>
          <p:cNvPr id="19" name="TextBox 18">
            <a:extLst>
              <a:ext uri="{FF2B5EF4-FFF2-40B4-BE49-F238E27FC236}">
                <a16:creationId xmlns:a16="http://schemas.microsoft.com/office/drawing/2014/main" id="{FF93E14B-40E6-5AC3-4B60-001292D8D5BC}"/>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Linear Regression</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028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down)">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wipe(down)">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wipe(down)">
                                      <p:cBhvr>
                                        <p:cTn id="37" dur="500"/>
                                        <p:tgtEl>
                                          <p:spTgt spid="8">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arn(inVertical)">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down)">
                                      <p:cBhvr>
                                        <p:cTn id="62" dur="500"/>
                                        <p:tgtEl>
                                          <p:spTgt spid="1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down)">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wipe(down)">
                                      <p:cBhvr>
                                        <p:cTn id="7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4" grpId="0" animBg="1"/>
      <p:bldP spid="15" grpId="0" animBg="1"/>
      <p:bldP spid="17" grpId="0" animBg="1"/>
      <p:bldP spid="1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0E853-1D22-B68A-A5C5-8645BAB91997}"/>
              </a:ext>
            </a:extLst>
          </p:cNvPr>
          <p:cNvSpPr>
            <a:spLocks noGrp="1"/>
          </p:cNvSpPr>
          <p:nvPr>
            <p:ph type="title"/>
          </p:nvPr>
        </p:nvSpPr>
        <p:spPr/>
        <p:txBody>
          <a:bodyPr/>
          <a:lstStyle/>
          <a:p>
            <a:r>
              <a:rPr lang="en-IN" dirty="0"/>
              <a:t>Alternative loss functions</a:t>
            </a:r>
          </a:p>
        </p:txBody>
      </p:sp>
      <p:sp>
        <p:nvSpPr>
          <p:cNvPr id="4" name="Date Placeholder 3">
            <a:extLst>
              <a:ext uri="{FF2B5EF4-FFF2-40B4-BE49-F238E27FC236}">
                <a16:creationId xmlns:a16="http://schemas.microsoft.com/office/drawing/2014/main" id="{56CE28F9-B3C3-96B2-418B-6881CD43DBC1}"/>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0A5D94D7-F614-81BC-5934-07E16E15E016}"/>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A87A5FFA-E970-CD4A-93F9-C09C4D87F69C}"/>
              </a:ext>
            </a:extLst>
          </p:cNvPr>
          <p:cNvSpPr>
            <a:spLocks noGrp="1"/>
          </p:cNvSpPr>
          <p:nvPr>
            <p:ph type="sldNum" sz="quarter" idx="12"/>
          </p:nvPr>
        </p:nvSpPr>
        <p:spPr/>
        <p:txBody>
          <a:bodyPr/>
          <a:lstStyle/>
          <a:p>
            <a:fld id="{C21BC55B-0FAD-4C3D-BAA3-9C331FD1A725}" type="slidenum">
              <a:rPr lang="en-US" smtClean="0"/>
              <a:pPr/>
              <a:t>53</a:t>
            </a:fld>
            <a:endParaRPr lang="en-US" dirty="0"/>
          </a:p>
        </p:txBody>
      </p:sp>
      <p:sp>
        <p:nvSpPr>
          <p:cNvPr id="7" name="Content Placeholder 2">
            <a:extLst>
              <a:ext uri="{FF2B5EF4-FFF2-40B4-BE49-F238E27FC236}">
                <a16:creationId xmlns:a16="http://schemas.microsoft.com/office/drawing/2014/main" id="{1C8D316F-98AC-5617-9D10-353C1C26791A}"/>
              </a:ext>
            </a:extLst>
          </p:cNvPr>
          <p:cNvSpPr txBox="1">
            <a:spLocks/>
          </p:cNvSpPr>
          <p:nvPr/>
        </p:nvSpPr>
        <p:spPr>
          <a:xfrm>
            <a:off x="265245" y="1027269"/>
            <a:ext cx="11740617" cy="5557532"/>
          </a:xfrm>
          <a:prstGeom prst="rect">
            <a:avLst/>
          </a:prstGeom>
        </p:spPr>
        <p:txBody>
          <a:bodyPr vert="horz" lIns="91440" tIns="45720" rIns="91440" bIns="45720" rtlCol="0">
            <a:no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2400" kern="1200">
                <a:solidFill>
                  <a:schemeClr val="tx1"/>
                </a:solidFill>
                <a:latin typeface="Times New Roman" panose="02020603050405020304"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200" kern="1200">
                <a:solidFill>
                  <a:schemeClr val="tx1"/>
                </a:solidFill>
                <a:latin typeface="Times New Roman" panose="02020603050405020304"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000" kern="1200">
                <a:solidFill>
                  <a:schemeClr val="tx1"/>
                </a:solidFill>
                <a:latin typeface="Times New Roman" panose="02020603050405020304" pitchFamily="18" charset="0"/>
                <a:ea typeface="+mn-ea"/>
                <a:cs typeface="Times New Roman" pitchFamily="18" charset="0"/>
              </a:defRPr>
            </a:lvl3pPr>
            <a:lvl4pPr marL="1600200" indent="-228600" algn="just" defTabSz="914400" rtl="0" eaLnBrk="1" latinLnBrk="0" hangingPunct="1">
              <a:spcBef>
                <a:spcPct val="20000"/>
              </a:spcBef>
              <a:buClr>
                <a:srgbClr val="000099"/>
              </a:buClr>
              <a:buFont typeface="Arial" pitchFamily="34" charset="0"/>
              <a:buChar char="–"/>
              <a:defRPr sz="1800" kern="1200">
                <a:solidFill>
                  <a:schemeClr val="tx1"/>
                </a:solidFill>
                <a:latin typeface="Times New Roman" panose="02020603050405020304"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1600" kern="1200">
                <a:solidFill>
                  <a:schemeClr val="tx1"/>
                </a:solidFill>
                <a:latin typeface="Times New Roman" panose="02020603050405020304"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IN">
                <a:latin typeface="Abadi Extra Light" panose="020B0204020104020204" pitchFamily="34" charset="0"/>
              </a:rPr>
              <a:t>Many possible loss functions for regression problems</a:t>
            </a:r>
            <a:endParaRPr lang="en-GB" dirty="0">
              <a:latin typeface="Abadi Extra Light" panose="020B0204020104020204" pitchFamily="34" charset="0"/>
            </a:endParaRPr>
          </a:p>
        </p:txBody>
      </p:sp>
      <p:sp>
        <p:nvSpPr>
          <p:cNvPr id="8" name="Freeform 2">
            <a:extLst>
              <a:ext uri="{FF2B5EF4-FFF2-40B4-BE49-F238E27FC236}">
                <a16:creationId xmlns:a16="http://schemas.microsoft.com/office/drawing/2014/main" id="{E652B33F-E8A1-03A3-C44E-300EF834BF45}"/>
              </a:ext>
            </a:extLst>
          </p:cNvPr>
          <p:cNvSpPr>
            <a:spLocks noChangeArrowheads="1"/>
          </p:cNvSpPr>
          <p:nvPr/>
        </p:nvSpPr>
        <p:spPr bwMode="auto">
          <a:xfrm>
            <a:off x="2304672" y="2191541"/>
            <a:ext cx="1043185" cy="1336545"/>
          </a:xfrm>
          <a:custGeom>
            <a:avLst/>
            <a:gdLst>
              <a:gd name="T0" fmla="*/ 0 w 4039"/>
              <a:gd name="T1" fmla="*/ 0 h 7340"/>
              <a:gd name="T2" fmla="*/ 4038 w 4039"/>
              <a:gd name="T3" fmla="*/ 7339 h 7340"/>
            </a:gdLst>
            <a:ahLst/>
            <a:cxnLst>
              <a:cxn ang="0">
                <a:pos x="T0" y="T1"/>
              </a:cxn>
              <a:cxn ang="0">
                <a:pos x="T2" y="T3"/>
              </a:cxn>
            </a:cxnLst>
            <a:rect l="0" t="0" r="r" b="b"/>
            <a:pathLst>
              <a:path w="4039" h="7340">
                <a:moveTo>
                  <a:pt x="0" y="0"/>
                </a:moveTo>
                <a:cubicBezTo>
                  <a:pt x="651" y="6801"/>
                  <a:pt x="4038" y="7339"/>
                  <a:pt x="4038" y="7339"/>
                </a:cubicBezTo>
              </a:path>
            </a:pathLst>
          </a:custGeom>
          <a:noFill/>
          <a:ln w="5724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9" name="Freeform 3">
            <a:extLst>
              <a:ext uri="{FF2B5EF4-FFF2-40B4-BE49-F238E27FC236}">
                <a16:creationId xmlns:a16="http://schemas.microsoft.com/office/drawing/2014/main" id="{02E0218C-7B23-8F34-0638-0FC3DA45C1C1}"/>
              </a:ext>
            </a:extLst>
          </p:cNvPr>
          <p:cNvSpPr>
            <a:spLocks noChangeArrowheads="1"/>
          </p:cNvSpPr>
          <p:nvPr/>
        </p:nvSpPr>
        <p:spPr bwMode="auto">
          <a:xfrm>
            <a:off x="3383509" y="2191541"/>
            <a:ext cx="1104611" cy="1341987"/>
          </a:xfrm>
          <a:custGeom>
            <a:avLst/>
            <a:gdLst>
              <a:gd name="T0" fmla="*/ 3961 w 3962"/>
              <a:gd name="T1" fmla="*/ 0 h 7340"/>
              <a:gd name="T2" fmla="*/ 0 w 3962"/>
              <a:gd name="T3" fmla="*/ 7339 h 7340"/>
            </a:gdLst>
            <a:ahLst/>
            <a:cxnLst>
              <a:cxn ang="0">
                <a:pos x="T0" y="T1"/>
              </a:cxn>
              <a:cxn ang="0">
                <a:pos x="T2" y="T3"/>
              </a:cxn>
            </a:cxnLst>
            <a:rect l="0" t="0" r="r" b="b"/>
            <a:pathLst>
              <a:path w="3962" h="7340">
                <a:moveTo>
                  <a:pt x="3961" y="0"/>
                </a:moveTo>
                <a:cubicBezTo>
                  <a:pt x="3323" y="6801"/>
                  <a:pt x="0" y="7339"/>
                  <a:pt x="0" y="7339"/>
                </a:cubicBezTo>
              </a:path>
            </a:pathLst>
          </a:custGeom>
          <a:noFill/>
          <a:ln w="5724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0" name="Line 4">
            <a:extLst>
              <a:ext uri="{FF2B5EF4-FFF2-40B4-BE49-F238E27FC236}">
                <a16:creationId xmlns:a16="http://schemas.microsoft.com/office/drawing/2014/main" id="{45ACDB6F-0DEB-746E-7A42-6ECBC60A4EE8}"/>
              </a:ext>
            </a:extLst>
          </p:cNvPr>
          <p:cNvSpPr>
            <a:spLocks noChangeShapeType="1"/>
          </p:cNvSpPr>
          <p:nvPr/>
        </p:nvSpPr>
        <p:spPr bwMode="auto">
          <a:xfrm flipV="1">
            <a:off x="1968902" y="3539168"/>
            <a:ext cx="2853017" cy="35842"/>
          </a:xfrm>
          <a:prstGeom prst="line">
            <a:avLst/>
          </a:prstGeom>
          <a:noFill/>
          <a:ln w="5724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1" name="Line 5">
            <a:extLst>
              <a:ext uri="{FF2B5EF4-FFF2-40B4-BE49-F238E27FC236}">
                <a16:creationId xmlns:a16="http://schemas.microsoft.com/office/drawing/2014/main" id="{9B27A223-F7A3-50D7-F205-DCA5D8943D03}"/>
              </a:ext>
            </a:extLst>
          </p:cNvPr>
          <p:cNvSpPr>
            <a:spLocks noChangeShapeType="1"/>
          </p:cNvSpPr>
          <p:nvPr/>
        </p:nvSpPr>
        <p:spPr bwMode="auto">
          <a:xfrm>
            <a:off x="3367139" y="2045219"/>
            <a:ext cx="7657" cy="1488309"/>
          </a:xfrm>
          <a:prstGeom prst="line">
            <a:avLst/>
          </a:prstGeom>
          <a:noFill/>
          <a:ln w="5724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1A94A11-8EF2-A912-D242-9367B7DDE7CB}"/>
                  </a:ext>
                </a:extLst>
              </p:cNvPr>
              <p:cNvSpPr txBox="1"/>
              <p:nvPr/>
            </p:nvSpPr>
            <p:spPr>
              <a:xfrm>
                <a:off x="4117907" y="3572310"/>
                <a:ext cx="1104611" cy="276999"/>
              </a:xfrm>
              <a:prstGeom prst="rect">
                <a:avLst/>
              </a:prstGeom>
              <a:noFill/>
            </p:spPr>
            <p:txBody>
              <a:bodyPr wrap="square" lIns="0" tIns="0" rIns="0" bIns="0" rtlCol="0">
                <a:spAutoFit/>
              </a:bodyPr>
              <a:lstStyle/>
              <a:p>
                <a14:m>
                  <m:oMath xmlns:m="http://schemas.openxmlformats.org/officeDocument/2006/math">
                    <m:sSub>
                      <m:sSubPr>
                        <m:ctrlPr>
                          <a:rPr lang="en-IN" i="1" smtClean="0">
                            <a:latin typeface="Cambria Math" panose="02040503050406030204" pitchFamily="18" charset="0"/>
                          </a:rPr>
                        </m:ctrlPr>
                      </m:sSub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𝑛</m:t>
                            </m:r>
                          </m:sub>
                        </m:sSub>
                        <m:r>
                          <a:rPr lang="en-IN" b="0" i="1" smtClean="0">
                            <a:latin typeface="Cambria Math" panose="02040503050406030204" pitchFamily="18" charset="0"/>
                          </a:rPr>
                          <m:t>− </m:t>
                        </m:r>
                        <m:r>
                          <a:rPr lang="en-IN" b="0" i="1" smtClean="0">
                            <a:latin typeface="Cambria Math" panose="02040503050406030204" pitchFamily="18" charset="0"/>
                          </a:rPr>
                          <m:t>𝑓</m:t>
                        </m:r>
                        <m:r>
                          <a:rPr lang="en-IN" b="0" i="1" smtClean="0">
                            <a:latin typeface="Cambria Math" panose="02040503050406030204" pitchFamily="18" charset="0"/>
                          </a:rPr>
                          <m:t>(</m:t>
                        </m:r>
                        <m:r>
                          <a:rPr lang="en-IN" b="1" i="1" smtClean="0">
                            <a:latin typeface="Cambria Math" panose="02040503050406030204" pitchFamily="18" charset="0"/>
                          </a:rPr>
                          <m:t>𝒙</m:t>
                        </m:r>
                      </m:e>
                      <m:sub>
                        <m:r>
                          <a:rPr lang="en-IN" i="1">
                            <a:latin typeface="Cambria Math" panose="02040503050406030204" pitchFamily="18" charset="0"/>
                          </a:rPr>
                          <m:t>𝑛</m:t>
                        </m:r>
                      </m:sub>
                    </m:sSub>
                  </m:oMath>
                </a14:m>
                <a:r>
                  <a:rPr lang="en-IN" dirty="0"/>
                  <a:t>)</a:t>
                </a:r>
              </a:p>
            </p:txBody>
          </p:sp>
        </mc:Choice>
        <mc:Fallback xmlns="">
          <p:sp>
            <p:nvSpPr>
              <p:cNvPr id="12" name="TextBox 11">
                <a:extLst>
                  <a:ext uri="{FF2B5EF4-FFF2-40B4-BE49-F238E27FC236}">
                    <a16:creationId xmlns:a16="http://schemas.microsoft.com/office/drawing/2014/main" id="{D1A94A11-8EF2-A912-D242-9367B7DDE7CB}"/>
                  </a:ext>
                </a:extLst>
              </p:cNvPr>
              <p:cNvSpPr txBox="1">
                <a:spLocks noRot="1" noChangeAspect="1" noMove="1" noResize="1" noEditPoints="1" noAdjustHandles="1" noChangeArrowheads="1" noChangeShapeType="1" noTextEdit="1"/>
              </p:cNvSpPr>
              <p:nvPr/>
            </p:nvSpPr>
            <p:spPr>
              <a:xfrm>
                <a:off x="4117907" y="3572310"/>
                <a:ext cx="1104611" cy="276999"/>
              </a:xfrm>
              <a:prstGeom prst="rect">
                <a:avLst/>
              </a:prstGeom>
              <a:blipFill>
                <a:blip r:embed="rId2"/>
                <a:stretch>
                  <a:fillRect l="-7735" t="-28889" r="-12707" b="-53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9BACD3F-3D27-E13F-83B5-499F26A7C5C2}"/>
                  </a:ext>
                </a:extLst>
              </p:cNvPr>
              <p:cNvSpPr txBox="1"/>
              <p:nvPr/>
            </p:nvSpPr>
            <p:spPr>
              <a:xfrm>
                <a:off x="3500387" y="1841515"/>
                <a:ext cx="14395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𝑛</m:t>
                              </m:r>
                            </m:sub>
                          </m:sSub>
                          <m:r>
                            <a:rPr lang="en-IN" b="0" i="1" smtClean="0">
                              <a:latin typeface="Cambria Math" panose="02040503050406030204" pitchFamily="18" charset="0"/>
                            </a:rPr>
                            <m:t>−</m:t>
                          </m:r>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1" i="1" smtClean="0">
                                  <a:latin typeface="Cambria Math" panose="02040503050406030204" pitchFamily="18" charset="0"/>
                                </a:rPr>
                                <m:t>𝒙</m:t>
                              </m:r>
                            </m:e>
                            <m:sub>
                              <m:r>
                                <a:rPr lang="en-IN" b="0" i="1" smtClean="0">
                                  <a:latin typeface="Cambria Math" panose="02040503050406030204" pitchFamily="18" charset="0"/>
                                </a:rPr>
                                <m:t>𝑛</m:t>
                              </m:r>
                            </m:sub>
                          </m:sSub>
                          <m:r>
                            <a:rPr lang="en-IN" b="0" i="1" smtClean="0">
                              <a:latin typeface="Cambria Math" panose="02040503050406030204" pitchFamily="18" charset="0"/>
                            </a:rPr>
                            <m:t>))</m:t>
                          </m:r>
                        </m:e>
                        <m:sup>
                          <m:r>
                            <a:rPr lang="en-IN" b="0" i="1" smtClean="0">
                              <a:latin typeface="Cambria Math" panose="02040503050406030204" pitchFamily="18" charset="0"/>
                            </a:rPr>
                            <m:t>2</m:t>
                          </m:r>
                        </m:sup>
                      </m:sSup>
                    </m:oMath>
                  </m:oMathPara>
                </a14:m>
                <a:endParaRPr lang="en-IN" dirty="0"/>
              </a:p>
            </p:txBody>
          </p:sp>
        </mc:Choice>
        <mc:Fallback xmlns="">
          <p:sp>
            <p:nvSpPr>
              <p:cNvPr id="13" name="TextBox 12">
                <a:extLst>
                  <a:ext uri="{FF2B5EF4-FFF2-40B4-BE49-F238E27FC236}">
                    <a16:creationId xmlns:a16="http://schemas.microsoft.com/office/drawing/2014/main" id="{19BACD3F-3D27-E13F-83B5-499F26A7C5C2}"/>
                  </a:ext>
                </a:extLst>
              </p:cNvPr>
              <p:cNvSpPr txBox="1">
                <a:spLocks noRot="1" noChangeAspect="1" noMove="1" noResize="1" noEditPoints="1" noAdjustHandles="1" noChangeArrowheads="1" noChangeShapeType="1" noTextEdit="1"/>
              </p:cNvSpPr>
              <p:nvPr/>
            </p:nvSpPr>
            <p:spPr>
              <a:xfrm>
                <a:off x="3500387" y="1841515"/>
                <a:ext cx="1439560" cy="276999"/>
              </a:xfrm>
              <a:prstGeom prst="rect">
                <a:avLst/>
              </a:prstGeom>
              <a:blipFill>
                <a:blip r:embed="rId3"/>
                <a:stretch>
                  <a:fillRect l="-5508" t="-4348" r="-1695" b="-32609"/>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A3381EA0-F7F3-F86C-22CB-41F3D588B37A}"/>
              </a:ext>
            </a:extLst>
          </p:cNvPr>
          <p:cNvSpPr txBox="1"/>
          <p:nvPr/>
        </p:nvSpPr>
        <p:spPr>
          <a:xfrm>
            <a:off x="2799696" y="1789068"/>
            <a:ext cx="583814" cy="369332"/>
          </a:xfrm>
          <a:prstGeom prst="rect">
            <a:avLst/>
          </a:prstGeom>
          <a:noFill/>
        </p:spPr>
        <p:txBody>
          <a:bodyPr wrap="none" rtlCol="0">
            <a:spAutoFit/>
          </a:bodyPr>
          <a:lstStyle/>
          <a:p>
            <a:r>
              <a:rPr lang="en-IN" dirty="0"/>
              <a:t>Loss</a:t>
            </a:r>
          </a:p>
        </p:txBody>
      </p:sp>
      <p:sp>
        <p:nvSpPr>
          <p:cNvPr id="15" name="Line 5">
            <a:extLst>
              <a:ext uri="{FF2B5EF4-FFF2-40B4-BE49-F238E27FC236}">
                <a16:creationId xmlns:a16="http://schemas.microsoft.com/office/drawing/2014/main" id="{7D849837-C4E2-5A43-7545-A44D47EBCE7F}"/>
              </a:ext>
            </a:extLst>
          </p:cNvPr>
          <p:cNvSpPr>
            <a:spLocks noChangeShapeType="1"/>
          </p:cNvSpPr>
          <p:nvPr/>
        </p:nvSpPr>
        <p:spPr bwMode="auto">
          <a:xfrm>
            <a:off x="9262157" y="2116992"/>
            <a:ext cx="7657" cy="1488309"/>
          </a:xfrm>
          <a:prstGeom prst="line">
            <a:avLst/>
          </a:prstGeom>
          <a:noFill/>
          <a:ln w="5724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91D7FC4-3DCB-92B2-EC5A-F8A3146CA856}"/>
                  </a:ext>
                </a:extLst>
              </p:cNvPr>
              <p:cNvSpPr txBox="1"/>
              <p:nvPr/>
            </p:nvSpPr>
            <p:spPr>
              <a:xfrm>
                <a:off x="9499139" y="1860841"/>
                <a:ext cx="12865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m:t>
                          </m:r>
                          <m:r>
                            <a:rPr lang="en-IN" i="1">
                              <a:latin typeface="Cambria Math" panose="02040503050406030204" pitchFamily="18" charset="0"/>
                            </a:rPr>
                            <m:t>𝑦</m:t>
                          </m:r>
                        </m:e>
                        <m:sub>
                          <m:r>
                            <a:rPr lang="en-IN" i="1">
                              <a:latin typeface="Cambria Math" panose="02040503050406030204" pitchFamily="18" charset="0"/>
                            </a:rPr>
                            <m:t>𝑛</m:t>
                          </m:r>
                        </m:sub>
                      </m:sSub>
                      <m:r>
                        <a:rPr lang="en-IN" i="1">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b="1" i="1">
                                  <a:latin typeface="Cambria Math" panose="02040503050406030204" pitchFamily="18" charset="0"/>
                                </a:rPr>
                                <m:t>𝒙</m:t>
                              </m:r>
                            </m:e>
                            <m:sub>
                              <m:r>
                                <a:rPr lang="en-IN" i="1">
                                  <a:latin typeface="Cambria Math" panose="02040503050406030204" pitchFamily="18" charset="0"/>
                                </a:rPr>
                                <m:t>𝑛</m:t>
                              </m:r>
                            </m:sub>
                          </m:sSub>
                        </m:e>
                      </m:d>
                      <m:r>
                        <a:rPr lang="en-IN" b="0" i="1" smtClean="0">
                          <a:latin typeface="Cambria Math" panose="02040503050406030204" pitchFamily="18" charset="0"/>
                        </a:rPr>
                        <m:t>|</m:t>
                      </m:r>
                    </m:oMath>
                  </m:oMathPara>
                </a14:m>
                <a:endParaRPr lang="en-IN" dirty="0"/>
              </a:p>
            </p:txBody>
          </p:sp>
        </mc:Choice>
        <mc:Fallback xmlns="">
          <p:sp>
            <p:nvSpPr>
              <p:cNvPr id="16" name="TextBox 15">
                <a:extLst>
                  <a:ext uri="{FF2B5EF4-FFF2-40B4-BE49-F238E27FC236}">
                    <a16:creationId xmlns:a16="http://schemas.microsoft.com/office/drawing/2014/main" id="{391D7FC4-3DCB-92B2-EC5A-F8A3146CA856}"/>
                  </a:ext>
                </a:extLst>
              </p:cNvPr>
              <p:cNvSpPr txBox="1">
                <a:spLocks noRot="1" noChangeAspect="1" noMove="1" noResize="1" noEditPoints="1" noAdjustHandles="1" noChangeArrowheads="1" noChangeShapeType="1" noTextEdit="1"/>
              </p:cNvSpPr>
              <p:nvPr/>
            </p:nvSpPr>
            <p:spPr>
              <a:xfrm>
                <a:off x="9499139" y="1860841"/>
                <a:ext cx="1286571" cy="276999"/>
              </a:xfrm>
              <a:prstGeom prst="rect">
                <a:avLst/>
              </a:prstGeom>
              <a:blipFill>
                <a:blip r:embed="rId4"/>
                <a:stretch>
                  <a:fillRect l="-6161" t="-2174" r="-6635" b="-32609"/>
                </a:stretch>
              </a:blipFill>
            </p:spPr>
            <p:txBody>
              <a:bodyPr/>
              <a:lstStyle/>
              <a:p>
                <a:r>
                  <a:rPr lang="en-IN">
                    <a:noFill/>
                  </a:rPr>
                  <a:t> </a:t>
                </a:r>
              </a:p>
            </p:txBody>
          </p:sp>
        </mc:Fallback>
      </mc:AlternateContent>
      <p:sp>
        <p:nvSpPr>
          <p:cNvPr id="17" name="TextBox 16">
            <a:extLst>
              <a:ext uri="{FF2B5EF4-FFF2-40B4-BE49-F238E27FC236}">
                <a16:creationId xmlns:a16="http://schemas.microsoft.com/office/drawing/2014/main" id="{9B2AD3B8-53A0-CAE3-1D88-65299B74CB0B}"/>
              </a:ext>
            </a:extLst>
          </p:cNvPr>
          <p:cNvSpPr txBox="1"/>
          <p:nvPr/>
        </p:nvSpPr>
        <p:spPr>
          <a:xfrm>
            <a:off x="8694714" y="1860841"/>
            <a:ext cx="583814" cy="369332"/>
          </a:xfrm>
          <a:prstGeom prst="rect">
            <a:avLst/>
          </a:prstGeom>
          <a:noFill/>
        </p:spPr>
        <p:txBody>
          <a:bodyPr wrap="none" rtlCol="0">
            <a:spAutoFit/>
          </a:bodyPr>
          <a:lstStyle/>
          <a:p>
            <a:r>
              <a:rPr lang="en-IN" dirty="0"/>
              <a:t>Loss</a:t>
            </a:r>
          </a:p>
        </p:txBody>
      </p:sp>
      <p:sp>
        <p:nvSpPr>
          <p:cNvPr id="18" name="Line 5">
            <a:extLst>
              <a:ext uri="{FF2B5EF4-FFF2-40B4-BE49-F238E27FC236}">
                <a16:creationId xmlns:a16="http://schemas.microsoft.com/office/drawing/2014/main" id="{AF54FC06-E967-EF65-E388-56988B32EBED}"/>
              </a:ext>
            </a:extLst>
          </p:cNvPr>
          <p:cNvSpPr>
            <a:spLocks noChangeShapeType="1"/>
          </p:cNvSpPr>
          <p:nvPr/>
        </p:nvSpPr>
        <p:spPr bwMode="auto">
          <a:xfrm>
            <a:off x="3376833" y="4228035"/>
            <a:ext cx="7657" cy="1488309"/>
          </a:xfrm>
          <a:prstGeom prst="line">
            <a:avLst/>
          </a:prstGeom>
          <a:noFill/>
          <a:ln w="5724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 name="TextBox 18">
            <a:extLst>
              <a:ext uri="{FF2B5EF4-FFF2-40B4-BE49-F238E27FC236}">
                <a16:creationId xmlns:a16="http://schemas.microsoft.com/office/drawing/2014/main" id="{0618BB41-8778-56F0-1B08-35169DC06BC8}"/>
              </a:ext>
            </a:extLst>
          </p:cNvPr>
          <p:cNvSpPr txBox="1"/>
          <p:nvPr/>
        </p:nvSpPr>
        <p:spPr>
          <a:xfrm>
            <a:off x="2809390" y="3971884"/>
            <a:ext cx="583814" cy="369332"/>
          </a:xfrm>
          <a:prstGeom prst="rect">
            <a:avLst/>
          </a:prstGeom>
          <a:noFill/>
        </p:spPr>
        <p:txBody>
          <a:bodyPr wrap="none" rtlCol="0">
            <a:spAutoFit/>
          </a:bodyPr>
          <a:lstStyle/>
          <a:p>
            <a:r>
              <a:rPr lang="en-IN" dirty="0"/>
              <a:t>Loss</a:t>
            </a:r>
          </a:p>
        </p:txBody>
      </p:sp>
      <p:sp>
        <p:nvSpPr>
          <p:cNvPr id="20" name="Line 5">
            <a:extLst>
              <a:ext uri="{FF2B5EF4-FFF2-40B4-BE49-F238E27FC236}">
                <a16:creationId xmlns:a16="http://schemas.microsoft.com/office/drawing/2014/main" id="{E0CCBE99-97E7-1F52-CD05-F909151E498F}"/>
              </a:ext>
            </a:extLst>
          </p:cNvPr>
          <p:cNvSpPr>
            <a:spLocks noChangeShapeType="1"/>
          </p:cNvSpPr>
          <p:nvPr/>
        </p:nvSpPr>
        <p:spPr bwMode="auto">
          <a:xfrm>
            <a:off x="9352536" y="4493380"/>
            <a:ext cx="7657" cy="1488309"/>
          </a:xfrm>
          <a:prstGeom prst="line">
            <a:avLst/>
          </a:prstGeom>
          <a:noFill/>
          <a:ln w="5724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2EBB6B2-8608-E432-3212-17F8A407B468}"/>
                  </a:ext>
                </a:extLst>
              </p:cNvPr>
              <p:cNvSpPr txBox="1"/>
              <p:nvPr/>
            </p:nvSpPr>
            <p:spPr>
              <a:xfrm>
                <a:off x="9476483" y="4131858"/>
                <a:ext cx="181381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i="1">
                              <a:latin typeface="Cambria Math" panose="02040503050406030204" pitchFamily="18" charset="0"/>
                            </a:rPr>
                            <m:t>|</m:t>
                          </m:r>
                          <m:r>
                            <a:rPr lang="en-IN" i="1">
                              <a:latin typeface="Cambria Math" panose="02040503050406030204" pitchFamily="18" charset="0"/>
                            </a:rPr>
                            <m:t>𝑦</m:t>
                          </m:r>
                        </m:e>
                        <m:sub>
                          <m:r>
                            <a:rPr lang="en-IN" i="1">
                              <a:latin typeface="Cambria Math" panose="02040503050406030204" pitchFamily="18" charset="0"/>
                            </a:rPr>
                            <m:t>𝑛</m:t>
                          </m:r>
                        </m:sub>
                      </m:sSub>
                      <m:r>
                        <a:rPr lang="en-IN" i="1">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b="1" i="1">
                                  <a:latin typeface="Cambria Math" panose="02040503050406030204" pitchFamily="18" charset="0"/>
                                </a:rPr>
                                <m:t>𝒙</m:t>
                              </m:r>
                            </m:e>
                            <m:sub>
                              <m:r>
                                <a:rPr lang="en-IN" i="1">
                                  <a:latin typeface="Cambria Math" panose="02040503050406030204" pitchFamily="18" charset="0"/>
                                </a:rPr>
                                <m:t>𝑛</m:t>
                              </m:r>
                            </m:sub>
                          </m:sSub>
                        </m:e>
                      </m:d>
                      <m:r>
                        <a:rPr lang="en-IN" i="1">
                          <a:latin typeface="Cambria Math" panose="02040503050406030204" pitchFamily="18" charset="0"/>
                        </a:rPr>
                        <m:t>|</m:t>
                      </m:r>
                      <m:r>
                        <a:rPr lang="en-IN" b="0" i="0" smtClean="0">
                          <a:latin typeface="Cambria Math" panose="02040503050406030204" pitchFamily="18" charset="0"/>
                        </a:rPr>
                        <m:t>−</m:t>
                      </m:r>
                      <m:r>
                        <a:rPr lang="en-IN" b="0" i="1" smtClean="0">
                          <a:latin typeface="Cambria Math" panose="02040503050406030204" pitchFamily="18" charset="0"/>
                        </a:rPr>
                        <m:t>𝜖</m:t>
                      </m:r>
                    </m:oMath>
                  </m:oMathPara>
                </a14:m>
                <a:endParaRPr lang="en-IN" dirty="0"/>
              </a:p>
            </p:txBody>
          </p:sp>
        </mc:Choice>
        <mc:Fallback xmlns="">
          <p:sp>
            <p:nvSpPr>
              <p:cNvPr id="21" name="TextBox 20">
                <a:extLst>
                  <a:ext uri="{FF2B5EF4-FFF2-40B4-BE49-F238E27FC236}">
                    <a16:creationId xmlns:a16="http://schemas.microsoft.com/office/drawing/2014/main" id="{02EBB6B2-8608-E432-3212-17F8A407B468}"/>
                  </a:ext>
                </a:extLst>
              </p:cNvPr>
              <p:cNvSpPr txBox="1">
                <a:spLocks noRot="1" noChangeAspect="1" noMove="1" noResize="1" noEditPoints="1" noAdjustHandles="1" noChangeArrowheads="1" noChangeShapeType="1" noTextEdit="1"/>
              </p:cNvSpPr>
              <p:nvPr/>
            </p:nvSpPr>
            <p:spPr>
              <a:xfrm>
                <a:off x="9476483" y="4131858"/>
                <a:ext cx="1813811" cy="276999"/>
              </a:xfrm>
              <a:prstGeom prst="rect">
                <a:avLst/>
              </a:prstGeom>
              <a:blipFill>
                <a:blip r:embed="rId5"/>
                <a:stretch>
                  <a:fillRect l="-337" t="-2222" b="-35556"/>
                </a:stretch>
              </a:blipFill>
            </p:spPr>
            <p:txBody>
              <a:bodyPr/>
              <a:lstStyle/>
              <a:p>
                <a:r>
                  <a:rPr lang="en-IN">
                    <a:noFill/>
                  </a:rPr>
                  <a:t> </a:t>
                </a:r>
              </a:p>
            </p:txBody>
          </p:sp>
        </mc:Fallback>
      </mc:AlternateContent>
      <p:sp>
        <p:nvSpPr>
          <p:cNvPr id="22" name="TextBox 21">
            <a:extLst>
              <a:ext uri="{FF2B5EF4-FFF2-40B4-BE49-F238E27FC236}">
                <a16:creationId xmlns:a16="http://schemas.microsoft.com/office/drawing/2014/main" id="{E731BBB9-A09F-F53C-8354-0ECD04A46AF0}"/>
              </a:ext>
            </a:extLst>
          </p:cNvPr>
          <p:cNvSpPr txBox="1"/>
          <p:nvPr/>
        </p:nvSpPr>
        <p:spPr>
          <a:xfrm>
            <a:off x="8785093" y="4237229"/>
            <a:ext cx="583814" cy="369332"/>
          </a:xfrm>
          <a:prstGeom prst="rect">
            <a:avLst/>
          </a:prstGeom>
          <a:noFill/>
        </p:spPr>
        <p:txBody>
          <a:bodyPr wrap="square" rtlCol="0">
            <a:spAutoFit/>
          </a:bodyPr>
          <a:lstStyle/>
          <a:p>
            <a:r>
              <a:rPr lang="en-IN" dirty="0"/>
              <a:t>Loss</a:t>
            </a:r>
          </a:p>
        </p:txBody>
      </p:sp>
      <p:sp>
        <p:nvSpPr>
          <p:cNvPr id="23" name="Line 7">
            <a:extLst>
              <a:ext uri="{FF2B5EF4-FFF2-40B4-BE49-F238E27FC236}">
                <a16:creationId xmlns:a16="http://schemas.microsoft.com/office/drawing/2014/main" id="{BEDFE2AA-4849-6921-F92C-C2C04C703D2A}"/>
              </a:ext>
            </a:extLst>
          </p:cNvPr>
          <p:cNvSpPr>
            <a:spLocks noChangeShapeType="1"/>
          </p:cNvSpPr>
          <p:nvPr/>
        </p:nvSpPr>
        <p:spPr bwMode="auto">
          <a:xfrm flipV="1">
            <a:off x="9269399" y="2230173"/>
            <a:ext cx="1080307" cy="1384730"/>
          </a:xfrm>
          <a:prstGeom prst="line">
            <a:avLst/>
          </a:prstGeom>
          <a:noFill/>
          <a:ln w="57240" cap="flat">
            <a:solidFill>
              <a:srgbClr val="FF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24" name="Line 7">
            <a:extLst>
              <a:ext uri="{FF2B5EF4-FFF2-40B4-BE49-F238E27FC236}">
                <a16:creationId xmlns:a16="http://schemas.microsoft.com/office/drawing/2014/main" id="{44FEBEE2-690C-9461-C444-4D6B98F85866}"/>
              </a:ext>
            </a:extLst>
          </p:cNvPr>
          <p:cNvSpPr>
            <a:spLocks noChangeShapeType="1"/>
          </p:cNvSpPr>
          <p:nvPr/>
        </p:nvSpPr>
        <p:spPr bwMode="auto">
          <a:xfrm flipH="1" flipV="1">
            <a:off x="8267037" y="2278357"/>
            <a:ext cx="993647" cy="1350361"/>
          </a:xfrm>
          <a:prstGeom prst="line">
            <a:avLst/>
          </a:prstGeom>
          <a:noFill/>
          <a:ln w="57240" cap="flat">
            <a:solidFill>
              <a:srgbClr val="FF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25" name="Freeform 3">
            <a:extLst>
              <a:ext uri="{FF2B5EF4-FFF2-40B4-BE49-F238E27FC236}">
                <a16:creationId xmlns:a16="http://schemas.microsoft.com/office/drawing/2014/main" id="{1C2A276E-BA8D-04A5-DADE-701A682A10C2}"/>
              </a:ext>
            </a:extLst>
          </p:cNvPr>
          <p:cNvSpPr>
            <a:spLocks noChangeArrowheads="1"/>
          </p:cNvSpPr>
          <p:nvPr/>
        </p:nvSpPr>
        <p:spPr bwMode="auto">
          <a:xfrm>
            <a:off x="3383509" y="4378543"/>
            <a:ext cx="1104611" cy="1341987"/>
          </a:xfrm>
          <a:custGeom>
            <a:avLst/>
            <a:gdLst>
              <a:gd name="T0" fmla="*/ 3961 w 3962"/>
              <a:gd name="T1" fmla="*/ 0 h 7340"/>
              <a:gd name="T2" fmla="*/ 0 w 3962"/>
              <a:gd name="T3" fmla="*/ 7339 h 7340"/>
            </a:gdLst>
            <a:ahLst/>
            <a:cxnLst>
              <a:cxn ang="0">
                <a:pos x="T0" y="T1"/>
              </a:cxn>
              <a:cxn ang="0">
                <a:pos x="T2" y="T3"/>
              </a:cxn>
            </a:cxnLst>
            <a:rect l="0" t="0" r="r" b="b"/>
            <a:pathLst>
              <a:path w="3962" h="7340">
                <a:moveTo>
                  <a:pt x="3961" y="0"/>
                </a:moveTo>
                <a:cubicBezTo>
                  <a:pt x="3323" y="6801"/>
                  <a:pt x="0" y="7339"/>
                  <a:pt x="0" y="7339"/>
                </a:cubicBezTo>
              </a:path>
            </a:pathLst>
          </a:custGeom>
          <a:noFill/>
          <a:ln w="57240" cap="flat">
            <a:solidFill>
              <a:srgbClr val="FF3333"/>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26" name="Freeform 2">
            <a:extLst>
              <a:ext uri="{FF2B5EF4-FFF2-40B4-BE49-F238E27FC236}">
                <a16:creationId xmlns:a16="http://schemas.microsoft.com/office/drawing/2014/main" id="{534F24A3-AD4E-D3B5-6EB6-8727CCB9CEBD}"/>
              </a:ext>
            </a:extLst>
          </p:cNvPr>
          <p:cNvSpPr>
            <a:spLocks noChangeArrowheads="1"/>
          </p:cNvSpPr>
          <p:nvPr/>
        </p:nvSpPr>
        <p:spPr bwMode="auto">
          <a:xfrm>
            <a:off x="2331610" y="4393650"/>
            <a:ext cx="1043185" cy="1336545"/>
          </a:xfrm>
          <a:custGeom>
            <a:avLst/>
            <a:gdLst>
              <a:gd name="T0" fmla="*/ 0 w 4039"/>
              <a:gd name="T1" fmla="*/ 0 h 7340"/>
              <a:gd name="T2" fmla="*/ 4038 w 4039"/>
              <a:gd name="T3" fmla="*/ 7339 h 7340"/>
            </a:gdLst>
            <a:ahLst/>
            <a:cxnLst>
              <a:cxn ang="0">
                <a:pos x="T0" y="T1"/>
              </a:cxn>
              <a:cxn ang="0">
                <a:pos x="T2" y="T3"/>
              </a:cxn>
            </a:cxnLst>
            <a:rect l="0" t="0" r="r" b="b"/>
            <a:pathLst>
              <a:path w="4039" h="7340">
                <a:moveTo>
                  <a:pt x="0" y="0"/>
                </a:moveTo>
                <a:cubicBezTo>
                  <a:pt x="651" y="6801"/>
                  <a:pt x="4038" y="7339"/>
                  <a:pt x="4038" y="7339"/>
                </a:cubicBezTo>
              </a:path>
            </a:pathLst>
          </a:custGeom>
          <a:noFill/>
          <a:ln w="57240" cap="flat">
            <a:solidFill>
              <a:srgbClr val="FF3333"/>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27" name="Freeform 3">
            <a:extLst>
              <a:ext uri="{FF2B5EF4-FFF2-40B4-BE49-F238E27FC236}">
                <a16:creationId xmlns:a16="http://schemas.microsoft.com/office/drawing/2014/main" id="{D16767DD-8004-5736-3791-E39EDE4E035D}"/>
              </a:ext>
            </a:extLst>
          </p:cNvPr>
          <p:cNvSpPr>
            <a:spLocks noChangeArrowheads="1"/>
          </p:cNvSpPr>
          <p:nvPr/>
        </p:nvSpPr>
        <p:spPr bwMode="auto">
          <a:xfrm>
            <a:off x="3394008" y="5376670"/>
            <a:ext cx="630372" cy="341734"/>
          </a:xfrm>
          <a:custGeom>
            <a:avLst/>
            <a:gdLst>
              <a:gd name="T0" fmla="*/ 3961 w 3962"/>
              <a:gd name="T1" fmla="*/ 0 h 7340"/>
              <a:gd name="T2" fmla="*/ 0 w 3962"/>
              <a:gd name="T3" fmla="*/ 7339 h 7340"/>
              <a:gd name="connsiteX0" fmla="*/ 10680 w 10680"/>
              <a:gd name="connsiteY0" fmla="*/ 0 h 10418"/>
              <a:gd name="connsiteX1" fmla="*/ 0 w 10680"/>
              <a:gd name="connsiteY1" fmla="*/ 10418 h 10418"/>
              <a:gd name="connsiteX0" fmla="*/ 10680 w 10680"/>
              <a:gd name="connsiteY0" fmla="*/ 0 h 10418"/>
              <a:gd name="connsiteX1" fmla="*/ 0 w 10680"/>
              <a:gd name="connsiteY1" fmla="*/ 10418 h 10418"/>
              <a:gd name="connsiteX0" fmla="*/ 10680 w 10680"/>
              <a:gd name="connsiteY0" fmla="*/ 0 h 10418"/>
              <a:gd name="connsiteX1" fmla="*/ 0 w 10680"/>
              <a:gd name="connsiteY1" fmla="*/ 10418 h 10418"/>
              <a:gd name="connsiteX0" fmla="*/ 10680 w 10680"/>
              <a:gd name="connsiteY0" fmla="*/ 0 h 10418"/>
              <a:gd name="connsiteX1" fmla="*/ 0 w 10680"/>
              <a:gd name="connsiteY1" fmla="*/ 10418 h 10418"/>
              <a:gd name="connsiteX0" fmla="*/ 9618 w 9618"/>
              <a:gd name="connsiteY0" fmla="*/ 0 h 7801"/>
              <a:gd name="connsiteX1" fmla="*/ 0 w 9618"/>
              <a:gd name="connsiteY1" fmla="*/ 7800 h 7801"/>
              <a:gd name="connsiteX0" fmla="*/ 10000 w 10000"/>
              <a:gd name="connsiteY0" fmla="*/ 0 h 9999"/>
              <a:gd name="connsiteX1" fmla="*/ 0 w 10000"/>
              <a:gd name="connsiteY1" fmla="*/ 9999 h 9999"/>
              <a:gd name="connsiteX0" fmla="*/ 9906 w 9906"/>
              <a:gd name="connsiteY0" fmla="*/ 0 h 9243"/>
              <a:gd name="connsiteX1" fmla="*/ 0 w 9906"/>
              <a:gd name="connsiteY1" fmla="*/ 9243 h 9243"/>
              <a:gd name="connsiteX0" fmla="*/ 10000 w 10000"/>
              <a:gd name="connsiteY0" fmla="*/ 0 h 10000"/>
              <a:gd name="connsiteX1" fmla="*/ 0 w 10000"/>
              <a:gd name="connsiteY1" fmla="*/ 10000 h 10000"/>
              <a:gd name="connsiteX0" fmla="*/ 9906 w 9906"/>
              <a:gd name="connsiteY0" fmla="*/ 0 h 8693"/>
              <a:gd name="connsiteX1" fmla="*/ 0 w 9906"/>
              <a:gd name="connsiteY1" fmla="*/ 8690 h 8693"/>
              <a:gd name="connsiteX0" fmla="*/ 10000 w 10000"/>
              <a:gd name="connsiteY0" fmla="*/ 0 h 9997"/>
              <a:gd name="connsiteX1" fmla="*/ 0 w 10000"/>
              <a:gd name="connsiteY1" fmla="*/ 9997 h 9997"/>
              <a:gd name="connsiteX0" fmla="*/ 9333 w 9333"/>
              <a:gd name="connsiteY0" fmla="*/ 0 h 10000"/>
              <a:gd name="connsiteX1" fmla="*/ 0 w 9333"/>
              <a:gd name="connsiteY1" fmla="*/ 10000 h 10000"/>
            </a:gdLst>
            <a:ahLst/>
            <a:cxnLst>
              <a:cxn ang="0">
                <a:pos x="connsiteX0" y="connsiteY0"/>
              </a:cxn>
              <a:cxn ang="0">
                <a:pos x="connsiteX1" y="connsiteY1"/>
              </a:cxn>
            </a:cxnLst>
            <a:rect l="l" t="t" r="r" b="b"/>
            <a:pathLst>
              <a:path w="9333" h="10000">
                <a:moveTo>
                  <a:pt x="9333" y="0"/>
                </a:moveTo>
                <a:cubicBezTo>
                  <a:pt x="4343" y="9184"/>
                  <a:pt x="0" y="10000"/>
                  <a:pt x="0" y="10000"/>
                </a:cubicBezTo>
              </a:path>
            </a:pathLst>
          </a:custGeom>
          <a:noFill/>
          <a:ln w="5724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28" name="Freeform 3">
            <a:extLst>
              <a:ext uri="{FF2B5EF4-FFF2-40B4-BE49-F238E27FC236}">
                <a16:creationId xmlns:a16="http://schemas.microsoft.com/office/drawing/2014/main" id="{C3A03067-E839-A7E0-2C29-7D947C5F62D8}"/>
              </a:ext>
            </a:extLst>
          </p:cNvPr>
          <p:cNvSpPr>
            <a:spLocks noChangeArrowheads="1"/>
          </p:cNvSpPr>
          <p:nvPr/>
        </p:nvSpPr>
        <p:spPr bwMode="auto">
          <a:xfrm flipH="1">
            <a:off x="2743918" y="5364379"/>
            <a:ext cx="624749" cy="348665"/>
          </a:xfrm>
          <a:custGeom>
            <a:avLst/>
            <a:gdLst>
              <a:gd name="T0" fmla="*/ 3961 w 3962"/>
              <a:gd name="T1" fmla="*/ 0 h 7340"/>
              <a:gd name="T2" fmla="*/ 0 w 3962"/>
              <a:gd name="T3" fmla="*/ 7339 h 7340"/>
              <a:gd name="connsiteX0" fmla="*/ 10680 w 10680"/>
              <a:gd name="connsiteY0" fmla="*/ 0 h 10418"/>
              <a:gd name="connsiteX1" fmla="*/ 0 w 10680"/>
              <a:gd name="connsiteY1" fmla="*/ 10418 h 10418"/>
              <a:gd name="connsiteX0" fmla="*/ 10680 w 10680"/>
              <a:gd name="connsiteY0" fmla="*/ 0 h 10418"/>
              <a:gd name="connsiteX1" fmla="*/ 0 w 10680"/>
              <a:gd name="connsiteY1" fmla="*/ 10418 h 10418"/>
              <a:gd name="connsiteX0" fmla="*/ 10680 w 10680"/>
              <a:gd name="connsiteY0" fmla="*/ 0 h 10418"/>
              <a:gd name="connsiteX1" fmla="*/ 0 w 10680"/>
              <a:gd name="connsiteY1" fmla="*/ 10418 h 10418"/>
              <a:gd name="connsiteX0" fmla="*/ 10680 w 10680"/>
              <a:gd name="connsiteY0" fmla="*/ 0 h 10418"/>
              <a:gd name="connsiteX1" fmla="*/ 0 w 10680"/>
              <a:gd name="connsiteY1" fmla="*/ 10418 h 10418"/>
              <a:gd name="connsiteX0" fmla="*/ 9618 w 9618"/>
              <a:gd name="connsiteY0" fmla="*/ 0 h 7801"/>
              <a:gd name="connsiteX1" fmla="*/ 0 w 9618"/>
              <a:gd name="connsiteY1" fmla="*/ 7800 h 7801"/>
              <a:gd name="connsiteX0" fmla="*/ 10000 w 10000"/>
              <a:gd name="connsiteY0" fmla="*/ 0 h 9999"/>
              <a:gd name="connsiteX1" fmla="*/ 0 w 10000"/>
              <a:gd name="connsiteY1" fmla="*/ 9999 h 9999"/>
              <a:gd name="connsiteX0" fmla="*/ 9906 w 9906"/>
              <a:gd name="connsiteY0" fmla="*/ 0 h 9243"/>
              <a:gd name="connsiteX1" fmla="*/ 0 w 9906"/>
              <a:gd name="connsiteY1" fmla="*/ 9243 h 9243"/>
              <a:gd name="connsiteX0" fmla="*/ 10000 w 10000"/>
              <a:gd name="connsiteY0" fmla="*/ 0 h 10000"/>
              <a:gd name="connsiteX1" fmla="*/ 0 w 10000"/>
              <a:gd name="connsiteY1" fmla="*/ 10000 h 10000"/>
              <a:gd name="connsiteX0" fmla="*/ 9906 w 9906"/>
              <a:gd name="connsiteY0" fmla="*/ 0 h 8693"/>
              <a:gd name="connsiteX1" fmla="*/ 0 w 9906"/>
              <a:gd name="connsiteY1" fmla="*/ 8690 h 8693"/>
              <a:gd name="connsiteX0" fmla="*/ 10000 w 10000"/>
              <a:gd name="connsiteY0" fmla="*/ 0 h 9997"/>
              <a:gd name="connsiteX1" fmla="*/ 0 w 10000"/>
              <a:gd name="connsiteY1" fmla="*/ 9997 h 9997"/>
              <a:gd name="connsiteX0" fmla="*/ 9211 w 9211"/>
              <a:gd name="connsiteY0" fmla="*/ 0 h 7747"/>
              <a:gd name="connsiteX1" fmla="*/ 0 w 9211"/>
              <a:gd name="connsiteY1" fmla="*/ 7652 h 7747"/>
              <a:gd name="connsiteX0" fmla="*/ 10000 w 10000"/>
              <a:gd name="connsiteY0" fmla="*/ 0 h 9877"/>
              <a:gd name="connsiteX1" fmla="*/ 0 w 10000"/>
              <a:gd name="connsiteY1" fmla="*/ 9877 h 9877"/>
              <a:gd name="connsiteX0" fmla="*/ 10000 w 10000"/>
              <a:gd name="connsiteY0" fmla="*/ 0 h 10000"/>
              <a:gd name="connsiteX1" fmla="*/ 0 w 10000"/>
              <a:gd name="connsiteY1" fmla="*/ 10000 h 10000"/>
              <a:gd name="connsiteX0" fmla="*/ 10667 w 10667"/>
              <a:gd name="connsiteY0" fmla="*/ 0 h 10767"/>
              <a:gd name="connsiteX1" fmla="*/ 0 w 10667"/>
              <a:gd name="connsiteY1" fmla="*/ 10767 h 10767"/>
              <a:gd name="connsiteX0" fmla="*/ 10667 w 10667"/>
              <a:gd name="connsiteY0" fmla="*/ 0 h 10767"/>
              <a:gd name="connsiteX1" fmla="*/ 0 w 10667"/>
              <a:gd name="connsiteY1" fmla="*/ 10767 h 10767"/>
              <a:gd name="connsiteX0" fmla="*/ 9524 w 9524"/>
              <a:gd name="connsiteY0" fmla="*/ 0 h 11342"/>
              <a:gd name="connsiteX1" fmla="*/ 0 w 9524"/>
              <a:gd name="connsiteY1" fmla="*/ 11342 h 11342"/>
              <a:gd name="connsiteX0" fmla="*/ 9700 w 9700"/>
              <a:gd name="connsiteY0" fmla="*/ 0 h 9155"/>
              <a:gd name="connsiteX1" fmla="*/ 0 w 9700"/>
              <a:gd name="connsiteY1" fmla="*/ 9155 h 9155"/>
            </a:gdLst>
            <a:ahLst/>
            <a:cxnLst>
              <a:cxn ang="0">
                <a:pos x="connsiteX0" y="connsiteY0"/>
              </a:cxn>
              <a:cxn ang="0">
                <a:pos x="connsiteX1" y="connsiteY1"/>
              </a:cxn>
            </a:cxnLst>
            <a:rect l="l" t="t" r="r" b="b"/>
            <a:pathLst>
              <a:path w="9700" h="9155">
                <a:moveTo>
                  <a:pt x="9700" y="0"/>
                </a:moveTo>
                <a:cubicBezTo>
                  <a:pt x="6411" y="7370"/>
                  <a:pt x="0" y="9155"/>
                  <a:pt x="0" y="9155"/>
                </a:cubicBezTo>
              </a:path>
            </a:pathLst>
          </a:custGeom>
          <a:noFill/>
          <a:ln w="5724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29" name="Line 7">
            <a:extLst>
              <a:ext uri="{FF2B5EF4-FFF2-40B4-BE49-F238E27FC236}">
                <a16:creationId xmlns:a16="http://schemas.microsoft.com/office/drawing/2014/main" id="{93F81A58-E632-2A91-CE40-A96E5944510B}"/>
              </a:ext>
            </a:extLst>
          </p:cNvPr>
          <p:cNvSpPr>
            <a:spLocks noChangeShapeType="1"/>
          </p:cNvSpPr>
          <p:nvPr/>
        </p:nvSpPr>
        <p:spPr bwMode="auto">
          <a:xfrm flipH="1" flipV="1">
            <a:off x="2141202" y="4765825"/>
            <a:ext cx="722461" cy="711163"/>
          </a:xfrm>
          <a:prstGeom prst="line">
            <a:avLst/>
          </a:prstGeom>
          <a:noFill/>
          <a:ln w="57240" cap="flat">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30" name="Line 7">
            <a:extLst>
              <a:ext uri="{FF2B5EF4-FFF2-40B4-BE49-F238E27FC236}">
                <a16:creationId xmlns:a16="http://schemas.microsoft.com/office/drawing/2014/main" id="{9F3DD902-27C7-A3C1-3CE4-81E6D459F92E}"/>
              </a:ext>
            </a:extLst>
          </p:cNvPr>
          <p:cNvSpPr>
            <a:spLocks noChangeShapeType="1"/>
          </p:cNvSpPr>
          <p:nvPr/>
        </p:nvSpPr>
        <p:spPr bwMode="auto">
          <a:xfrm flipV="1">
            <a:off x="9661682" y="4503548"/>
            <a:ext cx="645858" cy="1488309"/>
          </a:xfrm>
          <a:prstGeom prst="line">
            <a:avLst/>
          </a:prstGeom>
          <a:noFill/>
          <a:ln w="57240" cap="flat">
            <a:solidFill>
              <a:srgbClr val="FF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31" name="Line 7">
            <a:extLst>
              <a:ext uri="{FF2B5EF4-FFF2-40B4-BE49-F238E27FC236}">
                <a16:creationId xmlns:a16="http://schemas.microsoft.com/office/drawing/2014/main" id="{A6A2723A-A54D-8B78-B5FD-2E86D6DB4DF7}"/>
              </a:ext>
            </a:extLst>
          </p:cNvPr>
          <p:cNvSpPr>
            <a:spLocks noChangeShapeType="1"/>
          </p:cNvSpPr>
          <p:nvPr/>
        </p:nvSpPr>
        <p:spPr bwMode="auto">
          <a:xfrm flipH="1" flipV="1">
            <a:off x="8531225" y="4528862"/>
            <a:ext cx="505677" cy="1470926"/>
          </a:xfrm>
          <a:prstGeom prst="line">
            <a:avLst/>
          </a:prstGeom>
          <a:noFill/>
          <a:ln w="57240" cap="flat">
            <a:solidFill>
              <a:srgbClr val="FF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32" name="Line 7">
            <a:extLst>
              <a:ext uri="{FF2B5EF4-FFF2-40B4-BE49-F238E27FC236}">
                <a16:creationId xmlns:a16="http://schemas.microsoft.com/office/drawing/2014/main" id="{B0F4E3A5-DE3E-D57A-D077-282418843FE9}"/>
              </a:ext>
            </a:extLst>
          </p:cNvPr>
          <p:cNvSpPr>
            <a:spLocks noChangeShapeType="1"/>
          </p:cNvSpPr>
          <p:nvPr/>
        </p:nvSpPr>
        <p:spPr bwMode="auto">
          <a:xfrm flipH="1" flipV="1">
            <a:off x="9035735" y="5972043"/>
            <a:ext cx="618289" cy="2434"/>
          </a:xfrm>
          <a:prstGeom prst="line">
            <a:avLst/>
          </a:prstGeom>
          <a:noFill/>
          <a:ln w="57240" cap="flat">
            <a:solidFill>
              <a:srgbClr val="FF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33" name="Speech Bubble: Rectangle 32">
            <a:extLst>
              <a:ext uri="{FF2B5EF4-FFF2-40B4-BE49-F238E27FC236}">
                <a16:creationId xmlns:a16="http://schemas.microsoft.com/office/drawing/2014/main" id="{9FA64625-10BC-E50A-E208-99F380E719B9}"/>
              </a:ext>
            </a:extLst>
          </p:cNvPr>
          <p:cNvSpPr/>
          <p:nvPr/>
        </p:nvSpPr>
        <p:spPr>
          <a:xfrm>
            <a:off x="773053" y="1638468"/>
            <a:ext cx="1731427" cy="406751"/>
          </a:xfrm>
          <a:prstGeom prst="wedgeRectCallout">
            <a:avLst>
              <a:gd name="adj1" fmla="val 37093"/>
              <a:gd name="adj2" fmla="val 87331"/>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0" dirty="0">
                <a:solidFill>
                  <a:schemeClr val="tx1"/>
                </a:solidFill>
                <a:latin typeface="Abadi Extra Light" panose="020B0204020104020204" pitchFamily="34" charset="0"/>
              </a:rPr>
              <a:t>Squared loss</a:t>
            </a:r>
          </a:p>
        </p:txBody>
      </p:sp>
      <p:sp>
        <p:nvSpPr>
          <p:cNvPr id="34" name="Speech Bubble: Rectangle 33">
            <a:extLst>
              <a:ext uri="{FF2B5EF4-FFF2-40B4-BE49-F238E27FC236}">
                <a16:creationId xmlns:a16="http://schemas.microsoft.com/office/drawing/2014/main" id="{D24FF0F6-1E68-78CB-DA3E-AF32076035CF}"/>
              </a:ext>
            </a:extLst>
          </p:cNvPr>
          <p:cNvSpPr/>
          <p:nvPr/>
        </p:nvSpPr>
        <p:spPr>
          <a:xfrm>
            <a:off x="6711074" y="1860841"/>
            <a:ext cx="1699919" cy="266888"/>
          </a:xfrm>
          <a:prstGeom prst="wedgeRectCallout">
            <a:avLst>
              <a:gd name="adj1" fmla="val 37093"/>
              <a:gd name="adj2" fmla="val 87331"/>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0" dirty="0">
                <a:solidFill>
                  <a:schemeClr val="tx1"/>
                </a:solidFill>
                <a:latin typeface="Abadi Extra Light" panose="020B0204020104020204" pitchFamily="34" charset="0"/>
              </a:rPr>
              <a:t>Absolute loss</a:t>
            </a:r>
          </a:p>
        </p:txBody>
      </p:sp>
      <p:sp>
        <p:nvSpPr>
          <p:cNvPr id="35" name="Speech Bubble: Rectangle 34">
            <a:extLst>
              <a:ext uri="{FF2B5EF4-FFF2-40B4-BE49-F238E27FC236}">
                <a16:creationId xmlns:a16="http://schemas.microsoft.com/office/drawing/2014/main" id="{2A029B11-5D53-5A2C-A77B-5D5EFF5AF01D}"/>
              </a:ext>
            </a:extLst>
          </p:cNvPr>
          <p:cNvSpPr/>
          <p:nvPr/>
        </p:nvSpPr>
        <p:spPr>
          <a:xfrm>
            <a:off x="578717" y="4156550"/>
            <a:ext cx="1521252" cy="286214"/>
          </a:xfrm>
          <a:prstGeom prst="wedgeRectCallout">
            <a:avLst>
              <a:gd name="adj1" fmla="val 46406"/>
              <a:gd name="adj2" fmla="val 91831"/>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0" dirty="0">
                <a:solidFill>
                  <a:schemeClr val="tx1"/>
                </a:solidFill>
                <a:latin typeface="Abadi Extra Light" panose="020B0204020104020204" pitchFamily="34" charset="0"/>
              </a:rPr>
              <a:t>Huber loss</a:t>
            </a:r>
          </a:p>
        </p:txBody>
      </p:sp>
      <mc:AlternateContent xmlns:mc="http://schemas.openxmlformats.org/markup-compatibility/2006" xmlns:a14="http://schemas.microsoft.com/office/drawing/2010/main">
        <mc:Choice Requires="a14">
          <p:sp>
            <p:nvSpPr>
              <p:cNvPr id="36" name="Speech Bubble: Rectangle 35">
                <a:extLst>
                  <a:ext uri="{FF2B5EF4-FFF2-40B4-BE49-F238E27FC236}">
                    <a16:creationId xmlns:a16="http://schemas.microsoft.com/office/drawing/2014/main" id="{3CCFF1B4-37DF-DDB6-7BB8-CD9336766636}"/>
                  </a:ext>
                </a:extLst>
              </p:cNvPr>
              <p:cNvSpPr/>
              <p:nvPr/>
            </p:nvSpPr>
            <p:spPr>
              <a:xfrm>
                <a:off x="6143822" y="4528862"/>
                <a:ext cx="2347439" cy="610570"/>
              </a:xfrm>
              <a:prstGeom prst="wedgeRectCallout">
                <a:avLst>
                  <a:gd name="adj1" fmla="val 57521"/>
                  <a:gd name="adj2" fmla="val 635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IN" sz="2000" b="0" i="1" smtClean="0">
                        <a:solidFill>
                          <a:schemeClr val="tx1"/>
                        </a:solidFill>
                        <a:latin typeface="Cambria Math" panose="02040503050406030204" pitchFamily="18" charset="0"/>
                      </a:rPr>
                      <m:t>𝜖</m:t>
                    </m:r>
                  </m:oMath>
                </a14:m>
                <a:r>
                  <a:rPr lang="en-IN" sz="2000" b="0" dirty="0">
                    <a:solidFill>
                      <a:schemeClr val="tx1"/>
                    </a:solidFill>
                    <a:latin typeface="Abadi Extra Light" panose="020B0204020104020204" pitchFamily="34" charset="0"/>
                  </a:rPr>
                  <a:t>-insensitive loss</a:t>
                </a:r>
              </a:p>
              <a:p>
                <a:r>
                  <a:rPr lang="en-IN" sz="2000" dirty="0">
                    <a:solidFill>
                      <a:schemeClr val="tx1"/>
                    </a:solidFill>
                    <a:latin typeface="Abadi Extra Light" panose="020B0204020104020204" pitchFamily="34" charset="0"/>
                  </a:rPr>
                  <a:t>(a.k.a. </a:t>
                </a:r>
                <a:r>
                  <a:rPr lang="en-IN" sz="2000" dirty="0" err="1">
                    <a:solidFill>
                      <a:schemeClr val="tx1"/>
                    </a:solidFill>
                    <a:latin typeface="Abadi Extra Light" panose="020B0204020104020204" pitchFamily="34" charset="0"/>
                  </a:rPr>
                  <a:t>Vapnik</a:t>
                </a:r>
                <a:r>
                  <a:rPr lang="en-IN" sz="2000" dirty="0">
                    <a:solidFill>
                      <a:schemeClr val="tx1"/>
                    </a:solidFill>
                    <a:latin typeface="Abadi Extra Light" panose="020B0204020104020204" pitchFamily="34" charset="0"/>
                  </a:rPr>
                  <a:t> loss)</a:t>
                </a:r>
                <a:endParaRPr lang="en-IN" sz="2000" b="0" dirty="0">
                  <a:solidFill>
                    <a:schemeClr val="tx1"/>
                  </a:solidFill>
                  <a:latin typeface="Abadi Extra Light" panose="020B0204020104020204" pitchFamily="34" charset="0"/>
                </a:endParaRPr>
              </a:p>
            </p:txBody>
          </p:sp>
        </mc:Choice>
        <mc:Fallback xmlns="">
          <p:sp>
            <p:nvSpPr>
              <p:cNvPr id="36" name="Speech Bubble: Rectangle 35">
                <a:extLst>
                  <a:ext uri="{FF2B5EF4-FFF2-40B4-BE49-F238E27FC236}">
                    <a16:creationId xmlns:a16="http://schemas.microsoft.com/office/drawing/2014/main" id="{3CCFF1B4-37DF-DDB6-7BB8-CD9336766636}"/>
                  </a:ext>
                </a:extLst>
              </p:cNvPr>
              <p:cNvSpPr>
                <a:spLocks noRot="1" noChangeAspect="1" noMove="1" noResize="1" noEditPoints="1" noAdjustHandles="1" noChangeArrowheads="1" noChangeShapeType="1" noTextEdit="1"/>
              </p:cNvSpPr>
              <p:nvPr/>
            </p:nvSpPr>
            <p:spPr>
              <a:xfrm>
                <a:off x="6143822" y="4528862"/>
                <a:ext cx="2347439" cy="610570"/>
              </a:xfrm>
              <a:prstGeom prst="wedgeRectCallout">
                <a:avLst>
                  <a:gd name="adj1" fmla="val 57521"/>
                  <a:gd name="adj2" fmla="val 6353"/>
                </a:avLst>
              </a:prstGeom>
              <a:blipFill>
                <a:blip r:embed="rId6"/>
                <a:stretch>
                  <a:fillRect l="-2153" t="-10577" b="-23077"/>
                </a:stretch>
              </a:blipFill>
              <a:ln>
                <a:solidFill>
                  <a:schemeClr val="accent2"/>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Speech Bubble: Rectangle 36">
                <a:extLst>
                  <a:ext uri="{FF2B5EF4-FFF2-40B4-BE49-F238E27FC236}">
                    <a16:creationId xmlns:a16="http://schemas.microsoft.com/office/drawing/2014/main" id="{03661FBD-CAE0-1CAA-8803-521CC49BF288}"/>
                  </a:ext>
                </a:extLst>
              </p:cNvPr>
              <p:cNvSpPr/>
              <p:nvPr/>
            </p:nvSpPr>
            <p:spPr>
              <a:xfrm>
                <a:off x="2" y="4601325"/>
                <a:ext cx="2132244" cy="1424700"/>
              </a:xfrm>
              <a:prstGeom prst="wedgeRectCallout">
                <a:avLst>
                  <a:gd name="adj1" fmla="val -2287"/>
                  <a:gd name="adj2" fmla="val -6151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latin typeface="Abadi Extra Light" panose="020B0204020104020204" pitchFamily="34" charset="0"/>
                  </a:rPr>
                  <a:t>Squared loss for small errors (say up to </a:t>
                </a:r>
                <a14:m>
                  <m:oMath xmlns:m="http://schemas.openxmlformats.org/officeDocument/2006/math">
                    <m:r>
                      <a:rPr lang="en-IN" sz="1600" b="0" i="1" smtClean="0">
                        <a:solidFill>
                          <a:schemeClr val="tx1"/>
                        </a:solidFill>
                        <a:latin typeface="Cambria Math" panose="02040503050406030204" pitchFamily="18" charset="0"/>
                      </a:rPr>
                      <m:t>𝛿</m:t>
                    </m:r>
                  </m:oMath>
                </a14:m>
                <a:r>
                  <a:rPr lang="en-IN" sz="1600" dirty="0">
                    <a:solidFill>
                      <a:schemeClr val="tx1"/>
                    </a:solidFill>
                    <a:latin typeface="Abadi Extra Light" panose="020B0204020104020204" pitchFamily="34" charset="0"/>
                  </a:rPr>
                  <a:t>); absolute loss for larger errors. Good for data with outliers</a:t>
                </a:r>
              </a:p>
            </p:txBody>
          </p:sp>
        </mc:Choice>
        <mc:Fallback xmlns="">
          <p:sp>
            <p:nvSpPr>
              <p:cNvPr id="37" name="Speech Bubble: Rectangle 36">
                <a:extLst>
                  <a:ext uri="{FF2B5EF4-FFF2-40B4-BE49-F238E27FC236}">
                    <a16:creationId xmlns:a16="http://schemas.microsoft.com/office/drawing/2014/main" id="{03661FBD-CAE0-1CAA-8803-521CC49BF288}"/>
                  </a:ext>
                </a:extLst>
              </p:cNvPr>
              <p:cNvSpPr>
                <a:spLocks noRot="1" noChangeAspect="1" noMove="1" noResize="1" noEditPoints="1" noAdjustHandles="1" noChangeArrowheads="1" noChangeShapeType="1" noTextEdit="1"/>
              </p:cNvSpPr>
              <p:nvPr/>
            </p:nvSpPr>
            <p:spPr>
              <a:xfrm>
                <a:off x="2" y="4601325"/>
                <a:ext cx="2132244" cy="1424700"/>
              </a:xfrm>
              <a:prstGeom prst="wedgeRectCallout">
                <a:avLst>
                  <a:gd name="adj1" fmla="val -2287"/>
                  <a:gd name="adj2" fmla="val -61517"/>
                </a:avLst>
              </a:prstGeom>
              <a:blipFill>
                <a:blip r:embed="rId7"/>
                <a:stretch>
                  <a:fillRect l="-847" b="-377"/>
                </a:stretch>
              </a:blipFill>
              <a:ln>
                <a:solidFill>
                  <a:schemeClr val="accent2"/>
                </a:solidFill>
              </a:ln>
            </p:spPr>
            <p:txBody>
              <a:bodyPr/>
              <a:lstStyle/>
              <a:p>
                <a:r>
                  <a:rPr lang="en-IN">
                    <a:noFill/>
                  </a:rPr>
                  <a:t> </a:t>
                </a:r>
              </a:p>
            </p:txBody>
          </p:sp>
        </mc:Fallback>
      </mc:AlternateContent>
      <p:pic>
        <p:nvPicPr>
          <p:cNvPr id="38" name="Picture 37">
            <a:extLst>
              <a:ext uri="{FF2B5EF4-FFF2-40B4-BE49-F238E27FC236}">
                <a16:creationId xmlns:a16="http://schemas.microsoft.com/office/drawing/2014/main" id="{BD531BF5-9943-4087-B9DA-1520FB9D0DD2}"/>
              </a:ext>
            </a:extLst>
          </p:cNvPr>
          <p:cNvPicPr>
            <a:picLocks noChangeAspect="1"/>
          </p:cNvPicPr>
          <p:nvPr/>
        </p:nvPicPr>
        <p:blipFill>
          <a:blip r:embed="rId8" cstate="print"/>
          <a:stretch>
            <a:fillRect/>
          </a:stretch>
        </p:blipFill>
        <p:spPr>
          <a:xfrm>
            <a:off x="11108028" y="1027019"/>
            <a:ext cx="1004822" cy="965223"/>
          </a:xfrm>
          <a:prstGeom prst="rect">
            <a:avLst/>
          </a:prstGeom>
        </p:spPr>
      </p:pic>
      <p:sp>
        <p:nvSpPr>
          <p:cNvPr id="39" name="Speech Bubble: Rectangle 38">
            <a:extLst>
              <a:ext uri="{FF2B5EF4-FFF2-40B4-BE49-F238E27FC236}">
                <a16:creationId xmlns:a16="http://schemas.microsoft.com/office/drawing/2014/main" id="{C38221AE-936A-5B67-DBB7-CA3CD9F7A6CA}"/>
              </a:ext>
            </a:extLst>
          </p:cNvPr>
          <p:cNvSpPr/>
          <p:nvPr/>
        </p:nvSpPr>
        <p:spPr>
          <a:xfrm>
            <a:off x="7688900" y="857307"/>
            <a:ext cx="3441122" cy="934707"/>
          </a:xfrm>
          <a:prstGeom prst="wedgeRectCallout">
            <a:avLst>
              <a:gd name="adj1" fmla="val 59318"/>
              <a:gd name="adj2" fmla="val 28371"/>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b="0" dirty="0">
                <a:solidFill>
                  <a:schemeClr val="tx1"/>
                </a:solidFill>
                <a:latin typeface="Abadi Extra Light" panose="020B0204020104020204" pitchFamily="34" charset="0"/>
              </a:rPr>
              <a:t>Choic</a:t>
            </a:r>
            <a:r>
              <a:rPr lang="en-IN" sz="1600" dirty="0">
                <a:solidFill>
                  <a:schemeClr val="tx1"/>
                </a:solidFill>
                <a:latin typeface="Abadi Extra Light" panose="020B0204020104020204" pitchFamily="34" charset="0"/>
              </a:rPr>
              <a:t>e of loss function usually depends on the nature of the data. Also, some loss functions result in easier optimization problem than others</a:t>
            </a:r>
            <a:endParaRPr lang="en-IN" sz="1600" b="0" dirty="0">
              <a:solidFill>
                <a:schemeClr val="tx1"/>
              </a:solidFill>
              <a:latin typeface="Abadi Extra Light" panose="020B0204020104020204" pitchFamily="34"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26D4AEB-172E-7187-2861-57BF1EAE636B}"/>
                  </a:ext>
                </a:extLst>
              </p:cNvPr>
              <p:cNvSpPr txBox="1"/>
              <p:nvPr/>
            </p:nvSpPr>
            <p:spPr>
              <a:xfrm>
                <a:off x="9686137" y="5991857"/>
                <a:ext cx="1676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𝜖</m:t>
                      </m:r>
                    </m:oMath>
                  </m:oMathPara>
                </a14:m>
                <a:endParaRPr lang="en-IN" dirty="0"/>
              </a:p>
            </p:txBody>
          </p:sp>
        </mc:Choice>
        <mc:Fallback xmlns="">
          <p:sp>
            <p:nvSpPr>
              <p:cNvPr id="40" name="TextBox 39">
                <a:extLst>
                  <a:ext uri="{FF2B5EF4-FFF2-40B4-BE49-F238E27FC236}">
                    <a16:creationId xmlns:a16="http://schemas.microsoft.com/office/drawing/2014/main" id="{B26D4AEB-172E-7187-2861-57BF1EAE636B}"/>
                  </a:ext>
                </a:extLst>
              </p:cNvPr>
              <p:cNvSpPr txBox="1">
                <a:spLocks noRot="1" noChangeAspect="1" noMove="1" noResize="1" noEditPoints="1" noAdjustHandles="1" noChangeArrowheads="1" noChangeShapeType="1" noTextEdit="1"/>
              </p:cNvSpPr>
              <p:nvPr/>
            </p:nvSpPr>
            <p:spPr>
              <a:xfrm>
                <a:off x="9686137" y="5991857"/>
                <a:ext cx="167610" cy="276999"/>
              </a:xfrm>
              <a:prstGeom prst="rect">
                <a:avLst/>
              </a:prstGeom>
              <a:blipFill>
                <a:blip r:embed="rId9"/>
                <a:stretch>
                  <a:fillRect l="-22222" r="-1851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A6F2B05-C9CD-686A-9886-5C3D4D80F3B5}"/>
                  </a:ext>
                </a:extLst>
              </p:cNvPr>
              <p:cNvSpPr txBox="1"/>
              <p:nvPr/>
            </p:nvSpPr>
            <p:spPr>
              <a:xfrm>
                <a:off x="8902816" y="6000892"/>
                <a:ext cx="2445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m:t>
                      </m:r>
                      <m:r>
                        <a:rPr lang="en-IN" i="1">
                          <a:latin typeface="Cambria Math" panose="02040503050406030204" pitchFamily="18" charset="0"/>
                        </a:rPr>
                        <m:t>𝜖</m:t>
                      </m:r>
                    </m:oMath>
                  </m:oMathPara>
                </a14:m>
                <a:endParaRPr lang="en-IN" dirty="0"/>
              </a:p>
            </p:txBody>
          </p:sp>
        </mc:Choice>
        <mc:Fallback xmlns="">
          <p:sp>
            <p:nvSpPr>
              <p:cNvPr id="41" name="TextBox 40">
                <a:extLst>
                  <a:ext uri="{FF2B5EF4-FFF2-40B4-BE49-F238E27FC236}">
                    <a16:creationId xmlns:a16="http://schemas.microsoft.com/office/drawing/2014/main" id="{FA6F2B05-C9CD-686A-9886-5C3D4D80F3B5}"/>
                  </a:ext>
                </a:extLst>
              </p:cNvPr>
              <p:cNvSpPr txBox="1">
                <a:spLocks noRot="1" noChangeAspect="1" noMove="1" noResize="1" noEditPoints="1" noAdjustHandles="1" noChangeArrowheads="1" noChangeShapeType="1" noTextEdit="1"/>
              </p:cNvSpPr>
              <p:nvPr/>
            </p:nvSpPr>
            <p:spPr>
              <a:xfrm>
                <a:off x="8902816" y="6000892"/>
                <a:ext cx="244554" cy="276999"/>
              </a:xfrm>
              <a:prstGeom prst="rect">
                <a:avLst/>
              </a:prstGeom>
              <a:blipFill>
                <a:blip r:embed="rId10"/>
                <a:stretch>
                  <a:fillRect l="-14634" r="-3658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15C9BA3-D728-F8A0-B818-C4F23CDA7570}"/>
                  </a:ext>
                </a:extLst>
              </p:cNvPr>
              <p:cNvSpPr txBox="1"/>
              <p:nvPr/>
            </p:nvSpPr>
            <p:spPr>
              <a:xfrm>
                <a:off x="3816933" y="5749486"/>
                <a:ext cx="1853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𝛿</m:t>
                      </m:r>
                    </m:oMath>
                  </m:oMathPara>
                </a14:m>
                <a:endParaRPr lang="en-IN" dirty="0"/>
              </a:p>
            </p:txBody>
          </p:sp>
        </mc:Choice>
        <mc:Fallback xmlns="">
          <p:sp>
            <p:nvSpPr>
              <p:cNvPr id="42" name="TextBox 41">
                <a:extLst>
                  <a:ext uri="{FF2B5EF4-FFF2-40B4-BE49-F238E27FC236}">
                    <a16:creationId xmlns:a16="http://schemas.microsoft.com/office/drawing/2014/main" id="{215C9BA3-D728-F8A0-B818-C4F23CDA7570}"/>
                  </a:ext>
                </a:extLst>
              </p:cNvPr>
              <p:cNvSpPr txBox="1">
                <a:spLocks noRot="1" noChangeAspect="1" noMove="1" noResize="1" noEditPoints="1" noAdjustHandles="1" noChangeArrowheads="1" noChangeShapeType="1" noTextEdit="1"/>
              </p:cNvSpPr>
              <p:nvPr/>
            </p:nvSpPr>
            <p:spPr>
              <a:xfrm>
                <a:off x="3816933" y="5749486"/>
                <a:ext cx="185371" cy="276999"/>
              </a:xfrm>
              <a:prstGeom prst="rect">
                <a:avLst/>
              </a:prstGeom>
              <a:blipFill>
                <a:blip r:embed="rId11"/>
                <a:stretch>
                  <a:fillRect l="-32258" r="-22581" b="-6522"/>
                </a:stretch>
              </a:blipFill>
            </p:spPr>
            <p:txBody>
              <a:bodyPr/>
              <a:lstStyle/>
              <a:p>
                <a:r>
                  <a:rPr lang="en-IN">
                    <a:noFill/>
                  </a:rPr>
                  <a:t> </a:t>
                </a:r>
              </a:p>
            </p:txBody>
          </p:sp>
        </mc:Fallback>
      </mc:AlternateContent>
      <p:sp>
        <p:nvSpPr>
          <p:cNvPr id="43" name="Line 7">
            <a:extLst>
              <a:ext uri="{FF2B5EF4-FFF2-40B4-BE49-F238E27FC236}">
                <a16:creationId xmlns:a16="http://schemas.microsoft.com/office/drawing/2014/main" id="{27677471-25FA-7B48-4C9B-BE87269D3EF3}"/>
              </a:ext>
            </a:extLst>
          </p:cNvPr>
          <p:cNvSpPr>
            <a:spLocks noChangeShapeType="1"/>
          </p:cNvSpPr>
          <p:nvPr/>
        </p:nvSpPr>
        <p:spPr bwMode="auto">
          <a:xfrm flipV="1">
            <a:off x="3936110" y="4741175"/>
            <a:ext cx="763691" cy="731309"/>
          </a:xfrm>
          <a:prstGeom prst="line">
            <a:avLst/>
          </a:prstGeom>
          <a:noFill/>
          <a:ln w="57240" cap="flat">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C908149-28D2-9293-B7FE-04DC4A2E0834}"/>
                  </a:ext>
                </a:extLst>
              </p:cNvPr>
              <p:cNvSpPr txBox="1"/>
              <p:nvPr/>
            </p:nvSpPr>
            <p:spPr>
              <a:xfrm>
                <a:off x="2743738" y="5742886"/>
                <a:ext cx="2623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m:t>
                      </m:r>
                      <m:r>
                        <a:rPr lang="en-IN" b="0" i="1" smtClean="0">
                          <a:latin typeface="Cambria Math" panose="02040503050406030204" pitchFamily="18" charset="0"/>
                        </a:rPr>
                        <m:t>𝛿</m:t>
                      </m:r>
                    </m:oMath>
                  </m:oMathPara>
                </a14:m>
                <a:endParaRPr lang="en-IN" dirty="0"/>
              </a:p>
            </p:txBody>
          </p:sp>
        </mc:Choice>
        <mc:Fallback xmlns="">
          <p:sp>
            <p:nvSpPr>
              <p:cNvPr id="44" name="TextBox 43">
                <a:extLst>
                  <a:ext uri="{FF2B5EF4-FFF2-40B4-BE49-F238E27FC236}">
                    <a16:creationId xmlns:a16="http://schemas.microsoft.com/office/drawing/2014/main" id="{2C908149-28D2-9293-B7FE-04DC4A2E0834}"/>
                  </a:ext>
                </a:extLst>
              </p:cNvPr>
              <p:cNvSpPr txBox="1">
                <a:spLocks noRot="1" noChangeAspect="1" noMove="1" noResize="1" noEditPoints="1" noAdjustHandles="1" noChangeArrowheads="1" noChangeShapeType="1" noTextEdit="1"/>
              </p:cNvSpPr>
              <p:nvPr/>
            </p:nvSpPr>
            <p:spPr>
              <a:xfrm>
                <a:off x="2743738" y="5742886"/>
                <a:ext cx="262316" cy="276999"/>
              </a:xfrm>
              <a:prstGeom prst="rect">
                <a:avLst/>
              </a:prstGeom>
              <a:blipFill>
                <a:blip r:embed="rId12"/>
                <a:stretch>
                  <a:fillRect l="-13953" r="-44186" b="-652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Speech Bubble: Rectangle 44">
                <a:extLst>
                  <a:ext uri="{FF2B5EF4-FFF2-40B4-BE49-F238E27FC236}">
                    <a16:creationId xmlns:a16="http://schemas.microsoft.com/office/drawing/2014/main" id="{0D4C0501-4C2A-8ACC-286E-1E4BE97A5200}"/>
                  </a:ext>
                </a:extLst>
              </p:cNvPr>
              <p:cNvSpPr/>
              <p:nvPr/>
            </p:nvSpPr>
            <p:spPr>
              <a:xfrm>
                <a:off x="5879917" y="5272824"/>
                <a:ext cx="2620443" cy="753201"/>
              </a:xfrm>
              <a:prstGeom prst="wedgeRectCallout">
                <a:avLst>
                  <a:gd name="adj1" fmla="val -149"/>
                  <a:gd name="adj2" fmla="val -6454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latin typeface="Abadi Extra Light" panose="020B0204020104020204" pitchFamily="34" charset="0"/>
                  </a:rPr>
                  <a:t>Zero loss for small errors (say up to </a:t>
                </a:r>
                <a14:m>
                  <m:oMath xmlns:m="http://schemas.openxmlformats.org/officeDocument/2006/math">
                    <m:r>
                      <a:rPr lang="en-IN" sz="1600" b="0" i="1" smtClean="0">
                        <a:solidFill>
                          <a:schemeClr val="tx1"/>
                        </a:solidFill>
                        <a:latin typeface="Cambria Math" panose="02040503050406030204" pitchFamily="18" charset="0"/>
                      </a:rPr>
                      <m:t>𝜖</m:t>
                    </m:r>
                  </m:oMath>
                </a14:m>
                <a:r>
                  <a:rPr lang="en-IN" sz="1600" dirty="0">
                    <a:solidFill>
                      <a:schemeClr val="tx1"/>
                    </a:solidFill>
                    <a:latin typeface="Abadi Extra Light" panose="020B0204020104020204" pitchFamily="34" charset="0"/>
                  </a:rPr>
                  <a:t>); absolute loss for larger errors</a:t>
                </a:r>
              </a:p>
            </p:txBody>
          </p:sp>
        </mc:Choice>
        <mc:Fallback xmlns="">
          <p:sp>
            <p:nvSpPr>
              <p:cNvPr id="45" name="Speech Bubble: Rectangle 44">
                <a:extLst>
                  <a:ext uri="{FF2B5EF4-FFF2-40B4-BE49-F238E27FC236}">
                    <a16:creationId xmlns:a16="http://schemas.microsoft.com/office/drawing/2014/main" id="{0D4C0501-4C2A-8ACC-286E-1E4BE97A5200}"/>
                  </a:ext>
                </a:extLst>
              </p:cNvPr>
              <p:cNvSpPr>
                <a:spLocks noRot="1" noChangeAspect="1" noMove="1" noResize="1" noEditPoints="1" noAdjustHandles="1" noChangeArrowheads="1" noChangeShapeType="1" noTextEdit="1"/>
              </p:cNvSpPr>
              <p:nvPr/>
            </p:nvSpPr>
            <p:spPr>
              <a:xfrm>
                <a:off x="5879917" y="5272824"/>
                <a:ext cx="2620443" cy="753201"/>
              </a:xfrm>
              <a:prstGeom prst="wedgeRectCallout">
                <a:avLst>
                  <a:gd name="adj1" fmla="val -149"/>
                  <a:gd name="adj2" fmla="val -64547"/>
                </a:avLst>
              </a:prstGeom>
              <a:blipFill>
                <a:blip r:embed="rId13"/>
                <a:stretch>
                  <a:fillRect l="-924" r="-1386" b="-10884"/>
                </a:stretch>
              </a:blipFill>
              <a:ln>
                <a:solidFill>
                  <a:schemeClr val="accent2"/>
                </a:solidFill>
              </a:ln>
            </p:spPr>
            <p:txBody>
              <a:bodyPr/>
              <a:lstStyle/>
              <a:p>
                <a:r>
                  <a:rPr lang="en-IN">
                    <a:noFill/>
                  </a:rPr>
                  <a:t> </a:t>
                </a:r>
              </a:p>
            </p:txBody>
          </p:sp>
        </mc:Fallback>
      </mc:AlternateContent>
      <p:sp>
        <p:nvSpPr>
          <p:cNvPr id="46" name="Speech Bubble: Rectangle 45">
            <a:extLst>
              <a:ext uri="{FF2B5EF4-FFF2-40B4-BE49-F238E27FC236}">
                <a16:creationId xmlns:a16="http://schemas.microsoft.com/office/drawing/2014/main" id="{0030CA68-B34E-B25C-ECD6-F07A45102ABD}"/>
              </a:ext>
            </a:extLst>
          </p:cNvPr>
          <p:cNvSpPr/>
          <p:nvPr/>
        </p:nvSpPr>
        <p:spPr>
          <a:xfrm>
            <a:off x="5646223" y="2398298"/>
            <a:ext cx="2395178" cy="1558587"/>
          </a:xfrm>
          <a:prstGeom prst="wedgeRectCallout">
            <a:avLst>
              <a:gd name="adj1" fmla="val 4014"/>
              <a:gd name="adj2" fmla="val -6974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b="0" dirty="0">
                <a:solidFill>
                  <a:schemeClr val="tx1"/>
                </a:solidFill>
                <a:latin typeface="Abadi Extra Light" panose="020B0204020104020204" pitchFamily="34" charset="0"/>
              </a:rPr>
              <a:t>Grows more slowly than squared loss. Thus better suited when data has some outliers (inputs </a:t>
            </a:r>
            <a:r>
              <a:rPr lang="en-IN" sz="1600" dirty="0">
                <a:solidFill>
                  <a:schemeClr val="tx1"/>
                </a:solidFill>
                <a:latin typeface="Abadi Extra Light" panose="020B0204020104020204" pitchFamily="34" charset="0"/>
              </a:rPr>
              <a:t>on which model makes </a:t>
            </a:r>
            <a:r>
              <a:rPr lang="en-IN" sz="1600" b="0" dirty="0">
                <a:solidFill>
                  <a:schemeClr val="tx1"/>
                </a:solidFill>
                <a:latin typeface="Abadi Extra Light" panose="020B0204020104020204" pitchFamily="34" charset="0"/>
              </a:rPr>
              <a:t>large errors)</a:t>
            </a:r>
          </a:p>
        </p:txBody>
      </p:sp>
      <p:sp>
        <p:nvSpPr>
          <p:cNvPr id="47" name="Speech Bubble: Rectangle 46">
            <a:extLst>
              <a:ext uri="{FF2B5EF4-FFF2-40B4-BE49-F238E27FC236}">
                <a16:creationId xmlns:a16="http://schemas.microsoft.com/office/drawing/2014/main" id="{FBFD4EDC-A23C-2D03-8DA9-4807EFB40DCA}"/>
              </a:ext>
            </a:extLst>
          </p:cNvPr>
          <p:cNvSpPr/>
          <p:nvPr/>
        </p:nvSpPr>
        <p:spPr>
          <a:xfrm>
            <a:off x="1" y="2220008"/>
            <a:ext cx="2253266" cy="1025144"/>
          </a:xfrm>
          <a:prstGeom prst="wedgeRectCallout">
            <a:avLst>
              <a:gd name="adj1" fmla="val -302"/>
              <a:gd name="adj2" fmla="val -65914"/>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latin typeface="Abadi Extra Light" panose="020B0204020104020204" pitchFamily="34" charset="0"/>
              </a:rPr>
              <a:t>Very commonly used for regression. Leads to an easy-to-solve optimization problem</a:t>
            </a:r>
          </a:p>
        </p:txBody>
      </p:sp>
      <p:sp>
        <p:nvSpPr>
          <p:cNvPr id="48" name="Speech Bubble: Rectangle 47">
            <a:extLst>
              <a:ext uri="{FF2B5EF4-FFF2-40B4-BE49-F238E27FC236}">
                <a16:creationId xmlns:a16="http://schemas.microsoft.com/office/drawing/2014/main" id="{9C527ECF-2836-147C-17BA-FDB7AF0C7A02}"/>
              </a:ext>
            </a:extLst>
          </p:cNvPr>
          <p:cNvSpPr/>
          <p:nvPr/>
        </p:nvSpPr>
        <p:spPr>
          <a:xfrm>
            <a:off x="10112944" y="5083487"/>
            <a:ext cx="2079056" cy="726965"/>
          </a:xfrm>
          <a:prstGeom prst="wedgeRectCallout">
            <a:avLst>
              <a:gd name="adj1" fmla="val -44047"/>
              <a:gd name="adj2" fmla="val -6964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latin typeface="Abadi Extra Light" panose="020B0204020104020204" pitchFamily="34" charset="0"/>
              </a:rPr>
              <a:t>Note: Can also use squared loss instead of absolute loss</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D4415C4-5326-59A4-8286-32D74F6E0EF7}"/>
                  </a:ext>
                </a:extLst>
              </p:cNvPr>
              <p:cNvSpPr txBox="1"/>
              <p:nvPr/>
            </p:nvSpPr>
            <p:spPr>
              <a:xfrm>
                <a:off x="4236539" y="5753672"/>
                <a:ext cx="1104611" cy="276999"/>
              </a:xfrm>
              <a:prstGeom prst="rect">
                <a:avLst/>
              </a:prstGeom>
              <a:noFill/>
            </p:spPr>
            <p:txBody>
              <a:bodyPr wrap="square" lIns="0" tIns="0" rIns="0" bIns="0" rtlCol="0">
                <a:spAutoFit/>
              </a:bodyPr>
              <a:lstStyle/>
              <a:p>
                <a14:m>
                  <m:oMath xmlns:m="http://schemas.openxmlformats.org/officeDocument/2006/math">
                    <m:sSub>
                      <m:sSubPr>
                        <m:ctrlPr>
                          <a:rPr lang="en-IN" i="1" smtClean="0">
                            <a:latin typeface="Cambria Math" panose="02040503050406030204" pitchFamily="18" charset="0"/>
                          </a:rPr>
                        </m:ctrlPr>
                      </m:sSub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𝑛</m:t>
                            </m:r>
                          </m:sub>
                        </m:sSub>
                        <m:r>
                          <a:rPr lang="en-IN" b="0" i="1" smtClean="0">
                            <a:latin typeface="Cambria Math" panose="02040503050406030204" pitchFamily="18" charset="0"/>
                          </a:rPr>
                          <m:t>− </m:t>
                        </m:r>
                        <m:r>
                          <a:rPr lang="en-IN" b="0" i="1" smtClean="0">
                            <a:latin typeface="Cambria Math" panose="02040503050406030204" pitchFamily="18" charset="0"/>
                          </a:rPr>
                          <m:t>𝑓</m:t>
                        </m:r>
                        <m:r>
                          <a:rPr lang="en-IN" b="0" i="1" smtClean="0">
                            <a:latin typeface="Cambria Math" panose="02040503050406030204" pitchFamily="18" charset="0"/>
                          </a:rPr>
                          <m:t>(</m:t>
                        </m:r>
                        <m:r>
                          <a:rPr lang="en-IN" b="1" i="1" smtClean="0">
                            <a:latin typeface="Cambria Math" panose="02040503050406030204" pitchFamily="18" charset="0"/>
                          </a:rPr>
                          <m:t>𝒙</m:t>
                        </m:r>
                      </m:e>
                      <m:sub>
                        <m:r>
                          <a:rPr lang="en-IN" i="1">
                            <a:latin typeface="Cambria Math" panose="02040503050406030204" pitchFamily="18" charset="0"/>
                          </a:rPr>
                          <m:t>𝑛</m:t>
                        </m:r>
                      </m:sub>
                    </m:sSub>
                  </m:oMath>
                </a14:m>
                <a:r>
                  <a:rPr lang="en-IN" dirty="0"/>
                  <a:t>)</a:t>
                </a:r>
              </a:p>
            </p:txBody>
          </p:sp>
        </mc:Choice>
        <mc:Fallback xmlns="">
          <p:sp>
            <p:nvSpPr>
              <p:cNvPr id="49" name="TextBox 48">
                <a:extLst>
                  <a:ext uri="{FF2B5EF4-FFF2-40B4-BE49-F238E27FC236}">
                    <a16:creationId xmlns:a16="http://schemas.microsoft.com/office/drawing/2014/main" id="{4D4415C4-5326-59A4-8286-32D74F6E0EF7}"/>
                  </a:ext>
                </a:extLst>
              </p:cNvPr>
              <p:cNvSpPr txBox="1">
                <a:spLocks noRot="1" noChangeAspect="1" noMove="1" noResize="1" noEditPoints="1" noAdjustHandles="1" noChangeArrowheads="1" noChangeShapeType="1" noTextEdit="1"/>
              </p:cNvSpPr>
              <p:nvPr/>
            </p:nvSpPr>
            <p:spPr>
              <a:xfrm>
                <a:off x="4236539" y="5753672"/>
                <a:ext cx="1104611" cy="276999"/>
              </a:xfrm>
              <a:prstGeom prst="rect">
                <a:avLst/>
              </a:prstGeom>
              <a:blipFill>
                <a:blip r:embed="rId14"/>
                <a:stretch>
                  <a:fillRect l="-7735" t="-28889" r="-12707" b="-51111"/>
                </a:stretch>
              </a:blipFill>
            </p:spPr>
            <p:txBody>
              <a:bodyPr/>
              <a:lstStyle/>
              <a:p>
                <a:r>
                  <a:rPr lang="en-IN">
                    <a:noFill/>
                  </a:rPr>
                  <a:t> </a:t>
                </a:r>
              </a:p>
            </p:txBody>
          </p:sp>
        </mc:Fallback>
      </mc:AlternateContent>
      <p:sp>
        <p:nvSpPr>
          <p:cNvPr id="50" name="Line 4">
            <a:extLst>
              <a:ext uri="{FF2B5EF4-FFF2-40B4-BE49-F238E27FC236}">
                <a16:creationId xmlns:a16="http://schemas.microsoft.com/office/drawing/2014/main" id="{E971F852-2162-631C-FCC6-1BDA8F442518}"/>
              </a:ext>
            </a:extLst>
          </p:cNvPr>
          <p:cNvSpPr>
            <a:spLocks noChangeShapeType="1"/>
          </p:cNvSpPr>
          <p:nvPr/>
        </p:nvSpPr>
        <p:spPr bwMode="auto">
          <a:xfrm flipV="1">
            <a:off x="7775161" y="3633230"/>
            <a:ext cx="2853017" cy="35842"/>
          </a:xfrm>
          <a:prstGeom prst="line">
            <a:avLst/>
          </a:prstGeom>
          <a:noFill/>
          <a:ln w="5724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BAAE160-8CF8-9C44-74E7-FDB2D2342B0E}"/>
                  </a:ext>
                </a:extLst>
              </p:cNvPr>
              <p:cNvSpPr txBox="1"/>
              <p:nvPr/>
            </p:nvSpPr>
            <p:spPr>
              <a:xfrm>
                <a:off x="9984265" y="3648045"/>
                <a:ext cx="1104611" cy="276999"/>
              </a:xfrm>
              <a:prstGeom prst="rect">
                <a:avLst/>
              </a:prstGeom>
              <a:noFill/>
            </p:spPr>
            <p:txBody>
              <a:bodyPr wrap="square" lIns="0" tIns="0" rIns="0" bIns="0" rtlCol="0">
                <a:spAutoFit/>
              </a:bodyPr>
              <a:lstStyle/>
              <a:p>
                <a14:m>
                  <m:oMath xmlns:m="http://schemas.openxmlformats.org/officeDocument/2006/math">
                    <m:sSub>
                      <m:sSubPr>
                        <m:ctrlPr>
                          <a:rPr lang="en-IN" i="1" smtClean="0">
                            <a:latin typeface="Cambria Math" panose="02040503050406030204" pitchFamily="18" charset="0"/>
                          </a:rPr>
                        </m:ctrlPr>
                      </m:sSub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𝑛</m:t>
                            </m:r>
                          </m:sub>
                        </m:sSub>
                        <m:r>
                          <a:rPr lang="en-IN" b="0" i="1" smtClean="0">
                            <a:latin typeface="Cambria Math" panose="02040503050406030204" pitchFamily="18" charset="0"/>
                          </a:rPr>
                          <m:t>− </m:t>
                        </m:r>
                        <m:r>
                          <a:rPr lang="en-IN" b="0" i="1" smtClean="0">
                            <a:latin typeface="Cambria Math" panose="02040503050406030204" pitchFamily="18" charset="0"/>
                          </a:rPr>
                          <m:t>𝑓</m:t>
                        </m:r>
                        <m:r>
                          <a:rPr lang="en-IN" b="0" i="1" smtClean="0">
                            <a:latin typeface="Cambria Math" panose="02040503050406030204" pitchFamily="18" charset="0"/>
                          </a:rPr>
                          <m:t>(</m:t>
                        </m:r>
                        <m:r>
                          <a:rPr lang="en-IN" b="1" i="1" smtClean="0">
                            <a:latin typeface="Cambria Math" panose="02040503050406030204" pitchFamily="18" charset="0"/>
                          </a:rPr>
                          <m:t>𝒙</m:t>
                        </m:r>
                      </m:e>
                      <m:sub>
                        <m:r>
                          <a:rPr lang="en-IN" i="1">
                            <a:latin typeface="Cambria Math" panose="02040503050406030204" pitchFamily="18" charset="0"/>
                          </a:rPr>
                          <m:t>𝑛</m:t>
                        </m:r>
                      </m:sub>
                    </m:sSub>
                  </m:oMath>
                </a14:m>
                <a:r>
                  <a:rPr lang="en-IN" dirty="0"/>
                  <a:t>)</a:t>
                </a:r>
              </a:p>
            </p:txBody>
          </p:sp>
        </mc:Choice>
        <mc:Fallback xmlns="">
          <p:sp>
            <p:nvSpPr>
              <p:cNvPr id="51" name="TextBox 50">
                <a:extLst>
                  <a:ext uri="{FF2B5EF4-FFF2-40B4-BE49-F238E27FC236}">
                    <a16:creationId xmlns:a16="http://schemas.microsoft.com/office/drawing/2014/main" id="{3BAAE160-8CF8-9C44-74E7-FDB2D2342B0E}"/>
                  </a:ext>
                </a:extLst>
              </p:cNvPr>
              <p:cNvSpPr txBox="1">
                <a:spLocks noRot="1" noChangeAspect="1" noMove="1" noResize="1" noEditPoints="1" noAdjustHandles="1" noChangeArrowheads="1" noChangeShapeType="1" noTextEdit="1"/>
              </p:cNvSpPr>
              <p:nvPr/>
            </p:nvSpPr>
            <p:spPr>
              <a:xfrm>
                <a:off x="9984265" y="3648045"/>
                <a:ext cx="1104611" cy="276999"/>
              </a:xfrm>
              <a:prstGeom prst="rect">
                <a:avLst/>
              </a:prstGeom>
              <a:blipFill>
                <a:blip r:embed="rId15"/>
                <a:stretch>
                  <a:fillRect l="-7735" t="-28261" r="-12707" b="-5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A50B9EC-00EB-8980-2879-2CB6A154A856}"/>
                  </a:ext>
                </a:extLst>
              </p:cNvPr>
              <p:cNvSpPr txBox="1"/>
              <p:nvPr/>
            </p:nvSpPr>
            <p:spPr>
              <a:xfrm>
                <a:off x="10137650" y="6014831"/>
                <a:ext cx="1104611" cy="276999"/>
              </a:xfrm>
              <a:prstGeom prst="rect">
                <a:avLst/>
              </a:prstGeom>
              <a:noFill/>
            </p:spPr>
            <p:txBody>
              <a:bodyPr wrap="square" lIns="0" tIns="0" rIns="0" bIns="0" rtlCol="0">
                <a:spAutoFit/>
              </a:bodyPr>
              <a:lstStyle/>
              <a:p>
                <a14:m>
                  <m:oMath xmlns:m="http://schemas.openxmlformats.org/officeDocument/2006/math">
                    <m:sSub>
                      <m:sSubPr>
                        <m:ctrlPr>
                          <a:rPr lang="en-IN" i="1" smtClean="0">
                            <a:latin typeface="Cambria Math" panose="02040503050406030204" pitchFamily="18" charset="0"/>
                          </a:rPr>
                        </m:ctrlPr>
                      </m:sSub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𝑛</m:t>
                            </m:r>
                          </m:sub>
                        </m:sSub>
                        <m:r>
                          <a:rPr lang="en-IN" b="0" i="1" smtClean="0">
                            <a:latin typeface="Cambria Math" panose="02040503050406030204" pitchFamily="18" charset="0"/>
                          </a:rPr>
                          <m:t>− </m:t>
                        </m:r>
                        <m:r>
                          <a:rPr lang="en-IN" b="0" i="1" smtClean="0">
                            <a:latin typeface="Cambria Math" panose="02040503050406030204" pitchFamily="18" charset="0"/>
                          </a:rPr>
                          <m:t>𝑓</m:t>
                        </m:r>
                        <m:r>
                          <a:rPr lang="en-IN" b="0" i="1" smtClean="0">
                            <a:latin typeface="Cambria Math" panose="02040503050406030204" pitchFamily="18" charset="0"/>
                          </a:rPr>
                          <m:t>(</m:t>
                        </m:r>
                        <m:r>
                          <a:rPr lang="en-IN" b="1" i="1" smtClean="0">
                            <a:latin typeface="Cambria Math" panose="02040503050406030204" pitchFamily="18" charset="0"/>
                          </a:rPr>
                          <m:t>𝒙</m:t>
                        </m:r>
                      </m:e>
                      <m:sub>
                        <m:r>
                          <a:rPr lang="en-IN" i="1">
                            <a:latin typeface="Cambria Math" panose="02040503050406030204" pitchFamily="18" charset="0"/>
                          </a:rPr>
                          <m:t>𝑛</m:t>
                        </m:r>
                      </m:sub>
                    </m:sSub>
                  </m:oMath>
                </a14:m>
                <a:r>
                  <a:rPr lang="en-IN" dirty="0"/>
                  <a:t>)</a:t>
                </a:r>
              </a:p>
            </p:txBody>
          </p:sp>
        </mc:Choice>
        <mc:Fallback xmlns="">
          <p:sp>
            <p:nvSpPr>
              <p:cNvPr id="52" name="TextBox 51">
                <a:extLst>
                  <a:ext uri="{FF2B5EF4-FFF2-40B4-BE49-F238E27FC236}">
                    <a16:creationId xmlns:a16="http://schemas.microsoft.com/office/drawing/2014/main" id="{DA50B9EC-00EB-8980-2879-2CB6A154A856}"/>
                  </a:ext>
                </a:extLst>
              </p:cNvPr>
              <p:cNvSpPr txBox="1">
                <a:spLocks noRot="1" noChangeAspect="1" noMove="1" noResize="1" noEditPoints="1" noAdjustHandles="1" noChangeArrowheads="1" noChangeShapeType="1" noTextEdit="1"/>
              </p:cNvSpPr>
              <p:nvPr/>
            </p:nvSpPr>
            <p:spPr>
              <a:xfrm>
                <a:off x="10137650" y="6014831"/>
                <a:ext cx="1104611" cy="276999"/>
              </a:xfrm>
              <a:prstGeom prst="rect">
                <a:avLst/>
              </a:prstGeom>
              <a:blipFill>
                <a:blip r:embed="rId16"/>
                <a:stretch>
                  <a:fillRect l="-7735" t="-28889" r="-12707" b="-51111"/>
                </a:stretch>
              </a:blipFill>
            </p:spPr>
            <p:txBody>
              <a:bodyPr/>
              <a:lstStyle/>
              <a:p>
                <a:r>
                  <a:rPr lang="en-IN">
                    <a:noFill/>
                  </a:rPr>
                  <a:t> </a:t>
                </a:r>
              </a:p>
            </p:txBody>
          </p:sp>
        </mc:Fallback>
      </mc:AlternateContent>
      <p:sp>
        <p:nvSpPr>
          <p:cNvPr id="53" name="Line 4">
            <a:extLst>
              <a:ext uri="{FF2B5EF4-FFF2-40B4-BE49-F238E27FC236}">
                <a16:creationId xmlns:a16="http://schemas.microsoft.com/office/drawing/2014/main" id="{106B8CB0-C101-26A0-FE07-B499FE252637}"/>
              </a:ext>
            </a:extLst>
          </p:cNvPr>
          <p:cNvSpPr>
            <a:spLocks noChangeShapeType="1"/>
          </p:cNvSpPr>
          <p:nvPr/>
        </p:nvSpPr>
        <p:spPr bwMode="auto">
          <a:xfrm flipV="1">
            <a:off x="7970512" y="5990183"/>
            <a:ext cx="2853017" cy="35842"/>
          </a:xfrm>
          <a:prstGeom prst="line">
            <a:avLst/>
          </a:prstGeom>
          <a:noFill/>
          <a:ln w="5724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54" name="Line 4">
            <a:extLst>
              <a:ext uri="{FF2B5EF4-FFF2-40B4-BE49-F238E27FC236}">
                <a16:creationId xmlns:a16="http://schemas.microsoft.com/office/drawing/2014/main" id="{178D046F-FCD0-5CFE-1EBF-A809B47FADE1}"/>
              </a:ext>
            </a:extLst>
          </p:cNvPr>
          <p:cNvSpPr>
            <a:spLocks noChangeShapeType="1"/>
          </p:cNvSpPr>
          <p:nvPr/>
        </p:nvSpPr>
        <p:spPr bwMode="auto">
          <a:xfrm flipV="1">
            <a:off x="1948286" y="5725735"/>
            <a:ext cx="2853017" cy="35842"/>
          </a:xfrm>
          <a:prstGeom prst="line">
            <a:avLst/>
          </a:prstGeom>
          <a:noFill/>
          <a:ln w="5724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55" name="TextBox 54">
            <a:extLst>
              <a:ext uri="{FF2B5EF4-FFF2-40B4-BE49-F238E27FC236}">
                <a16:creationId xmlns:a16="http://schemas.microsoft.com/office/drawing/2014/main" id="{2D840370-9AE0-3FD0-6B4B-6EEBFAFEFCB2}"/>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Linear Regression</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427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down)">
                                      <p:cBhvr>
                                        <p:cTn id="12" dur="500"/>
                                        <p:tgtEl>
                                          <p:spTgt spid="3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down)">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down)">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down)">
                                      <p:cBhvr>
                                        <p:cTn id="51" dur="500"/>
                                        <p:tgtEl>
                                          <p:spTgt spid="15"/>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down)">
                                      <p:cBhvr>
                                        <p:cTn id="54" dur="500"/>
                                        <p:tgtEl>
                                          <p:spTgt spid="1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down)">
                                      <p:cBhvr>
                                        <p:cTn id="57" dur="500"/>
                                        <p:tgtEl>
                                          <p:spTgt spid="17"/>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down)">
                                      <p:cBhvr>
                                        <p:cTn id="63" dur="500"/>
                                        <p:tgtEl>
                                          <p:spTgt spid="2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wipe(down)">
                                      <p:cBhvr>
                                        <p:cTn id="66" dur="500"/>
                                        <p:tgtEl>
                                          <p:spTgt spid="34"/>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down)">
                                      <p:cBhvr>
                                        <p:cTn id="69" dur="500"/>
                                        <p:tgtEl>
                                          <p:spTgt spid="50"/>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wipe(down)">
                                      <p:cBhvr>
                                        <p:cTn id="72" dur="500"/>
                                        <p:tgtEl>
                                          <p:spTgt spid="5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down)">
                                      <p:cBhvr>
                                        <p:cTn id="77" dur="500"/>
                                        <p:tgtEl>
                                          <p:spTgt spid="4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down)">
                                      <p:cBhvr>
                                        <p:cTn id="82" dur="500"/>
                                        <p:tgtEl>
                                          <p:spTgt spid="18"/>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wipe(down)">
                                      <p:cBhvr>
                                        <p:cTn id="85" dur="500"/>
                                        <p:tgtEl>
                                          <p:spTgt spid="25"/>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down)">
                                      <p:cBhvr>
                                        <p:cTn id="88" dur="500"/>
                                        <p:tgtEl>
                                          <p:spTgt spid="26"/>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down)">
                                      <p:cBhvr>
                                        <p:cTn id="91" dur="500"/>
                                        <p:tgtEl>
                                          <p:spTgt spid="27"/>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wipe(down)">
                                      <p:cBhvr>
                                        <p:cTn id="94" dur="500"/>
                                        <p:tgtEl>
                                          <p:spTgt spid="19"/>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down)">
                                      <p:cBhvr>
                                        <p:cTn id="97" dur="500"/>
                                        <p:tgtEl>
                                          <p:spTgt spid="28"/>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down)">
                                      <p:cBhvr>
                                        <p:cTn id="100" dur="500"/>
                                        <p:tgtEl>
                                          <p:spTgt spid="29"/>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wipe(down)">
                                      <p:cBhvr>
                                        <p:cTn id="103" dur="500"/>
                                        <p:tgtEl>
                                          <p:spTgt spid="35"/>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wipe(down)">
                                      <p:cBhvr>
                                        <p:cTn id="106" dur="500"/>
                                        <p:tgtEl>
                                          <p:spTgt spid="42"/>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43"/>
                                        </p:tgtEl>
                                        <p:attrNameLst>
                                          <p:attrName>style.visibility</p:attrName>
                                        </p:attrNameLst>
                                      </p:cBhvr>
                                      <p:to>
                                        <p:strVal val="visible"/>
                                      </p:to>
                                    </p:set>
                                    <p:animEffect transition="in" filter="wipe(down)">
                                      <p:cBhvr>
                                        <p:cTn id="109" dur="500"/>
                                        <p:tgtEl>
                                          <p:spTgt spid="43"/>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wipe(down)">
                                      <p:cBhvr>
                                        <p:cTn id="112" dur="500"/>
                                        <p:tgtEl>
                                          <p:spTgt spid="44"/>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wipe(down)">
                                      <p:cBhvr>
                                        <p:cTn id="115" dur="500"/>
                                        <p:tgtEl>
                                          <p:spTgt spid="4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wipe(down)">
                                      <p:cBhvr>
                                        <p:cTn id="118" dur="500"/>
                                        <p:tgtEl>
                                          <p:spTgt spid="54"/>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37"/>
                                        </p:tgtEl>
                                        <p:attrNameLst>
                                          <p:attrName>style.visibility</p:attrName>
                                        </p:attrNameLst>
                                      </p:cBhvr>
                                      <p:to>
                                        <p:strVal val="visible"/>
                                      </p:to>
                                    </p:set>
                                    <p:animEffect transition="in" filter="wipe(down)">
                                      <p:cBhvr>
                                        <p:cTn id="123" dur="500"/>
                                        <p:tgtEl>
                                          <p:spTgt spid="37"/>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20"/>
                                        </p:tgtEl>
                                        <p:attrNameLst>
                                          <p:attrName>style.visibility</p:attrName>
                                        </p:attrNameLst>
                                      </p:cBhvr>
                                      <p:to>
                                        <p:strVal val="visible"/>
                                      </p:to>
                                    </p:set>
                                    <p:animEffect transition="in" filter="wipe(down)">
                                      <p:cBhvr>
                                        <p:cTn id="128" dur="500"/>
                                        <p:tgtEl>
                                          <p:spTgt spid="20"/>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21"/>
                                        </p:tgtEl>
                                        <p:attrNameLst>
                                          <p:attrName>style.visibility</p:attrName>
                                        </p:attrNameLst>
                                      </p:cBhvr>
                                      <p:to>
                                        <p:strVal val="visible"/>
                                      </p:to>
                                    </p:set>
                                    <p:animEffect transition="in" filter="wipe(down)">
                                      <p:cBhvr>
                                        <p:cTn id="131" dur="500"/>
                                        <p:tgtEl>
                                          <p:spTgt spid="21"/>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22"/>
                                        </p:tgtEl>
                                        <p:attrNameLst>
                                          <p:attrName>style.visibility</p:attrName>
                                        </p:attrNameLst>
                                      </p:cBhvr>
                                      <p:to>
                                        <p:strVal val="visible"/>
                                      </p:to>
                                    </p:set>
                                    <p:animEffect transition="in" filter="wipe(down)">
                                      <p:cBhvr>
                                        <p:cTn id="134" dur="500"/>
                                        <p:tgtEl>
                                          <p:spTgt spid="22"/>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30"/>
                                        </p:tgtEl>
                                        <p:attrNameLst>
                                          <p:attrName>style.visibility</p:attrName>
                                        </p:attrNameLst>
                                      </p:cBhvr>
                                      <p:to>
                                        <p:strVal val="visible"/>
                                      </p:to>
                                    </p:set>
                                    <p:animEffect transition="in" filter="wipe(down)">
                                      <p:cBhvr>
                                        <p:cTn id="137" dur="500"/>
                                        <p:tgtEl>
                                          <p:spTgt spid="30"/>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31"/>
                                        </p:tgtEl>
                                        <p:attrNameLst>
                                          <p:attrName>style.visibility</p:attrName>
                                        </p:attrNameLst>
                                      </p:cBhvr>
                                      <p:to>
                                        <p:strVal val="visible"/>
                                      </p:to>
                                    </p:set>
                                    <p:animEffect transition="in" filter="wipe(down)">
                                      <p:cBhvr>
                                        <p:cTn id="140" dur="500"/>
                                        <p:tgtEl>
                                          <p:spTgt spid="31"/>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32"/>
                                        </p:tgtEl>
                                        <p:attrNameLst>
                                          <p:attrName>style.visibility</p:attrName>
                                        </p:attrNameLst>
                                      </p:cBhvr>
                                      <p:to>
                                        <p:strVal val="visible"/>
                                      </p:to>
                                    </p:set>
                                    <p:animEffect transition="in" filter="wipe(down)">
                                      <p:cBhvr>
                                        <p:cTn id="143" dur="500"/>
                                        <p:tgtEl>
                                          <p:spTgt spid="32"/>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36"/>
                                        </p:tgtEl>
                                        <p:attrNameLst>
                                          <p:attrName>style.visibility</p:attrName>
                                        </p:attrNameLst>
                                      </p:cBhvr>
                                      <p:to>
                                        <p:strVal val="visible"/>
                                      </p:to>
                                    </p:set>
                                    <p:animEffect transition="in" filter="wipe(down)">
                                      <p:cBhvr>
                                        <p:cTn id="146" dur="500"/>
                                        <p:tgtEl>
                                          <p:spTgt spid="36"/>
                                        </p:tgtEl>
                                      </p:cBhvr>
                                    </p:animEffect>
                                  </p:childTnLst>
                                </p:cTn>
                              </p:par>
                              <p:par>
                                <p:cTn id="147" presetID="22" presetClass="entr" presetSubtype="4" fill="hold" grpId="0" nodeType="withEffect">
                                  <p:stCondLst>
                                    <p:cond delay="0"/>
                                  </p:stCondLst>
                                  <p:childTnLst>
                                    <p:set>
                                      <p:cBhvr>
                                        <p:cTn id="148" dur="1" fill="hold">
                                          <p:stCondLst>
                                            <p:cond delay="0"/>
                                          </p:stCondLst>
                                        </p:cTn>
                                        <p:tgtEl>
                                          <p:spTgt spid="40"/>
                                        </p:tgtEl>
                                        <p:attrNameLst>
                                          <p:attrName>style.visibility</p:attrName>
                                        </p:attrNameLst>
                                      </p:cBhvr>
                                      <p:to>
                                        <p:strVal val="visible"/>
                                      </p:to>
                                    </p:set>
                                    <p:animEffect transition="in" filter="wipe(down)">
                                      <p:cBhvr>
                                        <p:cTn id="149" dur="500"/>
                                        <p:tgtEl>
                                          <p:spTgt spid="40"/>
                                        </p:tgtEl>
                                      </p:cBhvr>
                                    </p:animEffect>
                                  </p:childTnLst>
                                </p:cTn>
                              </p:par>
                              <p:par>
                                <p:cTn id="150" presetID="22" presetClass="entr" presetSubtype="4"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wipe(down)">
                                      <p:cBhvr>
                                        <p:cTn id="152" dur="500"/>
                                        <p:tgtEl>
                                          <p:spTgt spid="41"/>
                                        </p:tgtEl>
                                      </p:cBhvr>
                                    </p:animEffect>
                                  </p:childTnLst>
                                </p:cTn>
                              </p:par>
                              <p:par>
                                <p:cTn id="153" presetID="22" presetClass="entr" presetSubtype="4" fill="hold" grpId="0" nodeType="withEffect">
                                  <p:stCondLst>
                                    <p:cond delay="0"/>
                                  </p:stCondLst>
                                  <p:childTnLst>
                                    <p:set>
                                      <p:cBhvr>
                                        <p:cTn id="154" dur="1" fill="hold">
                                          <p:stCondLst>
                                            <p:cond delay="0"/>
                                          </p:stCondLst>
                                        </p:cTn>
                                        <p:tgtEl>
                                          <p:spTgt spid="52"/>
                                        </p:tgtEl>
                                        <p:attrNameLst>
                                          <p:attrName>style.visibility</p:attrName>
                                        </p:attrNameLst>
                                      </p:cBhvr>
                                      <p:to>
                                        <p:strVal val="visible"/>
                                      </p:to>
                                    </p:set>
                                    <p:animEffect transition="in" filter="wipe(down)">
                                      <p:cBhvr>
                                        <p:cTn id="155" dur="500"/>
                                        <p:tgtEl>
                                          <p:spTgt spid="52"/>
                                        </p:tgtEl>
                                      </p:cBhvr>
                                    </p:animEffect>
                                  </p:childTnLst>
                                </p:cTn>
                              </p:par>
                              <p:par>
                                <p:cTn id="156" presetID="22" presetClass="entr" presetSubtype="4" fill="hold" grpId="0" nodeType="withEffect">
                                  <p:stCondLst>
                                    <p:cond delay="0"/>
                                  </p:stCondLst>
                                  <p:childTnLst>
                                    <p:set>
                                      <p:cBhvr>
                                        <p:cTn id="157" dur="1" fill="hold">
                                          <p:stCondLst>
                                            <p:cond delay="0"/>
                                          </p:stCondLst>
                                        </p:cTn>
                                        <p:tgtEl>
                                          <p:spTgt spid="53"/>
                                        </p:tgtEl>
                                        <p:attrNameLst>
                                          <p:attrName>style.visibility</p:attrName>
                                        </p:attrNameLst>
                                      </p:cBhvr>
                                      <p:to>
                                        <p:strVal val="visible"/>
                                      </p:to>
                                    </p:set>
                                    <p:animEffect transition="in" filter="wipe(down)">
                                      <p:cBhvr>
                                        <p:cTn id="158" dur="500"/>
                                        <p:tgtEl>
                                          <p:spTgt spid="53"/>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grpId="0" nodeType="clickEffect">
                                  <p:stCondLst>
                                    <p:cond delay="0"/>
                                  </p:stCondLst>
                                  <p:childTnLst>
                                    <p:set>
                                      <p:cBhvr>
                                        <p:cTn id="162" dur="1" fill="hold">
                                          <p:stCondLst>
                                            <p:cond delay="0"/>
                                          </p:stCondLst>
                                        </p:cTn>
                                        <p:tgtEl>
                                          <p:spTgt spid="45"/>
                                        </p:tgtEl>
                                        <p:attrNameLst>
                                          <p:attrName>style.visibility</p:attrName>
                                        </p:attrNameLst>
                                      </p:cBhvr>
                                      <p:to>
                                        <p:strVal val="visible"/>
                                      </p:to>
                                    </p:set>
                                    <p:animEffect transition="in" filter="wipe(down)">
                                      <p:cBhvr>
                                        <p:cTn id="163" dur="500"/>
                                        <p:tgtEl>
                                          <p:spTgt spid="45"/>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4" fill="hold" grpId="0" nodeType="clickEffect">
                                  <p:stCondLst>
                                    <p:cond delay="0"/>
                                  </p:stCondLst>
                                  <p:childTnLst>
                                    <p:set>
                                      <p:cBhvr>
                                        <p:cTn id="167" dur="1" fill="hold">
                                          <p:stCondLst>
                                            <p:cond delay="0"/>
                                          </p:stCondLst>
                                        </p:cTn>
                                        <p:tgtEl>
                                          <p:spTgt spid="48"/>
                                        </p:tgtEl>
                                        <p:attrNameLst>
                                          <p:attrName>style.visibility</p:attrName>
                                        </p:attrNameLst>
                                      </p:cBhvr>
                                      <p:to>
                                        <p:strVal val="visible"/>
                                      </p:to>
                                    </p:set>
                                    <p:animEffect transition="in" filter="wipe(down)">
                                      <p:cBhvr>
                                        <p:cTn id="16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p:bldP spid="15" grpId="0" animBg="1"/>
      <p:bldP spid="16" grpId="0" animBg="1"/>
      <p:bldP spid="17" grpId="0"/>
      <p:bldP spid="18" grpId="0" animBg="1"/>
      <p:bldP spid="19" grpId="0"/>
      <p:bldP spid="20" grpId="0" animBg="1"/>
      <p:bldP spid="21" grpId="0" animBg="1"/>
      <p:bldP spid="22" grpId="0"/>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49CA-D66A-EBF2-1327-C795962BB2A6}"/>
              </a:ext>
            </a:extLst>
          </p:cNvPr>
          <p:cNvSpPr>
            <a:spLocks noGrp="1"/>
          </p:cNvSpPr>
          <p:nvPr>
            <p:ph type="title"/>
          </p:nvPr>
        </p:nvSpPr>
        <p:spPr/>
        <p:txBody>
          <a:bodyPr/>
          <a:lstStyle/>
          <a:p>
            <a:r>
              <a:rPr lang="en-US" dirty="0"/>
              <a:t>How do we ensure generalization?</a:t>
            </a:r>
            <a:endParaRPr lang="en-IN" dirty="0"/>
          </a:p>
        </p:txBody>
      </p:sp>
      <p:sp>
        <p:nvSpPr>
          <p:cNvPr id="4" name="Date Placeholder 3">
            <a:extLst>
              <a:ext uri="{FF2B5EF4-FFF2-40B4-BE49-F238E27FC236}">
                <a16:creationId xmlns:a16="http://schemas.microsoft.com/office/drawing/2014/main" id="{62F3C974-B85E-D4F1-6B50-59149192C72F}"/>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90DC7A3F-59C7-7B64-2095-5AAEB2F1B6E8}"/>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FDB090E7-4F1B-8E6F-32A1-5EF51D8C6DA4}"/>
              </a:ext>
            </a:extLst>
          </p:cNvPr>
          <p:cNvSpPr>
            <a:spLocks noGrp="1"/>
          </p:cNvSpPr>
          <p:nvPr>
            <p:ph type="sldNum" sz="quarter" idx="12"/>
          </p:nvPr>
        </p:nvSpPr>
        <p:spPr/>
        <p:txBody>
          <a:bodyPr/>
          <a:lstStyle/>
          <a:p>
            <a:fld id="{C21BC55B-0FAD-4C3D-BAA3-9C331FD1A725}" type="slidenum">
              <a:rPr lang="en-US" smtClean="0"/>
              <a:pPr/>
              <a:t>54</a:t>
            </a:fld>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12700705-22EC-0478-1846-11DF39428E26}"/>
                  </a:ext>
                </a:extLst>
              </p:cNvPr>
              <p:cNvSpPr txBox="1">
                <a:spLocks/>
              </p:cNvSpPr>
              <p:nvPr/>
            </p:nvSpPr>
            <p:spPr>
              <a:xfrm>
                <a:off x="6457" y="966888"/>
                <a:ext cx="11740617" cy="5557532"/>
              </a:xfrm>
              <a:prstGeom prst="rect">
                <a:avLst/>
              </a:prstGeom>
            </p:spPr>
            <p:txBody>
              <a:bodyPr vert="horz" lIns="91440" tIns="45720" rIns="91440" bIns="45720" rtlCol="0">
                <a:no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2400" kern="1200">
                    <a:solidFill>
                      <a:schemeClr val="tx1"/>
                    </a:solidFill>
                    <a:latin typeface="Times New Roman" panose="02020603050405020304"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200" kern="1200">
                    <a:solidFill>
                      <a:schemeClr val="tx1"/>
                    </a:solidFill>
                    <a:latin typeface="Times New Roman" panose="02020603050405020304"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000" kern="1200">
                    <a:solidFill>
                      <a:schemeClr val="tx1"/>
                    </a:solidFill>
                    <a:latin typeface="Times New Roman" panose="02020603050405020304" pitchFamily="18" charset="0"/>
                    <a:ea typeface="+mn-ea"/>
                    <a:cs typeface="Times New Roman" pitchFamily="18" charset="0"/>
                  </a:defRPr>
                </a:lvl3pPr>
                <a:lvl4pPr marL="1600200" indent="-228600" algn="just" defTabSz="914400" rtl="0" eaLnBrk="1" latinLnBrk="0" hangingPunct="1">
                  <a:spcBef>
                    <a:spcPct val="20000"/>
                  </a:spcBef>
                  <a:buClr>
                    <a:srgbClr val="000099"/>
                  </a:buClr>
                  <a:buFont typeface="Arial" pitchFamily="34" charset="0"/>
                  <a:buChar char="–"/>
                  <a:defRPr sz="1800" kern="1200">
                    <a:solidFill>
                      <a:schemeClr val="tx1"/>
                    </a:solidFill>
                    <a:latin typeface="Times New Roman" panose="02020603050405020304"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1600" kern="1200">
                    <a:solidFill>
                      <a:schemeClr val="tx1"/>
                    </a:solidFill>
                    <a:latin typeface="Times New Roman" panose="02020603050405020304"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IN" dirty="0">
                    <a:latin typeface="Abadi Extra Light" panose="020B0204020104020204" pitchFamily="34" charset="0"/>
                  </a:rPr>
                  <a:t>We minimized the objective </a:t>
                </a:r>
                <a14:m>
                  <m:oMath xmlns:m="http://schemas.openxmlformats.org/officeDocument/2006/math">
                    <m:r>
                      <a:rPr lang="en-IN" i="1" dirty="0">
                        <a:latin typeface="Cambria Math" panose="02040503050406030204" pitchFamily="18" charset="0"/>
                      </a:rPr>
                      <m:t>𝐿</m:t>
                    </m:r>
                    <m:d>
                      <m:dPr>
                        <m:ctrlPr>
                          <a:rPr lang="en-IN" i="1" dirty="0">
                            <a:latin typeface="Cambria Math" panose="02040503050406030204" pitchFamily="18" charset="0"/>
                          </a:rPr>
                        </m:ctrlPr>
                      </m:dPr>
                      <m:e>
                        <m:r>
                          <a:rPr lang="en-IN" b="1" i="1" dirty="0">
                            <a:latin typeface="Cambria Math" panose="02040503050406030204" pitchFamily="18" charset="0"/>
                          </a:rPr>
                          <m:t>𝒘</m:t>
                        </m:r>
                      </m:e>
                    </m:d>
                    <m:r>
                      <a:rPr lang="en-IN" i="1" dirty="0">
                        <a:latin typeface="Cambria Math" panose="02040503050406030204" pitchFamily="18" charset="0"/>
                      </a:rPr>
                      <m:t>=</m:t>
                    </m:r>
                  </m:oMath>
                </a14:m>
                <a:r>
                  <a:rPr lang="en-IN" dirty="0"/>
                  <a:t> </a:t>
                </a:r>
                <a14:m>
                  <m:oMath xmlns:m="http://schemas.openxmlformats.org/officeDocument/2006/math">
                    <m:nary>
                      <m:naryPr>
                        <m:chr m:val="∑"/>
                        <m:ctrlPr>
                          <a:rPr lang="en-IN" i="1" dirty="0">
                            <a:latin typeface="Cambria Math" panose="02040503050406030204" pitchFamily="18" charset="0"/>
                          </a:rPr>
                        </m:ctrlPr>
                      </m:naryPr>
                      <m:sub>
                        <m:r>
                          <m:rPr>
                            <m:brk m:alnAt="23"/>
                          </m:rPr>
                          <a:rPr lang="en-IN" i="1" dirty="0">
                            <a:latin typeface="Cambria Math" panose="02040503050406030204" pitchFamily="18" charset="0"/>
                          </a:rPr>
                          <m:t>𝑛</m:t>
                        </m:r>
                        <m:r>
                          <a:rPr lang="en-IN" i="1" dirty="0">
                            <a:latin typeface="Cambria Math" panose="02040503050406030204" pitchFamily="18" charset="0"/>
                          </a:rPr>
                          <m:t>=1</m:t>
                        </m:r>
                      </m:sub>
                      <m:sup>
                        <m:r>
                          <a:rPr lang="en-IN" i="1" dirty="0">
                            <a:latin typeface="Cambria Math" panose="02040503050406030204" pitchFamily="18" charset="0"/>
                          </a:rPr>
                          <m:t>𝑁</m:t>
                        </m:r>
                      </m:sup>
                      <m:e>
                        <m:sSup>
                          <m:sSupPr>
                            <m:ctrlPr>
                              <a:rPr lang="en-IN" i="1">
                                <a:latin typeface="Cambria Math" panose="02040503050406030204" pitchFamily="18" charset="0"/>
                              </a:rPr>
                            </m:ctrlPr>
                          </m:sSupPr>
                          <m:e>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𝑛</m:t>
                                </m:r>
                              </m:sub>
                            </m:sSub>
                            <m:r>
                              <a:rPr lang="en-IN" i="1">
                                <a:latin typeface="Cambria Math" panose="02040503050406030204" pitchFamily="18" charset="0"/>
                              </a:rPr>
                              <m:t>−</m:t>
                            </m:r>
                            <m:sSup>
                              <m:sSupPr>
                                <m:ctrlPr>
                                  <a:rPr lang="en-IN" i="1">
                                    <a:latin typeface="Cambria Math" panose="02040503050406030204" pitchFamily="18" charset="0"/>
                                  </a:rPr>
                                </m:ctrlPr>
                              </m:sSupPr>
                              <m:e>
                                <m:r>
                                  <a:rPr lang="en-IN" b="1" i="1">
                                    <a:latin typeface="Cambria Math" panose="02040503050406030204" pitchFamily="18" charset="0"/>
                                  </a:rPr>
                                  <m:t>𝒘</m:t>
                                </m:r>
                              </m:e>
                              <m:sup>
                                <m:r>
                                  <a:rPr lang="en-IN" i="1">
                                    <a:latin typeface="Cambria Math" panose="02040503050406030204" pitchFamily="18" charset="0"/>
                                  </a:rPr>
                                  <m:t>⊤</m:t>
                                </m:r>
                              </m:sup>
                            </m:sSup>
                            <m:sSub>
                              <m:sSubPr>
                                <m:ctrlPr>
                                  <a:rPr lang="en-IN" b="1" i="1">
                                    <a:latin typeface="Cambria Math" panose="02040503050406030204" pitchFamily="18" charset="0"/>
                                  </a:rPr>
                                </m:ctrlPr>
                              </m:sSubPr>
                              <m:e>
                                <m:r>
                                  <a:rPr lang="en-IN" b="1" i="1">
                                    <a:latin typeface="Cambria Math" panose="02040503050406030204" pitchFamily="18" charset="0"/>
                                  </a:rPr>
                                  <m:t>𝒙</m:t>
                                </m:r>
                              </m:e>
                              <m:sub>
                                <m:r>
                                  <a:rPr lang="en-IN" i="1">
                                    <a:latin typeface="Cambria Math" panose="02040503050406030204" pitchFamily="18" charset="0"/>
                                  </a:rPr>
                                  <m:t>𝑛</m:t>
                                </m:r>
                              </m:sub>
                            </m:sSub>
                            <m:r>
                              <a:rPr lang="en-IN" i="1">
                                <a:latin typeface="Cambria Math" panose="02040503050406030204" pitchFamily="18" charset="0"/>
                              </a:rPr>
                              <m:t>)</m:t>
                            </m:r>
                          </m:e>
                          <m:sup>
                            <m:r>
                              <a:rPr lang="en-IN" i="1">
                                <a:latin typeface="Cambria Math" panose="02040503050406030204" pitchFamily="18" charset="0"/>
                              </a:rPr>
                              <m:t>2</m:t>
                            </m:r>
                          </m:sup>
                        </m:sSup>
                      </m:e>
                    </m:nary>
                  </m:oMath>
                </a14:m>
                <a:r>
                  <a:rPr lang="en-IN" dirty="0">
                    <a:latin typeface="Abadi Extra Light" panose="020B0204020104020204" pitchFamily="34" charset="0"/>
                  </a:rPr>
                  <a:t> </a:t>
                </a:r>
                <a:r>
                  <a:rPr lang="en-IN" dirty="0" err="1">
                    <a:latin typeface="Abadi Extra Light" panose="020B0204020104020204" pitchFamily="34" charset="0"/>
                  </a:rPr>
                  <a:t>w.r.t.</a:t>
                </a:r>
                <a:r>
                  <a:rPr lang="en-IN" dirty="0">
                    <a:latin typeface="Abadi Extra Light" panose="020B0204020104020204" pitchFamily="34" charset="0"/>
                  </a:rPr>
                  <a:t> </a:t>
                </a:r>
                <a14:m>
                  <m:oMath xmlns:m="http://schemas.openxmlformats.org/officeDocument/2006/math">
                    <m:r>
                      <a:rPr lang="en-IN" b="1" i="1" smtClean="0">
                        <a:latin typeface="Cambria Math" panose="02040503050406030204" pitchFamily="18" charset="0"/>
                      </a:rPr>
                      <m:t>𝒘</m:t>
                    </m:r>
                  </m:oMath>
                </a14:m>
                <a:r>
                  <a:rPr lang="en-IN" dirty="0">
                    <a:latin typeface="Abadi Extra Light" panose="020B0204020104020204" pitchFamily="34" charset="0"/>
                  </a:rPr>
                  <a:t> and got</a:t>
                </a:r>
              </a:p>
              <a:p>
                <a:pPr>
                  <a:buFont typeface="Wingdings" panose="05000000000000000000" pitchFamily="2" charset="2"/>
                  <a:buChar char="§"/>
                </a:pPr>
                <a:endParaRPr lang="en-IN" dirty="0">
                  <a:latin typeface="Abadi Extra Light" panose="020B0204020104020204" pitchFamily="34" charset="0"/>
                </a:endParaRPr>
              </a:p>
              <a:p>
                <a:pPr marL="0" indent="0">
                  <a:buFont typeface="Times New Roman" pitchFamily="18" charset="0"/>
                  <a:buNone/>
                </a:pPr>
                <a:endParaRPr lang="en-IN" dirty="0">
                  <a:latin typeface="Abadi Extra Light" panose="020B0204020104020204" pitchFamily="34" charset="0"/>
                </a:endParaRPr>
              </a:p>
              <a:p>
                <a:pPr>
                  <a:buFont typeface="Wingdings" panose="05000000000000000000" pitchFamily="2" charset="2"/>
                  <a:buChar char="§"/>
                </a:pPr>
                <a:r>
                  <a:rPr lang="en-IN" dirty="0">
                    <a:latin typeface="Abadi Extra Light" panose="020B0204020104020204" pitchFamily="34" charset="0"/>
                  </a:rPr>
                  <a:t>Problem: The matrix </a:t>
                </a:r>
                <a14:m>
                  <m:oMath xmlns:m="http://schemas.openxmlformats.org/officeDocument/2006/math">
                    <m:sSup>
                      <m:sSupPr>
                        <m:ctrlPr>
                          <a:rPr lang="en-IN" i="1">
                            <a:latin typeface="Cambria Math" panose="02040503050406030204" pitchFamily="18" charset="0"/>
                          </a:rPr>
                        </m:ctrlPr>
                      </m:sSupPr>
                      <m:e>
                        <m:r>
                          <a:rPr lang="en-IN" b="1" i="1">
                            <a:latin typeface="Cambria Math" panose="02040503050406030204" pitchFamily="18" charset="0"/>
                          </a:rPr>
                          <m:t>𝑿</m:t>
                        </m:r>
                      </m:e>
                      <m:sup>
                        <m:r>
                          <a:rPr lang="en-IN" i="1">
                            <a:latin typeface="Cambria Math" panose="02040503050406030204" pitchFamily="18" charset="0"/>
                          </a:rPr>
                          <m:t>⊤</m:t>
                        </m:r>
                      </m:sup>
                    </m:sSup>
                    <m:r>
                      <a:rPr lang="en-IN" b="1" i="1">
                        <a:latin typeface="Cambria Math" panose="02040503050406030204" pitchFamily="18" charset="0"/>
                      </a:rPr>
                      <m:t>𝑿</m:t>
                    </m:r>
                  </m:oMath>
                </a14:m>
                <a:r>
                  <a:rPr lang="en-IN" dirty="0">
                    <a:latin typeface="Abadi Extra Light" panose="020B0204020104020204" pitchFamily="34" charset="0"/>
                  </a:rPr>
                  <a:t> may not be invertible</a:t>
                </a:r>
              </a:p>
              <a:p>
                <a:pPr lvl="1">
                  <a:buFont typeface="Wingdings" panose="05000000000000000000" pitchFamily="2" charset="2"/>
                  <a:buChar char="§"/>
                </a:pPr>
                <a:r>
                  <a:rPr lang="en-IN" dirty="0">
                    <a:latin typeface="Abadi Extra Light" panose="020B0204020104020204" pitchFamily="34" charset="0"/>
                  </a:rPr>
                  <a:t>This may lead to non-unique solutions for </a:t>
                </a:r>
                <a14:m>
                  <m:oMath xmlns:m="http://schemas.openxmlformats.org/officeDocument/2006/math">
                    <m:sSub>
                      <m:sSubPr>
                        <m:ctrlPr>
                          <a:rPr lang="en-IN" i="1">
                            <a:latin typeface="Cambria Math" panose="02040503050406030204" pitchFamily="18" charset="0"/>
                          </a:rPr>
                        </m:ctrlPr>
                      </m:sSubPr>
                      <m:e>
                        <m:r>
                          <a:rPr lang="en-IN" b="1" i="1">
                            <a:latin typeface="Cambria Math" panose="02040503050406030204" pitchFamily="18" charset="0"/>
                          </a:rPr>
                          <m:t>𝒘</m:t>
                        </m:r>
                      </m:e>
                      <m:sub>
                        <m:r>
                          <a:rPr lang="en-IN" i="1">
                            <a:latin typeface="Cambria Math" panose="02040503050406030204" pitchFamily="18" charset="0"/>
                          </a:rPr>
                          <m:t>𝑜𝑝𝑡</m:t>
                        </m:r>
                      </m:sub>
                    </m:sSub>
                  </m:oMath>
                </a14:m>
                <a:endParaRPr lang="en-IN" dirty="0">
                  <a:latin typeface="Abadi Extra Light" panose="020B0204020104020204" pitchFamily="34" charset="0"/>
                </a:endParaRPr>
              </a:p>
              <a:p>
                <a:pPr>
                  <a:buFont typeface="Wingdings" panose="05000000000000000000" pitchFamily="2" charset="2"/>
                  <a:buChar char="§"/>
                </a:pPr>
                <a:r>
                  <a:rPr lang="en-IN" dirty="0">
                    <a:latin typeface="Abadi Extra Light" panose="020B0204020104020204" pitchFamily="34" charset="0"/>
                  </a:rPr>
                  <a:t>Problem: Overfitting since we only minimized loss defined on training data</a:t>
                </a:r>
              </a:p>
              <a:p>
                <a:pPr lvl="1">
                  <a:buFont typeface="Wingdings" panose="05000000000000000000" pitchFamily="2" charset="2"/>
                  <a:buChar char="§"/>
                </a:pPr>
                <a:r>
                  <a:rPr lang="en-IN" dirty="0">
                    <a:latin typeface="Abadi Extra Light" panose="020B0204020104020204" pitchFamily="34" charset="0"/>
                  </a:rPr>
                  <a:t>Weights </a:t>
                </a:r>
                <a14:m>
                  <m:oMath xmlns:m="http://schemas.openxmlformats.org/officeDocument/2006/math">
                    <m:r>
                      <a:rPr lang="en-IN" b="1" i="1" smtClean="0">
                        <a:latin typeface="Cambria Math" panose="02040503050406030204" pitchFamily="18" charset="0"/>
                      </a:rPr>
                      <m:t>𝒘</m:t>
                    </m:r>
                    <m:r>
                      <a:rPr lang="en-IN" b="1" smtClean="0">
                        <a:latin typeface="Cambria Math" panose="02040503050406030204" pitchFamily="18" charset="0"/>
                      </a:rPr>
                      <m:t>=[</m:t>
                    </m:r>
                    <m:sSub>
                      <m:sSubPr>
                        <m:ctrlPr>
                          <a:rPr lang="en-IN" i="1" smtClean="0">
                            <a:latin typeface="Cambria Math" panose="02040503050406030204" pitchFamily="18" charset="0"/>
                          </a:rPr>
                        </m:ctrlPr>
                      </m:sSubPr>
                      <m:e>
                        <m:r>
                          <a:rPr lang="en-IN" i="1" smtClean="0">
                            <a:latin typeface="Cambria Math" panose="02040503050406030204" pitchFamily="18" charset="0"/>
                          </a:rPr>
                          <m:t>𝑤</m:t>
                        </m:r>
                      </m:e>
                      <m:sub>
                        <m:r>
                          <a:rPr lang="en-IN" i="1" smtClean="0">
                            <a:latin typeface="Cambria Math" panose="02040503050406030204" pitchFamily="18" charset="0"/>
                          </a:rPr>
                          <m:t>1</m:t>
                        </m:r>
                      </m:sub>
                    </m:sSub>
                    <m:r>
                      <a:rPr lang="en-IN" smtClean="0">
                        <a:latin typeface="Cambria Math" panose="02040503050406030204" pitchFamily="18" charset="0"/>
                      </a:rPr>
                      <m:t>,</m:t>
                    </m:r>
                    <m:sSub>
                      <m:sSubPr>
                        <m:ctrlPr>
                          <a:rPr lang="en-IN" i="1" smtClean="0">
                            <a:latin typeface="Cambria Math" panose="02040503050406030204" pitchFamily="18" charset="0"/>
                          </a:rPr>
                        </m:ctrlPr>
                      </m:sSubPr>
                      <m:e>
                        <m:r>
                          <a:rPr lang="en-IN" i="1" smtClean="0">
                            <a:latin typeface="Cambria Math" panose="02040503050406030204" pitchFamily="18" charset="0"/>
                          </a:rPr>
                          <m:t>𝑤</m:t>
                        </m:r>
                      </m:e>
                      <m:sub>
                        <m:r>
                          <a:rPr lang="en-IN" i="1" smtClean="0">
                            <a:latin typeface="Cambria Math" panose="02040503050406030204" pitchFamily="18" charset="0"/>
                          </a:rPr>
                          <m:t>2</m:t>
                        </m:r>
                      </m:sub>
                    </m:sSub>
                    <m:r>
                      <a:rPr lang="en-IN" smtClean="0">
                        <a:latin typeface="Cambria Math" panose="02040503050406030204" pitchFamily="18" charset="0"/>
                      </a:rPr>
                      <m:t>,…,</m:t>
                    </m:r>
                    <m:sSub>
                      <m:sSubPr>
                        <m:ctrlPr>
                          <a:rPr lang="en-IN" i="1" smtClean="0">
                            <a:latin typeface="Cambria Math" panose="02040503050406030204" pitchFamily="18" charset="0"/>
                          </a:rPr>
                        </m:ctrlPr>
                      </m:sSubPr>
                      <m:e>
                        <m:r>
                          <a:rPr lang="en-IN" i="1" smtClean="0">
                            <a:latin typeface="Cambria Math" panose="02040503050406030204" pitchFamily="18" charset="0"/>
                          </a:rPr>
                          <m:t>𝑤</m:t>
                        </m:r>
                      </m:e>
                      <m:sub>
                        <m:r>
                          <a:rPr lang="en-IN" i="1" smtClean="0">
                            <a:latin typeface="Cambria Math" panose="02040503050406030204" pitchFamily="18" charset="0"/>
                          </a:rPr>
                          <m:t>𝐷</m:t>
                        </m:r>
                      </m:sub>
                    </m:sSub>
                    <m:r>
                      <a:rPr lang="en-IN" smtClean="0">
                        <a:latin typeface="Cambria Math" panose="02040503050406030204" pitchFamily="18" charset="0"/>
                      </a:rPr>
                      <m:t>]</m:t>
                    </m:r>
                  </m:oMath>
                </a14:m>
                <a:r>
                  <a:rPr lang="en-IN" b="1" dirty="0">
                    <a:latin typeface="Abadi Extra Light" panose="020B0204020104020204" pitchFamily="34" charset="0"/>
                  </a:rPr>
                  <a:t> </a:t>
                </a:r>
                <a:r>
                  <a:rPr lang="en-IN" dirty="0">
                    <a:latin typeface="Abadi Extra Light" panose="020B0204020104020204" pitchFamily="34" charset="0"/>
                  </a:rPr>
                  <a:t>may become arbitrarily large to fit training data perfectly</a:t>
                </a:r>
              </a:p>
              <a:p>
                <a:pPr lvl="1">
                  <a:buFont typeface="Wingdings" panose="05000000000000000000" pitchFamily="2" charset="2"/>
                  <a:buChar char="§"/>
                </a:pPr>
                <a:r>
                  <a:rPr lang="en-IN" dirty="0">
                    <a:latin typeface="Abadi Extra Light" panose="020B0204020104020204" pitchFamily="34" charset="0"/>
                  </a:rPr>
                  <a:t>Such weights may perform poorly on the test data however</a:t>
                </a:r>
              </a:p>
              <a:p>
                <a:pPr>
                  <a:buFont typeface="Wingdings" panose="05000000000000000000" pitchFamily="2" charset="2"/>
                  <a:buChar char="§"/>
                </a:pPr>
                <a:r>
                  <a:rPr lang="en-IN" dirty="0">
                    <a:latin typeface="Abadi Extra Light" panose="020B0204020104020204" pitchFamily="34" charset="0"/>
                  </a:rPr>
                  <a:t>One Solution: Minimize a </a:t>
                </a:r>
                <a:r>
                  <a:rPr lang="en-IN" b="1" dirty="0">
                    <a:latin typeface="Abadi Extra Light" panose="020B0204020104020204" pitchFamily="34" charset="0"/>
                  </a:rPr>
                  <a:t>regularized objective </a:t>
                </a:r>
                <a14:m>
                  <m:oMath xmlns:m="http://schemas.openxmlformats.org/officeDocument/2006/math">
                    <m:r>
                      <a:rPr lang="en-IN" i="1" dirty="0" smtClean="0">
                        <a:solidFill>
                          <a:srgbClr val="FF0000"/>
                        </a:solidFill>
                        <a:latin typeface="Cambria Math" panose="02040503050406030204" pitchFamily="18" charset="0"/>
                      </a:rPr>
                      <m:t>𝐿</m:t>
                    </m:r>
                    <m:d>
                      <m:dPr>
                        <m:ctrlPr>
                          <a:rPr lang="en-IN" i="1" dirty="0">
                            <a:solidFill>
                              <a:srgbClr val="FF0000"/>
                            </a:solidFill>
                            <a:latin typeface="Cambria Math" panose="02040503050406030204" pitchFamily="18" charset="0"/>
                          </a:rPr>
                        </m:ctrlPr>
                      </m:dPr>
                      <m:e>
                        <m:r>
                          <a:rPr lang="en-IN" b="1" i="1" dirty="0">
                            <a:solidFill>
                              <a:srgbClr val="FF0000"/>
                            </a:solidFill>
                            <a:latin typeface="Cambria Math" panose="02040503050406030204" pitchFamily="18" charset="0"/>
                          </a:rPr>
                          <m:t>𝒘</m:t>
                        </m:r>
                      </m:e>
                    </m:d>
                    <m:r>
                      <a:rPr lang="en-IN" dirty="0" smtClean="0">
                        <a:latin typeface="Cambria Math" panose="02040503050406030204" pitchFamily="18" charset="0"/>
                      </a:rPr>
                      <m:t>+</m:t>
                    </m:r>
                  </m:oMath>
                </a14:m>
                <a:r>
                  <a:rPr lang="en-IN" dirty="0">
                    <a:latin typeface="Abadi Extra Light" panose="020B0204020104020204" pitchFamily="34" charset="0"/>
                  </a:rPr>
                  <a:t> </a:t>
                </a:r>
                <a14:m>
                  <m:oMath xmlns:m="http://schemas.openxmlformats.org/officeDocument/2006/math">
                    <m:r>
                      <a:rPr lang="en-IN" i="1" dirty="0" smtClean="0">
                        <a:solidFill>
                          <a:srgbClr val="0000FF"/>
                        </a:solidFill>
                        <a:latin typeface="Cambria Math" panose="02040503050406030204" pitchFamily="18" charset="0"/>
                      </a:rPr>
                      <m:t>𝜆</m:t>
                    </m:r>
                    <m:r>
                      <a:rPr lang="en-IN" i="1" dirty="0" smtClean="0">
                        <a:solidFill>
                          <a:srgbClr val="00B050"/>
                        </a:solidFill>
                        <a:latin typeface="Cambria Math" panose="02040503050406030204" pitchFamily="18" charset="0"/>
                      </a:rPr>
                      <m:t> </m:t>
                    </m:r>
                    <m:r>
                      <a:rPr lang="en-IN" i="1" dirty="0" smtClean="0">
                        <a:solidFill>
                          <a:srgbClr val="00B050"/>
                        </a:solidFill>
                        <a:latin typeface="Cambria Math" panose="02040503050406030204" pitchFamily="18" charset="0"/>
                      </a:rPr>
                      <m:t>𝑅</m:t>
                    </m:r>
                    <m:d>
                      <m:dPr>
                        <m:ctrlPr>
                          <a:rPr lang="en-IN" i="1" dirty="0">
                            <a:solidFill>
                              <a:srgbClr val="00B050"/>
                            </a:solidFill>
                            <a:latin typeface="Cambria Math" panose="02040503050406030204" pitchFamily="18" charset="0"/>
                          </a:rPr>
                        </m:ctrlPr>
                      </m:dPr>
                      <m:e>
                        <m:r>
                          <a:rPr lang="en-IN" b="1" i="1" dirty="0">
                            <a:solidFill>
                              <a:srgbClr val="00B050"/>
                            </a:solidFill>
                            <a:latin typeface="Cambria Math" panose="02040503050406030204" pitchFamily="18" charset="0"/>
                          </a:rPr>
                          <m:t>𝒘</m:t>
                        </m:r>
                      </m:e>
                    </m:d>
                  </m:oMath>
                </a14:m>
                <a:endParaRPr lang="en-IN" dirty="0">
                  <a:latin typeface="Abadi Extra Light" panose="020B0204020104020204" pitchFamily="34" charset="0"/>
                </a:endParaRPr>
              </a:p>
              <a:p>
                <a:pPr lvl="1">
                  <a:buFont typeface="Wingdings" panose="05000000000000000000" pitchFamily="2" charset="2"/>
                  <a:buChar char="§"/>
                </a:pPr>
                <a:r>
                  <a:rPr lang="en-IN" dirty="0">
                    <a:latin typeface="Abadi Extra Light" panose="020B0204020104020204" pitchFamily="34" charset="0"/>
                  </a:rPr>
                  <a:t>The reg. will prevent the elements of </a:t>
                </a:r>
                <a14:m>
                  <m:oMath xmlns:m="http://schemas.openxmlformats.org/officeDocument/2006/math">
                    <m:r>
                      <a:rPr lang="en-IN" b="1" i="1" smtClean="0">
                        <a:latin typeface="Cambria Math" panose="02040503050406030204" pitchFamily="18" charset="0"/>
                      </a:rPr>
                      <m:t>𝒘</m:t>
                    </m:r>
                  </m:oMath>
                </a14:m>
                <a:r>
                  <a:rPr lang="en-IN" b="1" dirty="0">
                    <a:latin typeface="Abadi Extra Light" panose="020B0204020104020204" pitchFamily="34" charset="0"/>
                  </a:rPr>
                  <a:t> </a:t>
                </a:r>
                <a:r>
                  <a:rPr lang="en-IN" dirty="0">
                    <a:latin typeface="Abadi Extra Light" panose="020B0204020104020204" pitchFamily="34" charset="0"/>
                  </a:rPr>
                  <a:t>from becoming too large</a:t>
                </a:r>
              </a:p>
              <a:p>
                <a:pPr lvl="1">
                  <a:buFont typeface="Wingdings" panose="05000000000000000000" pitchFamily="2" charset="2"/>
                  <a:buChar char="§"/>
                </a:pPr>
                <a:r>
                  <a:rPr lang="en-IN" dirty="0">
                    <a:latin typeface="Abadi Extra Light" panose="020B0204020104020204" pitchFamily="34" charset="0"/>
                  </a:rPr>
                  <a:t>Reason: Now we are minimizing </a:t>
                </a:r>
                <a:r>
                  <a:rPr lang="en-IN" dirty="0">
                    <a:solidFill>
                      <a:srgbClr val="FF0000"/>
                    </a:solidFill>
                    <a:latin typeface="Abadi Extra Light" panose="020B0204020104020204" pitchFamily="34" charset="0"/>
                  </a:rPr>
                  <a:t>training error </a:t>
                </a:r>
                <a:r>
                  <a:rPr lang="en-IN" dirty="0">
                    <a:latin typeface="Abadi Extra Light" panose="020B0204020104020204" pitchFamily="34" charset="0"/>
                  </a:rPr>
                  <a:t>+ </a:t>
                </a:r>
                <a:r>
                  <a:rPr lang="en-IN" dirty="0">
                    <a:solidFill>
                      <a:srgbClr val="00B050"/>
                    </a:solidFill>
                    <a:latin typeface="Abadi Extra Light" panose="020B0204020104020204" pitchFamily="34" charset="0"/>
                  </a:rPr>
                  <a:t>magnitude of vector </a:t>
                </a:r>
                <a14:m>
                  <m:oMath xmlns:m="http://schemas.openxmlformats.org/officeDocument/2006/math">
                    <m:r>
                      <a:rPr lang="en-IN" b="1" i="1" smtClean="0">
                        <a:latin typeface="Cambria Math" panose="02040503050406030204" pitchFamily="18" charset="0"/>
                      </a:rPr>
                      <m:t>𝒘</m:t>
                    </m:r>
                  </m:oMath>
                </a14:m>
                <a:endParaRPr lang="en-IN" dirty="0">
                  <a:latin typeface="Abadi Extra Light" panose="020B0204020104020204" pitchFamily="34" charset="0"/>
                </a:endParaRPr>
              </a:p>
            </p:txBody>
          </p:sp>
        </mc:Choice>
        <mc:Fallback xmlns="">
          <p:sp>
            <p:nvSpPr>
              <p:cNvPr id="7" name="Content Placeholder 2">
                <a:extLst>
                  <a:ext uri="{FF2B5EF4-FFF2-40B4-BE49-F238E27FC236}">
                    <a16:creationId xmlns:a16="http://schemas.microsoft.com/office/drawing/2014/main" id="{12700705-22EC-0478-1846-11DF39428E26}"/>
                  </a:ext>
                </a:extLst>
              </p:cNvPr>
              <p:cNvSpPr txBox="1">
                <a:spLocks noRot="1" noChangeAspect="1" noMove="1" noResize="1" noEditPoints="1" noAdjustHandles="1" noChangeArrowheads="1" noChangeShapeType="1" noTextEdit="1"/>
              </p:cNvSpPr>
              <p:nvPr/>
            </p:nvSpPr>
            <p:spPr>
              <a:xfrm>
                <a:off x="6457" y="966888"/>
                <a:ext cx="11740617" cy="5557532"/>
              </a:xfrm>
              <a:prstGeom prst="rect">
                <a:avLst/>
              </a:prstGeom>
              <a:blipFill>
                <a:blip r:embed="rId2"/>
                <a:stretch>
                  <a:fillRect t="-10757"/>
                </a:stretch>
              </a:blipFill>
            </p:spPr>
            <p:txBody>
              <a:bodyPr/>
              <a:lstStyle/>
              <a:p>
                <a:r>
                  <a:rPr lang="en-IN">
                    <a:noFill/>
                  </a:rPr>
                  <a:t> </a:t>
                </a:r>
              </a:p>
            </p:txBody>
          </p:sp>
        </mc:Fallback>
      </mc:AlternateContent>
      <p:sp>
        <p:nvSpPr>
          <p:cNvPr id="8" name="Rectangle 7">
            <a:extLst>
              <a:ext uri="{FF2B5EF4-FFF2-40B4-BE49-F238E27FC236}">
                <a16:creationId xmlns:a16="http://schemas.microsoft.com/office/drawing/2014/main" id="{40EE69A0-E49A-F737-A418-A8DE44061B6F}"/>
              </a:ext>
            </a:extLst>
          </p:cNvPr>
          <p:cNvSpPr/>
          <p:nvPr/>
        </p:nvSpPr>
        <p:spPr>
          <a:xfrm>
            <a:off x="6621207" y="4439786"/>
            <a:ext cx="2544479" cy="406513"/>
          </a:xfrm>
          <a:prstGeom prst="rect">
            <a:avLst/>
          </a:prstGeom>
          <a:solidFill>
            <a:schemeClr val="bg1">
              <a:alpha val="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B60FF4-29ED-4C85-C4F7-B009AA23A671}"/>
                  </a:ext>
                </a:extLst>
              </p:cNvPr>
              <p:cNvSpPr txBox="1"/>
              <p:nvPr/>
            </p:nvSpPr>
            <p:spPr>
              <a:xfrm>
                <a:off x="1247210" y="1612947"/>
                <a:ext cx="5892767" cy="597215"/>
              </a:xfrm>
              <a:prstGeom prst="rect">
                <a:avLst/>
              </a:prstGeom>
              <a:noFill/>
            </p:spPr>
            <p:txBody>
              <a:bodyPr wrap="none" lIns="0" tIns="0" rIns="0" bIns="0" rtlCol="0">
                <a:spAutoFit/>
              </a:bodyPr>
              <a:lstStyle/>
              <a:p>
                <a14:m>
                  <m:oMath xmlns:m="http://schemas.openxmlformats.org/officeDocument/2006/math">
                    <m:sSub>
                      <m:sSubPr>
                        <m:ctrlPr>
                          <a:rPr lang="en-IN" sz="3200" b="0" i="1" smtClean="0">
                            <a:latin typeface="Cambria Math" panose="02040503050406030204" pitchFamily="18" charset="0"/>
                          </a:rPr>
                        </m:ctrlPr>
                      </m:sSubPr>
                      <m:e>
                        <m:r>
                          <a:rPr lang="en-IN" sz="3200" b="1" i="1" smtClean="0">
                            <a:latin typeface="Cambria Math" panose="02040503050406030204" pitchFamily="18" charset="0"/>
                          </a:rPr>
                          <m:t>𝒘</m:t>
                        </m:r>
                      </m:e>
                      <m:sub>
                        <m:r>
                          <a:rPr lang="en-IN" sz="3200" b="0" i="1" smtClean="0">
                            <a:latin typeface="Cambria Math" panose="02040503050406030204" pitchFamily="18" charset="0"/>
                          </a:rPr>
                          <m:t>𝐿𝑆</m:t>
                        </m:r>
                      </m:sub>
                    </m:sSub>
                  </m:oMath>
                </a14:m>
                <a:r>
                  <a:rPr lang="en-IN" sz="3200" dirty="0"/>
                  <a:t>= </a:t>
                </a:r>
                <a14:m>
                  <m:oMath xmlns:m="http://schemas.openxmlformats.org/officeDocument/2006/math">
                    <m:sSup>
                      <m:sSupPr>
                        <m:ctrlPr>
                          <a:rPr lang="en-IN" sz="3200" i="1" smtClean="0">
                            <a:latin typeface="Cambria Math" panose="02040503050406030204" pitchFamily="18" charset="0"/>
                          </a:rPr>
                        </m:ctrlPr>
                      </m:sSupPr>
                      <m:e>
                        <m:r>
                          <a:rPr lang="en-IN" sz="3200" dirty="0">
                            <a:latin typeface="Cambria Math" panose="02040503050406030204" pitchFamily="18" charset="0"/>
                          </a:rPr>
                          <m:t>(</m:t>
                        </m:r>
                        <m:nary>
                          <m:naryPr>
                            <m:chr m:val="∑"/>
                            <m:ctrlPr>
                              <a:rPr lang="en-IN" sz="3200" i="1" dirty="0">
                                <a:latin typeface="Cambria Math" panose="02040503050406030204" pitchFamily="18" charset="0"/>
                              </a:rPr>
                            </m:ctrlPr>
                          </m:naryPr>
                          <m:sub>
                            <m:r>
                              <m:rPr>
                                <m:brk m:alnAt="23"/>
                              </m:rPr>
                              <a:rPr lang="en-IN" sz="3200" i="1" dirty="0">
                                <a:latin typeface="Cambria Math" panose="02040503050406030204" pitchFamily="18" charset="0"/>
                              </a:rPr>
                              <m:t>𝑛</m:t>
                            </m:r>
                            <m:r>
                              <a:rPr lang="en-IN" sz="3200" i="1" dirty="0">
                                <a:latin typeface="Cambria Math" panose="02040503050406030204" pitchFamily="18" charset="0"/>
                              </a:rPr>
                              <m:t>=1</m:t>
                            </m:r>
                          </m:sub>
                          <m:sup>
                            <m:r>
                              <a:rPr lang="en-IN" sz="3200" i="1" dirty="0">
                                <a:latin typeface="Cambria Math" panose="02040503050406030204" pitchFamily="18" charset="0"/>
                              </a:rPr>
                              <m:t>𝑁</m:t>
                            </m:r>
                          </m:sup>
                          <m:e>
                            <m:sSub>
                              <m:sSubPr>
                                <m:ctrlPr>
                                  <a:rPr lang="en-IN" sz="3200" i="1" dirty="0">
                                    <a:latin typeface="Cambria Math" panose="02040503050406030204" pitchFamily="18" charset="0"/>
                                  </a:rPr>
                                </m:ctrlPr>
                              </m:sSubPr>
                              <m:e>
                                <m:r>
                                  <a:rPr lang="en-IN" sz="3200" b="1" i="1" dirty="0">
                                    <a:latin typeface="Cambria Math" panose="02040503050406030204" pitchFamily="18" charset="0"/>
                                  </a:rPr>
                                  <m:t>𝒙</m:t>
                                </m:r>
                              </m:e>
                              <m:sub>
                                <m:r>
                                  <a:rPr lang="en-IN" sz="3200" i="1" dirty="0">
                                    <a:latin typeface="Cambria Math" panose="02040503050406030204" pitchFamily="18" charset="0"/>
                                  </a:rPr>
                                  <m:t>𝑛</m:t>
                                </m:r>
                              </m:sub>
                            </m:sSub>
                            <m:r>
                              <a:rPr lang="en-IN" sz="3200" i="1" dirty="0">
                                <a:latin typeface="Cambria Math" panose="02040503050406030204" pitchFamily="18" charset="0"/>
                              </a:rPr>
                              <m:t> </m:t>
                            </m:r>
                            <m:sSubSup>
                              <m:sSubSupPr>
                                <m:ctrlPr>
                                  <a:rPr lang="en-IN" sz="3200" i="1" dirty="0">
                                    <a:latin typeface="Cambria Math" panose="02040503050406030204" pitchFamily="18" charset="0"/>
                                  </a:rPr>
                                </m:ctrlPr>
                              </m:sSubSupPr>
                              <m:e>
                                <m:r>
                                  <a:rPr lang="en-IN" sz="3200" b="1" i="1" dirty="0">
                                    <a:latin typeface="Cambria Math" panose="02040503050406030204" pitchFamily="18" charset="0"/>
                                  </a:rPr>
                                  <m:t>𝒙</m:t>
                                </m:r>
                              </m:e>
                              <m:sub>
                                <m:r>
                                  <a:rPr lang="en-IN" sz="3200" i="1" dirty="0">
                                    <a:latin typeface="Cambria Math" panose="02040503050406030204" pitchFamily="18" charset="0"/>
                                  </a:rPr>
                                  <m:t>𝑛</m:t>
                                </m:r>
                              </m:sub>
                              <m:sup>
                                <m:r>
                                  <a:rPr lang="en-IN" sz="3200" i="1" dirty="0">
                                    <a:latin typeface="Cambria Math" panose="02040503050406030204" pitchFamily="18" charset="0"/>
                                  </a:rPr>
                                  <m:t>⊤</m:t>
                                </m:r>
                              </m:sup>
                            </m:sSubSup>
                            <m:r>
                              <a:rPr lang="en-IN" sz="3200" i="1" dirty="0">
                                <a:latin typeface="Cambria Math" panose="02040503050406030204" pitchFamily="18" charset="0"/>
                              </a:rPr>
                              <m:t>)</m:t>
                            </m:r>
                            <m:r>
                              <a:rPr lang="en-IN" sz="3200" i="1" baseline="30000" dirty="0">
                                <a:latin typeface="Cambria Math" panose="02040503050406030204" pitchFamily="18" charset="0"/>
                              </a:rPr>
                              <m:t> </m:t>
                            </m:r>
                          </m:e>
                        </m:nary>
                      </m:e>
                      <m:sup>
                        <m:r>
                          <a:rPr lang="en-IN" sz="3200" b="0" i="1" smtClean="0">
                            <a:latin typeface="Cambria Math" panose="02040503050406030204" pitchFamily="18" charset="0"/>
                          </a:rPr>
                          <m:t>−1</m:t>
                        </m:r>
                      </m:sup>
                    </m:sSup>
                    <m:r>
                      <a:rPr lang="en-IN" sz="3200" b="0" i="1" smtClean="0">
                        <a:latin typeface="Cambria Math" panose="02040503050406030204" pitchFamily="18" charset="0"/>
                      </a:rPr>
                      <m:t>(</m:t>
                    </m:r>
                    <m:nary>
                      <m:naryPr>
                        <m:chr m:val="∑"/>
                        <m:ctrlPr>
                          <a:rPr lang="en-IN" sz="3200" i="1" smtClean="0">
                            <a:latin typeface="Cambria Math" panose="02040503050406030204" pitchFamily="18" charset="0"/>
                          </a:rPr>
                        </m:ctrlPr>
                      </m:naryPr>
                      <m:sub>
                        <m:r>
                          <m:rPr>
                            <m:brk m:alnAt="23"/>
                          </m:rPr>
                          <a:rPr lang="en-IN" sz="3200" b="0" i="1" smtClean="0">
                            <a:latin typeface="Cambria Math" panose="02040503050406030204" pitchFamily="18" charset="0"/>
                          </a:rPr>
                          <m:t>𝑛</m:t>
                        </m:r>
                        <m:r>
                          <a:rPr lang="en-IN" sz="3200" b="0" i="1" smtClean="0">
                            <a:latin typeface="Cambria Math" panose="02040503050406030204" pitchFamily="18" charset="0"/>
                          </a:rPr>
                          <m:t>=1</m:t>
                        </m:r>
                      </m:sub>
                      <m:sup>
                        <m:r>
                          <a:rPr lang="en-IN" sz="3200" b="0" i="1" smtClean="0">
                            <a:latin typeface="Cambria Math" panose="02040503050406030204" pitchFamily="18" charset="0"/>
                          </a:rPr>
                          <m:t>𝑁</m:t>
                        </m:r>
                      </m:sup>
                      <m:e>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𝑦</m:t>
                            </m:r>
                          </m:e>
                          <m:sub>
                            <m:r>
                              <a:rPr lang="en-IN" sz="3200" b="0" i="1" smtClean="0">
                                <a:latin typeface="Cambria Math" panose="02040503050406030204" pitchFamily="18" charset="0"/>
                              </a:rPr>
                              <m:t>𝑛</m:t>
                            </m:r>
                          </m:sub>
                        </m:sSub>
                        <m:sSub>
                          <m:sSubPr>
                            <m:ctrlPr>
                              <a:rPr lang="en-IN" sz="3200" b="0" i="1" smtClean="0">
                                <a:latin typeface="Cambria Math" panose="02040503050406030204" pitchFamily="18" charset="0"/>
                              </a:rPr>
                            </m:ctrlPr>
                          </m:sSubPr>
                          <m:e>
                            <m:r>
                              <a:rPr lang="en-IN" sz="3200" b="1" i="1" smtClean="0">
                                <a:latin typeface="Cambria Math" panose="02040503050406030204" pitchFamily="18" charset="0"/>
                              </a:rPr>
                              <m:t>𝒙</m:t>
                            </m:r>
                          </m:e>
                          <m:sub>
                            <m:r>
                              <a:rPr lang="en-IN" sz="3200" b="0" i="1" smtClean="0">
                                <a:latin typeface="Cambria Math" panose="02040503050406030204" pitchFamily="18" charset="0"/>
                              </a:rPr>
                              <m:t>𝑛</m:t>
                            </m:r>
                          </m:sub>
                        </m:sSub>
                      </m:e>
                    </m:nary>
                    <m:r>
                      <a:rPr lang="en-IN" sz="3200" b="0" i="1" smtClean="0">
                        <a:latin typeface="Cambria Math" panose="02040503050406030204" pitchFamily="18" charset="0"/>
                      </a:rPr>
                      <m:t>)</m:t>
                    </m:r>
                  </m:oMath>
                </a14:m>
                <a:endParaRPr lang="en-IN" sz="3200" dirty="0"/>
              </a:p>
            </p:txBody>
          </p:sp>
        </mc:Choice>
        <mc:Fallback xmlns="">
          <p:sp>
            <p:nvSpPr>
              <p:cNvPr id="9" name="TextBox 8">
                <a:extLst>
                  <a:ext uri="{FF2B5EF4-FFF2-40B4-BE49-F238E27FC236}">
                    <a16:creationId xmlns:a16="http://schemas.microsoft.com/office/drawing/2014/main" id="{FBB60FF4-29ED-4C85-C4F7-B009AA23A671}"/>
                  </a:ext>
                </a:extLst>
              </p:cNvPr>
              <p:cNvSpPr txBox="1">
                <a:spLocks noRot="1" noChangeAspect="1" noMove="1" noResize="1" noEditPoints="1" noAdjustHandles="1" noChangeArrowheads="1" noChangeShapeType="1" noTextEdit="1"/>
              </p:cNvSpPr>
              <p:nvPr/>
            </p:nvSpPr>
            <p:spPr>
              <a:xfrm>
                <a:off x="1247210" y="1612947"/>
                <a:ext cx="5892767" cy="597215"/>
              </a:xfrm>
              <a:prstGeom prst="rect">
                <a:avLst/>
              </a:prstGeom>
              <a:blipFill>
                <a:blip r:embed="rId3"/>
                <a:stretch>
                  <a:fillRect t="-3061" b="-408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BCBFE4-22FB-F802-528B-BAB157C686C2}"/>
                  </a:ext>
                </a:extLst>
              </p:cNvPr>
              <p:cNvSpPr txBox="1"/>
              <p:nvPr/>
            </p:nvSpPr>
            <p:spPr>
              <a:xfrm>
                <a:off x="7310473" y="1717719"/>
                <a:ext cx="292894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3200" i="1" smtClean="0">
                              <a:latin typeface="Cambria Math" panose="02040503050406030204" pitchFamily="18" charset="0"/>
                            </a:rPr>
                          </m:ctrlPr>
                        </m:sSupPr>
                        <m:e>
                          <m:r>
                            <a:rPr lang="en-IN" sz="3200" b="0" i="0" smtClean="0">
                              <a:latin typeface="Cambria Math" panose="02040503050406030204" pitchFamily="18" charset="0"/>
                            </a:rPr>
                            <m:t>=</m:t>
                          </m:r>
                          <m:r>
                            <a:rPr lang="en-IN" sz="3200" dirty="0">
                              <a:latin typeface="Cambria Math" panose="02040503050406030204" pitchFamily="18" charset="0"/>
                            </a:rPr>
                            <m:t>(</m:t>
                          </m:r>
                          <m:sSup>
                            <m:sSupPr>
                              <m:ctrlPr>
                                <a:rPr lang="en-IN" sz="3200" i="1">
                                  <a:latin typeface="Cambria Math" panose="02040503050406030204" pitchFamily="18" charset="0"/>
                                </a:rPr>
                              </m:ctrlPr>
                            </m:sSupPr>
                            <m:e>
                              <m:r>
                                <a:rPr lang="en-IN" sz="3200" b="1" i="1">
                                  <a:latin typeface="Cambria Math" panose="02040503050406030204" pitchFamily="18" charset="0"/>
                                </a:rPr>
                                <m:t>𝑿</m:t>
                              </m:r>
                            </m:e>
                            <m:sup>
                              <m:r>
                                <a:rPr lang="en-IN" sz="3200" i="1">
                                  <a:latin typeface="Cambria Math" panose="02040503050406030204" pitchFamily="18" charset="0"/>
                                </a:rPr>
                                <m:t>⊤</m:t>
                              </m:r>
                            </m:sup>
                          </m:sSup>
                          <m:r>
                            <a:rPr lang="en-IN" sz="3200" b="1" i="1" smtClean="0">
                              <a:latin typeface="Cambria Math" panose="02040503050406030204" pitchFamily="18" charset="0"/>
                            </a:rPr>
                            <m:t>𝑿</m:t>
                          </m:r>
                          <m:r>
                            <a:rPr lang="en-IN" sz="3200" b="0" i="1" dirty="0" smtClean="0">
                              <a:latin typeface="Cambria Math" panose="02040503050406030204" pitchFamily="18" charset="0"/>
                            </a:rPr>
                            <m:t>)</m:t>
                          </m:r>
                        </m:e>
                        <m:sup>
                          <m:r>
                            <a:rPr lang="en-IN" sz="3200" i="1">
                              <a:latin typeface="Cambria Math" panose="02040503050406030204" pitchFamily="18" charset="0"/>
                            </a:rPr>
                            <m:t>−1</m:t>
                          </m:r>
                        </m:sup>
                      </m:sSup>
                      <m:sSup>
                        <m:sSupPr>
                          <m:ctrlPr>
                            <a:rPr lang="en-IN" sz="3200" i="1">
                              <a:latin typeface="Cambria Math" panose="02040503050406030204" pitchFamily="18" charset="0"/>
                            </a:rPr>
                          </m:ctrlPr>
                        </m:sSupPr>
                        <m:e>
                          <m:r>
                            <a:rPr lang="en-IN" sz="3200" b="1" i="1">
                              <a:latin typeface="Cambria Math" panose="02040503050406030204" pitchFamily="18" charset="0"/>
                            </a:rPr>
                            <m:t>𝑿</m:t>
                          </m:r>
                        </m:e>
                        <m:sup>
                          <m:r>
                            <a:rPr lang="en-IN" sz="3200" i="1">
                              <a:latin typeface="Cambria Math" panose="02040503050406030204" pitchFamily="18" charset="0"/>
                            </a:rPr>
                            <m:t>⊤</m:t>
                          </m:r>
                        </m:sup>
                      </m:sSup>
                      <m:r>
                        <a:rPr lang="en-IN" sz="3200" b="1" i="1" smtClean="0">
                          <a:latin typeface="Cambria Math" panose="02040503050406030204" pitchFamily="18" charset="0"/>
                        </a:rPr>
                        <m:t>𝒚</m:t>
                      </m:r>
                    </m:oMath>
                  </m:oMathPara>
                </a14:m>
                <a:endParaRPr lang="en-IN" sz="3200" b="1" dirty="0"/>
              </a:p>
            </p:txBody>
          </p:sp>
        </mc:Choice>
        <mc:Fallback xmlns="">
          <p:sp>
            <p:nvSpPr>
              <p:cNvPr id="10" name="TextBox 9">
                <a:extLst>
                  <a:ext uri="{FF2B5EF4-FFF2-40B4-BE49-F238E27FC236}">
                    <a16:creationId xmlns:a16="http://schemas.microsoft.com/office/drawing/2014/main" id="{BABCBFE4-22FB-F802-528B-BAB157C686C2}"/>
                  </a:ext>
                </a:extLst>
              </p:cNvPr>
              <p:cNvSpPr txBox="1">
                <a:spLocks noRot="1" noChangeAspect="1" noMove="1" noResize="1" noEditPoints="1" noAdjustHandles="1" noChangeArrowheads="1" noChangeShapeType="1" noTextEdit="1"/>
              </p:cNvSpPr>
              <p:nvPr/>
            </p:nvSpPr>
            <p:spPr>
              <a:xfrm>
                <a:off x="7310473" y="1717719"/>
                <a:ext cx="2928943" cy="492443"/>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Speech Bubble: Rectangle 10">
                <a:extLst>
                  <a:ext uri="{FF2B5EF4-FFF2-40B4-BE49-F238E27FC236}">
                    <a16:creationId xmlns:a16="http://schemas.microsoft.com/office/drawing/2014/main" id="{BEEBE960-B321-7408-3683-A52C24AD60CB}"/>
                  </a:ext>
                </a:extLst>
              </p:cNvPr>
              <p:cNvSpPr/>
              <p:nvPr/>
            </p:nvSpPr>
            <p:spPr>
              <a:xfrm>
                <a:off x="9162482" y="3977977"/>
                <a:ext cx="3037031" cy="899209"/>
              </a:xfrm>
              <a:prstGeom prst="wedgeRectCallout">
                <a:avLst>
                  <a:gd name="adj1" fmla="val -69415"/>
                  <a:gd name="adj2" fmla="val 23654"/>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IN" sz="2000" i="1" dirty="0" smtClean="0">
                        <a:solidFill>
                          <a:schemeClr val="tx1"/>
                        </a:solidFill>
                        <a:latin typeface="Cambria Math" panose="02040503050406030204" pitchFamily="18" charset="0"/>
                      </a:rPr>
                      <m:t>𝑅</m:t>
                    </m:r>
                    <m:d>
                      <m:dPr>
                        <m:ctrlPr>
                          <a:rPr lang="en-IN" sz="2000" i="1" dirty="0">
                            <a:solidFill>
                              <a:schemeClr val="tx1"/>
                            </a:solidFill>
                            <a:latin typeface="Cambria Math" panose="02040503050406030204" pitchFamily="18" charset="0"/>
                          </a:rPr>
                        </m:ctrlPr>
                      </m:dPr>
                      <m:e>
                        <m:r>
                          <a:rPr lang="en-IN" sz="2000" b="1" i="1" dirty="0">
                            <a:solidFill>
                              <a:schemeClr val="tx1"/>
                            </a:solidFill>
                            <a:latin typeface="Cambria Math" panose="02040503050406030204" pitchFamily="18" charset="0"/>
                          </a:rPr>
                          <m:t>𝒘</m:t>
                        </m:r>
                      </m:e>
                    </m:d>
                    <m:r>
                      <a:rPr lang="en-IN" sz="2000" b="1" i="1" dirty="0">
                        <a:solidFill>
                          <a:schemeClr val="tx1"/>
                        </a:solidFill>
                        <a:latin typeface="Cambria Math" panose="02040503050406030204" pitchFamily="18" charset="0"/>
                      </a:rPr>
                      <m:t> </m:t>
                    </m:r>
                  </m:oMath>
                </a14:m>
                <a:r>
                  <a:rPr lang="en-IN" sz="2000" b="0" dirty="0">
                    <a:solidFill>
                      <a:schemeClr val="tx1"/>
                    </a:solidFill>
                    <a:latin typeface="Abadi Extra Light" panose="020B0204020104020204" pitchFamily="34" charset="0"/>
                  </a:rPr>
                  <a:t>is called the </a:t>
                </a:r>
                <a:r>
                  <a:rPr lang="en-IN" sz="2000" b="0" dirty="0" err="1">
                    <a:solidFill>
                      <a:srgbClr val="00B050"/>
                    </a:solidFill>
                    <a:latin typeface="Abadi Extra Light" panose="020B0204020104020204" pitchFamily="34" charset="0"/>
                  </a:rPr>
                  <a:t>Regularizer</a:t>
                </a:r>
                <a:r>
                  <a:rPr lang="en-IN" sz="2000" b="0" dirty="0">
                    <a:solidFill>
                      <a:srgbClr val="0000FF"/>
                    </a:solidFill>
                    <a:latin typeface="Abadi Extra Light" panose="020B0204020104020204" pitchFamily="34" charset="0"/>
                  </a:rPr>
                  <a:t> </a:t>
                </a:r>
                <a:r>
                  <a:rPr lang="en-IN" sz="2000" b="0" dirty="0">
                    <a:solidFill>
                      <a:schemeClr val="tx1"/>
                    </a:solidFill>
                    <a:latin typeface="Abadi Extra Light" panose="020B0204020104020204" pitchFamily="34" charset="0"/>
                  </a:rPr>
                  <a:t>and measures the “magnitude” of </a:t>
                </a:r>
                <a14:m>
                  <m:oMath xmlns:m="http://schemas.openxmlformats.org/officeDocument/2006/math">
                    <m:r>
                      <a:rPr lang="en-IN" sz="2000" b="1" i="1" dirty="0">
                        <a:solidFill>
                          <a:schemeClr val="tx1"/>
                        </a:solidFill>
                        <a:latin typeface="Cambria Math" panose="02040503050406030204" pitchFamily="18" charset="0"/>
                      </a:rPr>
                      <m:t>𝒘</m:t>
                    </m:r>
                  </m:oMath>
                </a14:m>
                <a:r>
                  <a:rPr lang="en-IN" sz="2000" b="0" dirty="0">
                    <a:solidFill>
                      <a:schemeClr val="tx1"/>
                    </a:solidFill>
                    <a:latin typeface="Abadi Extra Light" panose="020B0204020104020204" pitchFamily="34" charset="0"/>
                  </a:rPr>
                  <a:t> </a:t>
                </a:r>
                <a:endParaRPr lang="en-IN" sz="2000" b="0" dirty="0">
                  <a:solidFill>
                    <a:srgbClr val="0000FF"/>
                  </a:solidFill>
                  <a:latin typeface="Abadi Extra Light" panose="020B0204020104020204" pitchFamily="34" charset="0"/>
                </a:endParaRPr>
              </a:p>
            </p:txBody>
          </p:sp>
        </mc:Choice>
        <mc:Fallback xmlns="">
          <p:sp>
            <p:nvSpPr>
              <p:cNvPr id="11" name="Speech Bubble: Rectangle 10">
                <a:extLst>
                  <a:ext uri="{FF2B5EF4-FFF2-40B4-BE49-F238E27FC236}">
                    <a16:creationId xmlns:a16="http://schemas.microsoft.com/office/drawing/2014/main" id="{BEEBE960-B321-7408-3683-A52C24AD60CB}"/>
                  </a:ext>
                </a:extLst>
              </p:cNvPr>
              <p:cNvSpPr>
                <a:spLocks noRot="1" noChangeAspect="1" noMove="1" noResize="1" noEditPoints="1" noAdjustHandles="1" noChangeArrowheads="1" noChangeShapeType="1" noTextEdit="1"/>
              </p:cNvSpPr>
              <p:nvPr/>
            </p:nvSpPr>
            <p:spPr>
              <a:xfrm>
                <a:off x="9162482" y="3977977"/>
                <a:ext cx="3037031" cy="899209"/>
              </a:xfrm>
              <a:prstGeom prst="wedgeRectCallout">
                <a:avLst>
                  <a:gd name="adj1" fmla="val -69415"/>
                  <a:gd name="adj2" fmla="val 23654"/>
                </a:avLst>
              </a:prstGeom>
              <a:blipFill>
                <a:blip r:embed="rId5"/>
                <a:stretch>
                  <a:fillRect t="-8609" b="-16556"/>
                </a:stretch>
              </a:blipFill>
              <a:ln>
                <a:solidFill>
                  <a:schemeClr val="accent2"/>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Speech Bubble: Rectangle 11">
                <a:extLst>
                  <a:ext uri="{FF2B5EF4-FFF2-40B4-BE49-F238E27FC236}">
                    <a16:creationId xmlns:a16="http://schemas.microsoft.com/office/drawing/2014/main" id="{65560822-A1BD-ED86-192E-A95E43A510AD}"/>
                  </a:ext>
                </a:extLst>
              </p:cNvPr>
              <p:cNvSpPr/>
              <p:nvPr/>
            </p:nvSpPr>
            <p:spPr>
              <a:xfrm>
                <a:off x="9384810" y="4923934"/>
                <a:ext cx="2359946" cy="1482255"/>
              </a:xfrm>
              <a:prstGeom prst="wedgeRectCallout">
                <a:avLst>
                  <a:gd name="adj1" fmla="val -115399"/>
                  <a:gd name="adj2" fmla="val -63322"/>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IN" sz="1600" b="0" i="1" smtClean="0">
                        <a:solidFill>
                          <a:srgbClr val="0000FF"/>
                        </a:solidFill>
                        <a:latin typeface="Cambria Math" panose="02040503050406030204" pitchFamily="18" charset="0"/>
                      </a:rPr>
                      <m:t>𝜆</m:t>
                    </m:r>
                    <m:r>
                      <a:rPr lang="en-IN" sz="1600" b="0" i="1" smtClean="0">
                        <a:solidFill>
                          <a:srgbClr val="0000FF"/>
                        </a:solidFill>
                        <a:latin typeface="Cambria Math" panose="02040503050406030204" pitchFamily="18" charset="0"/>
                      </a:rPr>
                      <m:t>≥0</m:t>
                    </m:r>
                  </m:oMath>
                </a14:m>
                <a:r>
                  <a:rPr lang="en-IN" sz="1600" b="0" dirty="0">
                    <a:solidFill>
                      <a:srgbClr val="0000FF"/>
                    </a:solidFill>
                    <a:latin typeface="Abadi Extra Light" panose="020B0204020104020204" pitchFamily="34" charset="0"/>
                  </a:rPr>
                  <a:t> </a:t>
                </a:r>
                <a:r>
                  <a:rPr lang="en-IN" sz="1600" b="0" dirty="0">
                    <a:solidFill>
                      <a:schemeClr val="tx1"/>
                    </a:solidFill>
                    <a:latin typeface="Abadi Extra Light" panose="020B0204020104020204" pitchFamily="34" charset="0"/>
                  </a:rPr>
                  <a:t>is the </a:t>
                </a:r>
                <a:r>
                  <a:rPr lang="en-IN" sz="1600" b="0" dirty="0">
                    <a:solidFill>
                      <a:srgbClr val="0000FF"/>
                    </a:solidFill>
                    <a:latin typeface="Abadi Extra Light" panose="020B0204020104020204" pitchFamily="34" charset="0"/>
                  </a:rPr>
                  <a:t>reg. </a:t>
                </a:r>
                <a:r>
                  <a:rPr lang="en-IN" sz="1600" b="0" dirty="0" err="1">
                    <a:solidFill>
                      <a:srgbClr val="0000FF"/>
                    </a:solidFill>
                    <a:latin typeface="Abadi Extra Light" panose="020B0204020104020204" pitchFamily="34" charset="0"/>
                  </a:rPr>
                  <a:t>hyperparam</a:t>
                </a:r>
                <a:r>
                  <a:rPr lang="en-IN" sz="1600" dirty="0">
                    <a:solidFill>
                      <a:schemeClr val="tx1"/>
                    </a:solidFill>
                    <a:latin typeface="Abadi Extra Light" panose="020B0204020104020204" pitchFamily="34" charset="0"/>
                  </a:rPr>
                  <a:t>. C</a:t>
                </a:r>
                <a:r>
                  <a:rPr lang="en-IN" sz="1600" b="0" dirty="0">
                    <a:solidFill>
                      <a:schemeClr val="tx1"/>
                    </a:solidFill>
                    <a:latin typeface="Abadi Extra Light" panose="020B0204020104020204" pitchFamily="34" charset="0"/>
                  </a:rPr>
                  <a:t>ontrols how much we wish to regularize (needs to be tuned via cross-validation)</a:t>
                </a:r>
                <a:endParaRPr lang="en-IN" sz="1600" b="0" dirty="0">
                  <a:solidFill>
                    <a:srgbClr val="0000FF"/>
                  </a:solidFill>
                  <a:latin typeface="Abadi Extra Light" panose="020B0204020104020204" pitchFamily="34" charset="0"/>
                </a:endParaRPr>
              </a:p>
            </p:txBody>
          </p:sp>
        </mc:Choice>
        <mc:Fallback xmlns="">
          <p:sp>
            <p:nvSpPr>
              <p:cNvPr id="12" name="Speech Bubble: Rectangle 11">
                <a:extLst>
                  <a:ext uri="{FF2B5EF4-FFF2-40B4-BE49-F238E27FC236}">
                    <a16:creationId xmlns:a16="http://schemas.microsoft.com/office/drawing/2014/main" id="{65560822-A1BD-ED86-192E-A95E43A510AD}"/>
                  </a:ext>
                </a:extLst>
              </p:cNvPr>
              <p:cNvSpPr>
                <a:spLocks noRot="1" noChangeAspect="1" noMove="1" noResize="1" noEditPoints="1" noAdjustHandles="1" noChangeArrowheads="1" noChangeShapeType="1" noTextEdit="1"/>
              </p:cNvSpPr>
              <p:nvPr/>
            </p:nvSpPr>
            <p:spPr>
              <a:xfrm>
                <a:off x="9384810" y="4923934"/>
                <a:ext cx="2359946" cy="1482255"/>
              </a:xfrm>
              <a:prstGeom prst="wedgeRectCallout">
                <a:avLst>
                  <a:gd name="adj1" fmla="val -115399"/>
                  <a:gd name="adj2" fmla="val -63322"/>
                </a:avLst>
              </a:prstGeom>
              <a:blipFill>
                <a:blip r:embed="rId6"/>
                <a:stretch>
                  <a:fillRect r="-155"/>
                </a:stretch>
              </a:blipFill>
              <a:ln>
                <a:solidFill>
                  <a:schemeClr val="accent2"/>
                </a:solidFill>
              </a:ln>
            </p:spPr>
            <p:txBody>
              <a:bodyPr/>
              <a:lstStyle/>
              <a:p>
                <a:r>
                  <a:rPr lang="en-IN">
                    <a:noFill/>
                  </a:rPr>
                  <a:t> </a:t>
                </a:r>
              </a:p>
            </p:txBody>
          </p:sp>
        </mc:Fallback>
      </mc:AlternateContent>
      <p:sp>
        <p:nvSpPr>
          <p:cNvPr id="13" name="TextBox 12">
            <a:extLst>
              <a:ext uri="{FF2B5EF4-FFF2-40B4-BE49-F238E27FC236}">
                <a16:creationId xmlns:a16="http://schemas.microsoft.com/office/drawing/2014/main" id="{7C5263F9-D6D2-7ADF-12FB-BF5DBE175871}"/>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Linear Regression</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764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down)">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wipe(down)">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wipe(down)">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wipe(down)">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wipe(down)">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wipe(down)">
                                      <p:cBhvr>
                                        <p:cTn id="47" dur="500"/>
                                        <p:tgtEl>
                                          <p:spTgt spid="7">
                                            <p:txEl>
                                              <p:pRg st="8" end="8"/>
                                            </p:txEl>
                                          </p:spTgt>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down)">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down)">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down)">
                                      <p:cBhvr>
                                        <p:cTn id="60" dur="500"/>
                                        <p:tgtEl>
                                          <p:spTgt spid="1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7">
                                            <p:txEl>
                                              <p:pRg st="9" end="9"/>
                                            </p:txEl>
                                          </p:spTgt>
                                        </p:tgtEl>
                                        <p:attrNameLst>
                                          <p:attrName>style.visibility</p:attrName>
                                        </p:attrNameLst>
                                      </p:cBhvr>
                                      <p:to>
                                        <p:strVal val="visible"/>
                                      </p:to>
                                    </p:set>
                                    <p:animEffect transition="in" filter="wipe(down)">
                                      <p:cBhvr>
                                        <p:cTn id="65" dur="500"/>
                                        <p:tgtEl>
                                          <p:spTgt spid="7">
                                            <p:txEl>
                                              <p:pRg st="9" end="9"/>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7">
                                            <p:txEl>
                                              <p:pRg st="10" end="10"/>
                                            </p:txEl>
                                          </p:spTgt>
                                        </p:tgtEl>
                                        <p:attrNameLst>
                                          <p:attrName>style.visibility</p:attrName>
                                        </p:attrNameLst>
                                      </p:cBhvr>
                                      <p:to>
                                        <p:strVal val="visible"/>
                                      </p:to>
                                    </p:set>
                                    <p:animEffect transition="in" filter="wipe(down)">
                                      <p:cBhvr>
                                        <p:cTn id="70"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35BF0-5A6E-EB4B-B8D0-252F265F91EA}"/>
              </a:ext>
            </a:extLst>
          </p:cNvPr>
          <p:cNvSpPr>
            <a:spLocks noGrp="1"/>
          </p:cNvSpPr>
          <p:nvPr>
            <p:ph type="title"/>
          </p:nvPr>
        </p:nvSpPr>
        <p:spPr/>
        <p:txBody>
          <a:bodyPr/>
          <a:lstStyle/>
          <a:p>
            <a:r>
              <a:rPr lang="en-US" dirty="0"/>
              <a:t>Regularized Least Squares (a.k.a. Ridge Regression)</a:t>
            </a:r>
            <a:endParaRPr lang="en-IN" dirty="0"/>
          </a:p>
        </p:txBody>
      </p:sp>
      <p:sp>
        <p:nvSpPr>
          <p:cNvPr id="4" name="Date Placeholder 3">
            <a:extLst>
              <a:ext uri="{FF2B5EF4-FFF2-40B4-BE49-F238E27FC236}">
                <a16:creationId xmlns:a16="http://schemas.microsoft.com/office/drawing/2014/main" id="{82C75EA6-266F-536B-E2BD-8B1E2A2F86A9}"/>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773F771D-8802-8286-8D41-83E6AF3550E4}"/>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B08F3E46-E9F3-1426-4357-6C3B56D78F67}"/>
              </a:ext>
            </a:extLst>
          </p:cNvPr>
          <p:cNvSpPr>
            <a:spLocks noGrp="1"/>
          </p:cNvSpPr>
          <p:nvPr>
            <p:ph type="sldNum" sz="quarter" idx="12"/>
          </p:nvPr>
        </p:nvSpPr>
        <p:spPr/>
        <p:txBody>
          <a:bodyPr/>
          <a:lstStyle/>
          <a:p>
            <a:fld id="{C21BC55B-0FAD-4C3D-BAA3-9C331FD1A725}" type="slidenum">
              <a:rPr lang="en-US" smtClean="0"/>
              <a:pPr/>
              <a:t>55</a:t>
            </a:fld>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7C95124-D74C-E0FA-F22E-E227AAC01541}"/>
                  </a:ext>
                </a:extLst>
              </p:cNvPr>
              <p:cNvSpPr txBox="1">
                <a:spLocks/>
              </p:cNvSpPr>
              <p:nvPr/>
            </p:nvSpPr>
            <p:spPr>
              <a:xfrm>
                <a:off x="265245" y="975513"/>
                <a:ext cx="11740617" cy="5557532"/>
              </a:xfrm>
              <a:prstGeom prst="rect">
                <a:avLst/>
              </a:prstGeom>
            </p:spPr>
            <p:txBody>
              <a:bodyPr vert="horz" lIns="91440" tIns="45720" rIns="91440" bIns="45720" rtlCol="0">
                <a:no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2400" kern="1200">
                    <a:solidFill>
                      <a:schemeClr val="tx1"/>
                    </a:solidFill>
                    <a:latin typeface="Times New Roman" panose="02020603050405020304"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200" kern="1200">
                    <a:solidFill>
                      <a:schemeClr val="tx1"/>
                    </a:solidFill>
                    <a:latin typeface="Times New Roman" panose="02020603050405020304"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000" kern="1200">
                    <a:solidFill>
                      <a:schemeClr val="tx1"/>
                    </a:solidFill>
                    <a:latin typeface="Times New Roman" panose="02020603050405020304" pitchFamily="18" charset="0"/>
                    <a:ea typeface="+mn-ea"/>
                    <a:cs typeface="Times New Roman" pitchFamily="18" charset="0"/>
                  </a:defRPr>
                </a:lvl3pPr>
                <a:lvl4pPr marL="1600200" indent="-228600" algn="just" defTabSz="914400" rtl="0" eaLnBrk="1" latinLnBrk="0" hangingPunct="1">
                  <a:spcBef>
                    <a:spcPct val="20000"/>
                  </a:spcBef>
                  <a:buClr>
                    <a:srgbClr val="000099"/>
                  </a:buClr>
                  <a:buFont typeface="Arial" pitchFamily="34" charset="0"/>
                  <a:buChar char="–"/>
                  <a:defRPr sz="1800" kern="1200">
                    <a:solidFill>
                      <a:schemeClr val="tx1"/>
                    </a:solidFill>
                    <a:latin typeface="Times New Roman" panose="02020603050405020304"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1600" kern="1200">
                    <a:solidFill>
                      <a:schemeClr val="tx1"/>
                    </a:solidFill>
                    <a:latin typeface="Times New Roman" panose="02020603050405020304"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IN" dirty="0">
                    <a:latin typeface="Abadi Extra Light" panose="020B0204020104020204" pitchFamily="34" charset="0"/>
                  </a:rPr>
                  <a:t>Recall that the regularized objective is of the form </a:t>
                </a:r>
                <a14:m>
                  <m:oMath xmlns:m="http://schemas.openxmlformats.org/officeDocument/2006/math">
                    <m:sSub>
                      <m:sSubPr>
                        <m:ctrlPr>
                          <a:rPr lang="en-IN" i="1" dirty="0" smtClean="0">
                            <a:latin typeface="Cambria Math" panose="02040503050406030204" pitchFamily="18" charset="0"/>
                          </a:rPr>
                        </m:ctrlPr>
                      </m:sSubPr>
                      <m:e>
                        <m:r>
                          <a:rPr lang="en-IN" i="1" dirty="0" smtClean="0">
                            <a:latin typeface="Cambria Math" panose="02040503050406030204" pitchFamily="18" charset="0"/>
                          </a:rPr>
                          <m:t>𝐿</m:t>
                        </m:r>
                      </m:e>
                      <m:sub>
                        <m:r>
                          <a:rPr lang="en-IN" i="1" dirty="0" smtClean="0">
                            <a:latin typeface="Cambria Math" panose="02040503050406030204" pitchFamily="18" charset="0"/>
                          </a:rPr>
                          <m:t>𝑟𝑒𝑔</m:t>
                        </m:r>
                      </m:sub>
                    </m:sSub>
                    <m:r>
                      <a:rPr lang="en-IN" i="1" dirty="0" smtClean="0">
                        <a:latin typeface="Cambria Math" panose="02040503050406030204" pitchFamily="18" charset="0"/>
                      </a:rPr>
                      <m:t>(</m:t>
                    </m:r>
                    <m:r>
                      <a:rPr lang="en-IN" b="1" i="1" dirty="0" smtClean="0">
                        <a:latin typeface="Cambria Math" panose="02040503050406030204" pitchFamily="18" charset="0"/>
                      </a:rPr>
                      <m:t>𝒘</m:t>
                    </m:r>
                    <m:r>
                      <a:rPr lang="en-IN" i="1" dirty="0" smtClean="0">
                        <a:latin typeface="Cambria Math" panose="02040503050406030204" pitchFamily="18" charset="0"/>
                      </a:rPr>
                      <m:t>)</m:t>
                    </m:r>
                    <m:r>
                      <a:rPr lang="en-IN" dirty="0" smtClean="0">
                        <a:latin typeface="Cambria Math" panose="02040503050406030204" pitchFamily="18" charset="0"/>
                      </a:rPr>
                      <m:t>= </m:t>
                    </m:r>
                    <m:r>
                      <a:rPr lang="en-IN" i="1" dirty="0">
                        <a:solidFill>
                          <a:srgbClr val="FF0000"/>
                        </a:solidFill>
                        <a:latin typeface="Cambria Math" panose="02040503050406030204" pitchFamily="18" charset="0"/>
                      </a:rPr>
                      <m:t>𝐿</m:t>
                    </m:r>
                    <m:d>
                      <m:dPr>
                        <m:ctrlPr>
                          <a:rPr lang="en-IN" i="1" dirty="0">
                            <a:solidFill>
                              <a:srgbClr val="FF0000"/>
                            </a:solidFill>
                            <a:latin typeface="Cambria Math" panose="02040503050406030204" pitchFamily="18" charset="0"/>
                          </a:rPr>
                        </m:ctrlPr>
                      </m:dPr>
                      <m:e>
                        <m:r>
                          <a:rPr lang="en-IN" b="1" i="1" dirty="0">
                            <a:solidFill>
                              <a:srgbClr val="FF0000"/>
                            </a:solidFill>
                            <a:latin typeface="Cambria Math" panose="02040503050406030204" pitchFamily="18" charset="0"/>
                          </a:rPr>
                          <m:t>𝒘</m:t>
                        </m:r>
                      </m:e>
                    </m:d>
                    <m:r>
                      <a:rPr lang="en-IN" dirty="0">
                        <a:latin typeface="Cambria Math" panose="02040503050406030204" pitchFamily="18" charset="0"/>
                      </a:rPr>
                      <m:t>+</m:t>
                    </m:r>
                    <m:r>
                      <a:rPr lang="en-IN" i="1" dirty="0">
                        <a:solidFill>
                          <a:srgbClr val="0000FF"/>
                        </a:solidFill>
                        <a:latin typeface="Cambria Math" panose="02040503050406030204" pitchFamily="18" charset="0"/>
                      </a:rPr>
                      <m:t>𝜆</m:t>
                    </m:r>
                    <m:r>
                      <a:rPr lang="en-IN" i="1" dirty="0">
                        <a:solidFill>
                          <a:srgbClr val="00B050"/>
                        </a:solidFill>
                        <a:latin typeface="Cambria Math" panose="02040503050406030204" pitchFamily="18" charset="0"/>
                      </a:rPr>
                      <m:t> </m:t>
                    </m:r>
                    <m:r>
                      <a:rPr lang="en-IN" i="1" dirty="0">
                        <a:solidFill>
                          <a:srgbClr val="00B050"/>
                        </a:solidFill>
                        <a:latin typeface="Cambria Math" panose="02040503050406030204" pitchFamily="18" charset="0"/>
                      </a:rPr>
                      <m:t>𝑅</m:t>
                    </m:r>
                    <m:d>
                      <m:dPr>
                        <m:ctrlPr>
                          <a:rPr lang="en-IN" i="1" dirty="0">
                            <a:solidFill>
                              <a:srgbClr val="00B050"/>
                            </a:solidFill>
                            <a:latin typeface="Cambria Math" panose="02040503050406030204" pitchFamily="18" charset="0"/>
                          </a:rPr>
                        </m:ctrlPr>
                      </m:dPr>
                      <m:e>
                        <m:r>
                          <a:rPr lang="en-IN" b="1" i="1" dirty="0">
                            <a:solidFill>
                              <a:srgbClr val="00B050"/>
                            </a:solidFill>
                            <a:latin typeface="Cambria Math" panose="02040503050406030204" pitchFamily="18" charset="0"/>
                          </a:rPr>
                          <m:t>𝒘</m:t>
                        </m:r>
                      </m:e>
                    </m:d>
                  </m:oMath>
                </a14:m>
                <a:endParaRPr lang="en-IN" dirty="0">
                  <a:latin typeface="Abadi Extra Light" panose="020B0204020104020204" pitchFamily="34" charset="0"/>
                </a:endParaRPr>
              </a:p>
              <a:p>
                <a:pPr marL="0" indent="0">
                  <a:buFont typeface="Times New Roman" pitchFamily="18" charset="0"/>
                  <a:buNone/>
                </a:pPr>
                <a:endParaRPr lang="en-IN" sz="800" dirty="0">
                  <a:latin typeface="Abadi Extra Light" panose="020B0204020104020204" pitchFamily="34" charset="0"/>
                </a:endParaRPr>
              </a:p>
              <a:p>
                <a:pPr>
                  <a:buFont typeface="Wingdings" panose="05000000000000000000" pitchFamily="2" charset="2"/>
                  <a:buChar char="§"/>
                </a:pPr>
                <a:r>
                  <a:rPr lang="en-IN" dirty="0">
                    <a:latin typeface="Abadi Extra Light" panose="020B0204020104020204" pitchFamily="34" charset="0"/>
                  </a:rPr>
                  <a:t>One possible/popular </a:t>
                </a:r>
                <a:r>
                  <a:rPr lang="en-IN" dirty="0" err="1">
                    <a:latin typeface="Abadi Extra Light" panose="020B0204020104020204" pitchFamily="34" charset="0"/>
                  </a:rPr>
                  <a:t>regularizer</a:t>
                </a:r>
                <a:r>
                  <a:rPr lang="en-IN" dirty="0">
                    <a:latin typeface="Abadi Extra Light" panose="020B0204020104020204" pitchFamily="34" charset="0"/>
                  </a:rPr>
                  <a:t>: the squared Euclidean (</a:t>
                </a:r>
                <a14:m>
                  <m:oMath xmlns:m="http://schemas.openxmlformats.org/officeDocument/2006/math">
                    <m:sSub>
                      <m:sSubPr>
                        <m:ctrlPr>
                          <a:rPr lang="en-IN" i="1" smtClean="0">
                            <a:latin typeface="Cambria Math" panose="02040503050406030204" pitchFamily="18" charset="0"/>
                          </a:rPr>
                        </m:ctrlPr>
                      </m:sSubPr>
                      <m:e>
                        <m:r>
                          <a:rPr lang="en-IN" i="1" smtClean="0">
                            <a:latin typeface="Cambria Math" panose="02040503050406030204" pitchFamily="18" charset="0"/>
                          </a:rPr>
                          <m:t>ℓ</m:t>
                        </m:r>
                      </m:e>
                      <m:sub>
                        <m:r>
                          <a:rPr lang="en-IN" i="1" smtClean="0">
                            <a:latin typeface="Cambria Math" panose="02040503050406030204" pitchFamily="18" charset="0"/>
                          </a:rPr>
                          <m:t>2</m:t>
                        </m:r>
                      </m:sub>
                    </m:sSub>
                  </m:oMath>
                </a14:m>
                <a:r>
                  <a:rPr lang="en-IN" dirty="0">
                    <a:latin typeface="Abadi Extra Light" panose="020B0204020104020204" pitchFamily="34" charset="0"/>
                  </a:rPr>
                  <a:t> squared) norm of </a:t>
                </a:r>
                <a14:m>
                  <m:oMath xmlns:m="http://schemas.openxmlformats.org/officeDocument/2006/math">
                    <m:r>
                      <a:rPr lang="en-IN" b="1" i="1" smtClean="0">
                        <a:latin typeface="Cambria Math" panose="02040503050406030204" pitchFamily="18" charset="0"/>
                      </a:rPr>
                      <m:t>𝒘</m:t>
                    </m:r>
                  </m:oMath>
                </a14:m>
                <a:endParaRPr lang="en-IN" dirty="0">
                  <a:latin typeface="Abadi Extra Light" panose="020B0204020104020204" pitchFamily="34" charset="0"/>
                </a:endParaRPr>
              </a:p>
              <a:p>
                <a:pPr>
                  <a:buFont typeface="Wingdings" panose="05000000000000000000" pitchFamily="2" charset="2"/>
                  <a:buChar char="§"/>
                </a:pPr>
                <a:endParaRPr lang="en-IN" dirty="0">
                  <a:latin typeface="Abadi Extra Light" panose="020B0204020104020204" pitchFamily="34" charset="0"/>
                </a:endParaRPr>
              </a:p>
              <a:p>
                <a:pPr>
                  <a:buFont typeface="Wingdings" panose="05000000000000000000" pitchFamily="2" charset="2"/>
                  <a:buChar char="§"/>
                </a:pPr>
                <a:r>
                  <a:rPr lang="en-IN" dirty="0">
                    <a:latin typeface="Abadi Extra Light" panose="020B0204020104020204" pitchFamily="34" charset="0"/>
                  </a:rPr>
                  <a:t>With this </a:t>
                </a:r>
                <a:r>
                  <a:rPr lang="en-IN" dirty="0" err="1">
                    <a:latin typeface="Abadi Extra Light" panose="020B0204020104020204" pitchFamily="34" charset="0"/>
                  </a:rPr>
                  <a:t>regularizer</a:t>
                </a:r>
                <a:r>
                  <a:rPr lang="en-IN" dirty="0">
                    <a:latin typeface="Abadi Extra Light" panose="020B0204020104020204" pitchFamily="34" charset="0"/>
                  </a:rPr>
                  <a:t>, we have the regularized least squares problem as</a:t>
                </a:r>
              </a:p>
              <a:p>
                <a:pPr>
                  <a:buFont typeface="Wingdings" panose="05000000000000000000" pitchFamily="2" charset="2"/>
                  <a:buChar char="§"/>
                </a:pPr>
                <a:r>
                  <a:rPr lang="en-IN" dirty="0">
                    <a:latin typeface="Abadi Extra Light" panose="020B0204020104020204" pitchFamily="34" charset="0"/>
                  </a:rPr>
                  <a:t>Proceeding just like the LS case, we can find the optimal </a:t>
                </a:r>
                <a14:m>
                  <m:oMath xmlns:m="http://schemas.openxmlformats.org/officeDocument/2006/math">
                    <m:r>
                      <a:rPr lang="en-IN" b="1" i="1" smtClean="0">
                        <a:latin typeface="Cambria Math" panose="02040503050406030204" pitchFamily="18" charset="0"/>
                      </a:rPr>
                      <m:t>𝒘</m:t>
                    </m:r>
                  </m:oMath>
                </a14:m>
                <a:r>
                  <a:rPr lang="en-IN" dirty="0">
                    <a:latin typeface="Abadi Extra Light" panose="020B0204020104020204" pitchFamily="34" charset="0"/>
                  </a:rPr>
                  <a:t> which is given by </a:t>
                </a:r>
              </a:p>
              <a:p>
                <a:pPr marL="0" indent="0">
                  <a:buFont typeface="Times New Roman" pitchFamily="18" charset="0"/>
                  <a:buNone/>
                </a:pPr>
                <a:endParaRPr lang="en-IN" i="1" dirty="0">
                  <a:solidFill>
                    <a:srgbClr val="00B050"/>
                  </a:solidFill>
                  <a:latin typeface="Abadi Extra Light" panose="020B0204020104020204" pitchFamily="34" charset="0"/>
                </a:endParaRPr>
              </a:p>
              <a:p>
                <a:pPr marL="0" indent="0">
                  <a:buFont typeface="Times New Roman" pitchFamily="18" charset="0"/>
                  <a:buNone/>
                </a:pPr>
                <a:endParaRPr lang="en-IN" dirty="0">
                  <a:latin typeface="Abadi Extra Light" panose="020B0204020104020204" pitchFamily="34" charset="0"/>
                </a:endParaRPr>
              </a:p>
              <a:p>
                <a:pPr>
                  <a:buFont typeface="Wingdings" panose="05000000000000000000" pitchFamily="2" charset="2"/>
                  <a:buChar char="§"/>
                </a:pPr>
                <a:endParaRPr lang="en-IN" dirty="0">
                  <a:latin typeface="Abadi Extra Light" panose="020B0204020104020204" pitchFamily="34" charset="0"/>
                </a:endParaRPr>
              </a:p>
              <a:p>
                <a:pPr marL="0" indent="0">
                  <a:buFont typeface="Times New Roman" pitchFamily="18" charset="0"/>
                  <a:buNone/>
                </a:pPr>
                <a:endParaRPr lang="en-IN" dirty="0">
                  <a:latin typeface="Abadi Extra Light" panose="020B0204020104020204" pitchFamily="34" charset="0"/>
                </a:endParaRPr>
              </a:p>
            </p:txBody>
          </p:sp>
        </mc:Choice>
        <mc:Fallback xmlns="">
          <p:sp>
            <p:nvSpPr>
              <p:cNvPr id="7" name="Content Placeholder 2">
                <a:extLst>
                  <a:ext uri="{FF2B5EF4-FFF2-40B4-BE49-F238E27FC236}">
                    <a16:creationId xmlns:a16="http://schemas.microsoft.com/office/drawing/2014/main" id="{67C95124-D74C-E0FA-F22E-E227AAC01541}"/>
                  </a:ext>
                </a:extLst>
              </p:cNvPr>
              <p:cNvSpPr txBox="1">
                <a:spLocks noRot="1" noChangeAspect="1" noMove="1" noResize="1" noEditPoints="1" noAdjustHandles="1" noChangeArrowheads="1" noChangeShapeType="1" noTextEdit="1"/>
              </p:cNvSpPr>
              <p:nvPr/>
            </p:nvSpPr>
            <p:spPr>
              <a:xfrm>
                <a:off x="265245" y="975513"/>
                <a:ext cx="11740617" cy="5557532"/>
              </a:xfrm>
              <a:prstGeom prst="rect">
                <a:avLst/>
              </a:prstGeom>
              <a:blipFill>
                <a:blip r:embed="rId2"/>
                <a:stretch>
                  <a:fillRect t="-1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5AC887F-6DE8-FA96-EDED-E6A54A04C45C}"/>
                  </a:ext>
                </a:extLst>
              </p:cNvPr>
              <p:cNvSpPr txBox="1"/>
              <p:nvPr/>
            </p:nvSpPr>
            <p:spPr>
              <a:xfrm>
                <a:off x="386783" y="5951666"/>
                <a:ext cx="7779107" cy="597215"/>
              </a:xfrm>
              <a:prstGeom prst="rect">
                <a:avLst/>
              </a:prstGeom>
              <a:noFill/>
            </p:spPr>
            <p:txBody>
              <a:bodyPr wrap="square" lIns="0" tIns="0" rIns="0" bIns="0" rtlCol="0">
                <a:spAutoFit/>
              </a:bodyPr>
              <a:lstStyle/>
              <a:p>
                <a14:m>
                  <m:oMath xmlns:m="http://schemas.openxmlformats.org/officeDocument/2006/math">
                    <m:sSub>
                      <m:sSubPr>
                        <m:ctrlPr>
                          <a:rPr lang="en-IN" sz="3200" b="0" i="1" smtClean="0">
                            <a:latin typeface="Cambria Math" panose="02040503050406030204" pitchFamily="18" charset="0"/>
                          </a:rPr>
                        </m:ctrlPr>
                      </m:sSubPr>
                      <m:e>
                        <m:r>
                          <a:rPr lang="en-IN" sz="3200" b="1" i="1" smtClean="0">
                            <a:latin typeface="Cambria Math" panose="02040503050406030204" pitchFamily="18" charset="0"/>
                          </a:rPr>
                          <m:t>𝒘</m:t>
                        </m:r>
                      </m:e>
                      <m:sub>
                        <m:r>
                          <a:rPr lang="en-IN" sz="3200" b="0" i="1" smtClean="0">
                            <a:latin typeface="Cambria Math" panose="02040503050406030204" pitchFamily="18" charset="0"/>
                          </a:rPr>
                          <m:t>𝑟𝑖𝑑𝑔𝑒</m:t>
                        </m:r>
                      </m:sub>
                    </m:sSub>
                  </m:oMath>
                </a14:m>
                <a:r>
                  <a:rPr lang="en-IN" sz="3200" dirty="0"/>
                  <a:t>= </a:t>
                </a:r>
                <a14:m>
                  <m:oMath xmlns:m="http://schemas.openxmlformats.org/officeDocument/2006/math">
                    <m:sSup>
                      <m:sSupPr>
                        <m:ctrlPr>
                          <a:rPr lang="en-IN" sz="3200" i="1" smtClean="0">
                            <a:latin typeface="Cambria Math" panose="02040503050406030204" pitchFamily="18" charset="0"/>
                          </a:rPr>
                        </m:ctrlPr>
                      </m:sSupPr>
                      <m:e>
                        <m:r>
                          <a:rPr lang="en-IN" sz="3200" dirty="0">
                            <a:latin typeface="Cambria Math" panose="02040503050406030204" pitchFamily="18" charset="0"/>
                          </a:rPr>
                          <m:t>(</m:t>
                        </m:r>
                        <m:nary>
                          <m:naryPr>
                            <m:chr m:val="∑"/>
                            <m:ctrlPr>
                              <a:rPr lang="en-IN" sz="3200" i="1" dirty="0">
                                <a:latin typeface="Cambria Math" panose="02040503050406030204" pitchFamily="18" charset="0"/>
                              </a:rPr>
                            </m:ctrlPr>
                          </m:naryPr>
                          <m:sub>
                            <m:r>
                              <m:rPr>
                                <m:brk m:alnAt="23"/>
                              </m:rPr>
                              <a:rPr lang="en-IN" sz="3200" i="1" dirty="0">
                                <a:latin typeface="Cambria Math" panose="02040503050406030204" pitchFamily="18" charset="0"/>
                              </a:rPr>
                              <m:t>𝑛</m:t>
                            </m:r>
                            <m:r>
                              <a:rPr lang="en-IN" sz="3200" i="1" dirty="0">
                                <a:latin typeface="Cambria Math" panose="02040503050406030204" pitchFamily="18" charset="0"/>
                              </a:rPr>
                              <m:t>=1</m:t>
                            </m:r>
                          </m:sub>
                          <m:sup>
                            <m:r>
                              <a:rPr lang="en-IN" sz="3200" i="1" dirty="0">
                                <a:latin typeface="Cambria Math" panose="02040503050406030204" pitchFamily="18" charset="0"/>
                              </a:rPr>
                              <m:t>𝑁</m:t>
                            </m:r>
                          </m:sup>
                          <m:e>
                            <m:sSub>
                              <m:sSubPr>
                                <m:ctrlPr>
                                  <a:rPr lang="en-IN" sz="3200" i="1" dirty="0">
                                    <a:latin typeface="Cambria Math" panose="02040503050406030204" pitchFamily="18" charset="0"/>
                                  </a:rPr>
                                </m:ctrlPr>
                              </m:sSubPr>
                              <m:e>
                                <m:r>
                                  <a:rPr lang="en-IN" sz="3200" b="1" i="1" dirty="0">
                                    <a:latin typeface="Cambria Math" panose="02040503050406030204" pitchFamily="18" charset="0"/>
                                  </a:rPr>
                                  <m:t>𝒙</m:t>
                                </m:r>
                              </m:e>
                              <m:sub>
                                <m:r>
                                  <a:rPr lang="en-IN" sz="3200" i="1" dirty="0">
                                    <a:latin typeface="Cambria Math" panose="02040503050406030204" pitchFamily="18" charset="0"/>
                                  </a:rPr>
                                  <m:t>𝑛</m:t>
                                </m:r>
                              </m:sub>
                            </m:sSub>
                            <m:r>
                              <a:rPr lang="en-IN" sz="3200" i="1" dirty="0">
                                <a:latin typeface="Cambria Math" panose="02040503050406030204" pitchFamily="18" charset="0"/>
                              </a:rPr>
                              <m:t> </m:t>
                            </m:r>
                            <m:sSubSup>
                              <m:sSubSupPr>
                                <m:ctrlPr>
                                  <a:rPr lang="en-IN" sz="3200" i="1" dirty="0">
                                    <a:latin typeface="Cambria Math" panose="02040503050406030204" pitchFamily="18" charset="0"/>
                                  </a:rPr>
                                </m:ctrlPr>
                              </m:sSubSupPr>
                              <m:e>
                                <m:r>
                                  <a:rPr lang="en-IN" sz="3200" b="1" i="1" dirty="0">
                                    <a:latin typeface="Cambria Math" panose="02040503050406030204" pitchFamily="18" charset="0"/>
                                  </a:rPr>
                                  <m:t>𝒙</m:t>
                                </m:r>
                              </m:e>
                              <m:sub>
                                <m:r>
                                  <a:rPr lang="en-IN" sz="3200" i="1" dirty="0">
                                    <a:latin typeface="Cambria Math" panose="02040503050406030204" pitchFamily="18" charset="0"/>
                                  </a:rPr>
                                  <m:t>𝑛</m:t>
                                </m:r>
                              </m:sub>
                              <m:sup>
                                <m:r>
                                  <a:rPr lang="en-IN" sz="3200" i="1" dirty="0">
                                    <a:latin typeface="Cambria Math" panose="02040503050406030204" pitchFamily="18" charset="0"/>
                                  </a:rPr>
                                  <m:t>⊤</m:t>
                                </m:r>
                              </m:sup>
                            </m:sSubSup>
                            <m:r>
                              <a:rPr lang="en-IN" sz="3200" b="0" i="1" dirty="0" smtClean="0">
                                <a:solidFill>
                                  <a:srgbClr val="7030A0"/>
                                </a:solidFill>
                                <a:latin typeface="Cambria Math" panose="02040503050406030204" pitchFamily="18" charset="0"/>
                              </a:rPr>
                              <m:t>+</m:t>
                            </m:r>
                            <m:r>
                              <a:rPr lang="en-IN" sz="3200" b="0" i="1" dirty="0" smtClean="0">
                                <a:solidFill>
                                  <a:srgbClr val="7030A0"/>
                                </a:solidFill>
                                <a:latin typeface="Cambria Math" panose="02040503050406030204" pitchFamily="18" charset="0"/>
                              </a:rPr>
                              <m:t>𝜆</m:t>
                            </m:r>
                            <m:sSub>
                              <m:sSubPr>
                                <m:ctrlPr>
                                  <a:rPr lang="en-IN" sz="3200" b="0" i="1" dirty="0" smtClean="0">
                                    <a:solidFill>
                                      <a:srgbClr val="7030A0"/>
                                    </a:solidFill>
                                    <a:latin typeface="Cambria Math" panose="02040503050406030204" pitchFamily="18" charset="0"/>
                                  </a:rPr>
                                </m:ctrlPr>
                              </m:sSubPr>
                              <m:e>
                                <m:r>
                                  <a:rPr lang="en-IN" sz="3200" b="0" i="1" dirty="0" smtClean="0">
                                    <a:solidFill>
                                      <a:srgbClr val="7030A0"/>
                                    </a:solidFill>
                                    <a:latin typeface="Cambria Math" panose="02040503050406030204" pitchFamily="18" charset="0"/>
                                  </a:rPr>
                                  <m:t>𝐼</m:t>
                                </m:r>
                              </m:e>
                              <m:sub>
                                <m:r>
                                  <a:rPr lang="en-IN" sz="3200" b="0" i="1" dirty="0" smtClean="0">
                                    <a:solidFill>
                                      <a:srgbClr val="7030A0"/>
                                    </a:solidFill>
                                    <a:latin typeface="Cambria Math" panose="02040503050406030204" pitchFamily="18" charset="0"/>
                                  </a:rPr>
                                  <m:t>𝐷</m:t>
                                </m:r>
                              </m:sub>
                            </m:sSub>
                            <m:r>
                              <a:rPr lang="en-IN" sz="3200" i="1" dirty="0">
                                <a:latin typeface="Cambria Math" panose="02040503050406030204" pitchFamily="18" charset="0"/>
                              </a:rPr>
                              <m:t>)</m:t>
                            </m:r>
                            <m:r>
                              <a:rPr lang="en-IN" sz="3200" i="1" baseline="30000" dirty="0">
                                <a:latin typeface="Cambria Math" panose="02040503050406030204" pitchFamily="18" charset="0"/>
                              </a:rPr>
                              <m:t> </m:t>
                            </m:r>
                          </m:e>
                        </m:nary>
                      </m:e>
                      <m:sup>
                        <m:r>
                          <a:rPr lang="en-IN" sz="3200" b="0" i="1" smtClean="0">
                            <a:latin typeface="Cambria Math" panose="02040503050406030204" pitchFamily="18" charset="0"/>
                          </a:rPr>
                          <m:t>−1</m:t>
                        </m:r>
                      </m:sup>
                    </m:sSup>
                    <m:r>
                      <a:rPr lang="en-IN" sz="3200" b="0" i="1" smtClean="0">
                        <a:latin typeface="Cambria Math" panose="02040503050406030204" pitchFamily="18" charset="0"/>
                      </a:rPr>
                      <m:t>(</m:t>
                    </m:r>
                    <m:nary>
                      <m:naryPr>
                        <m:chr m:val="∑"/>
                        <m:ctrlPr>
                          <a:rPr lang="en-IN" sz="3200" i="1" smtClean="0">
                            <a:latin typeface="Cambria Math" panose="02040503050406030204" pitchFamily="18" charset="0"/>
                          </a:rPr>
                        </m:ctrlPr>
                      </m:naryPr>
                      <m:sub>
                        <m:r>
                          <m:rPr>
                            <m:brk m:alnAt="23"/>
                          </m:rPr>
                          <a:rPr lang="en-IN" sz="3200" b="0" i="1" smtClean="0">
                            <a:latin typeface="Cambria Math" panose="02040503050406030204" pitchFamily="18" charset="0"/>
                          </a:rPr>
                          <m:t>𝑛</m:t>
                        </m:r>
                        <m:r>
                          <a:rPr lang="en-IN" sz="3200" b="0" i="1" smtClean="0">
                            <a:latin typeface="Cambria Math" panose="02040503050406030204" pitchFamily="18" charset="0"/>
                          </a:rPr>
                          <m:t>=1</m:t>
                        </m:r>
                      </m:sub>
                      <m:sup>
                        <m:r>
                          <a:rPr lang="en-IN" sz="3200" b="0" i="1" smtClean="0">
                            <a:latin typeface="Cambria Math" panose="02040503050406030204" pitchFamily="18" charset="0"/>
                          </a:rPr>
                          <m:t>𝑁</m:t>
                        </m:r>
                      </m:sup>
                      <m:e>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𝑦</m:t>
                            </m:r>
                          </m:e>
                          <m:sub>
                            <m:r>
                              <a:rPr lang="en-IN" sz="3200" b="0" i="1" smtClean="0">
                                <a:latin typeface="Cambria Math" panose="02040503050406030204" pitchFamily="18" charset="0"/>
                              </a:rPr>
                              <m:t>𝑛</m:t>
                            </m:r>
                          </m:sub>
                        </m:sSub>
                        <m:sSub>
                          <m:sSubPr>
                            <m:ctrlPr>
                              <a:rPr lang="en-IN" sz="3200" b="0" i="1" smtClean="0">
                                <a:latin typeface="Cambria Math" panose="02040503050406030204" pitchFamily="18" charset="0"/>
                              </a:rPr>
                            </m:ctrlPr>
                          </m:sSubPr>
                          <m:e>
                            <m:r>
                              <a:rPr lang="en-IN" sz="3200" b="1" i="1" smtClean="0">
                                <a:latin typeface="Cambria Math" panose="02040503050406030204" pitchFamily="18" charset="0"/>
                              </a:rPr>
                              <m:t>𝒙</m:t>
                            </m:r>
                          </m:e>
                          <m:sub>
                            <m:r>
                              <a:rPr lang="en-IN" sz="3200" b="0" i="1" smtClean="0">
                                <a:latin typeface="Cambria Math" panose="02040503050406030204" pitchFamily="18" charset="0"/>
                              </a:rPr>
                              <m:t>𝑛</m:t>
                            </m:r>
                          </m:sub>
                        </m:sSub>
                      </m:e>
                    </m:nary>
                    <m:r>
                      <a:rPr lang="en-IN" sz="3200" b="0" i="1" smtClean="0">
                        <a:latin typeface="Cambria Math" panose="02040503050406030204" pitchFamily="18" charset="0"/>
                      </a:rPr>
                      <m:t>)</m:t>
                    </m:r>
                  </m:oMath>
                </a14:m>
                <a:endParaRPr lang="en-IN" sz="3200" dirty="0"/>
              </a:p>
            </p:txBody>
          </p:sp>
        </mc:Choice>
        <mc:Fallback xmlns="">
          <p:sp>
            <p:nvSpPr>
              <p:cNvPr id="8" name="TextBox 7">
                <a:extLst>
                  <a:ext uri="{FF2B5EF4-FFF2-40B4-BE49-F238E27FC236}">
                    <a16:creationId xmlns:a16="http://schemas.microsoft.com/office/drawing/2014/main" id="{F5AC887F-6DE8-FA96-EDED-E6A54A04C45C}"/>
                  </a:ext>
                </a:extLst>
              </p:cNvPr>
              <p:cNvSpPr txBox="1">
                <a:spLocks noRot="1" noChangeAspect="1" noMove="1" noResize="1" noEditPoints="1" noAdjustHandles="1" noChangeArrowheads="1" noChangeShapeType="1" noTextEdit="1"/>
              </p:cNvSpPr>
              <p:nvPr/>
            </p:nvSpPr>
            <p:spPr>
              <a:xfrm>
                <a:off x="386783" y="5951666"/>
                <a:ext cx="7779107" cy="597215"/>
              </a:xfrm>
              <a:prstGeom prst="rect">
                <a:avLst/>
              </a:prstGeom>
              <a:blipFill>
                <a:blip r:embed="rId3"/>
                <a:stretch>
                  <a:fillRect t="-6122" b="-3775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6A5CAF-CA5F-ADF0-C382-0DE96844A6FE}"/>
                  </a:ext>
                </a:extLst>
              </p:cNvPr>
              <p:cNvSpPr txBox="1"/>
              <p:nvPr/>
            </p:nvSpPr>
            <p:spPr>
              <a:xfrm>
                <a:off x="4244829" y="2059503"/>
                <a:ext cx="3592137" cy="4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800" i="1" dirty="0" smtClean="0">
                          <a:solidFill>
                            <a:srgbClr val="00B050"/>
                          </a:solidFill>
                          <a:latin typeface="Cambria Math" panose="02040503050406030204" pitchFamily="18" charset="0"/>
                        </a:rPr>
                        <m:t>𝑅</m:t>
                      </m:r>
                      <m:d>
                        <m:dPr>
                          <m:ctrlPr>
                            <a:rPr lang="en-IN" sz="2800" i="1" dirty="0">
                              <a:solidFill>
                                <a:srgbClr val="00B050"/>
                              </a:solidFill>
                              <a:latin typeface="Cambria Math" panose="02040503050406030204" pitchFamily="18" charset="0"/>
                            </a:rPr>
                          </m:ctrlPr>
                        </m:dPr>
                        <m:e>
                          <m:r>
                            <a:rPr lang="en-IN" sz="2800" b="1" i="1" dirty="0">
                              <a:solidFill>
                                <a:srgbClr val="00B050"/>
                              </a:solidFill>
                              <a:latin typeface="Cambria Math" panose="02040503050406030204" pitchFamily="18" charset="0"/>
                            </a:rPr>
                            <m:t>𝒘</m:t>
                          </m:r>
                        </m:e>
                      </m:d>
                      <m:r>
                        <a:rPr lang="en-IN" sz="2800" b="1" i="1" dirty="0">
                          <a:solidFill>
                            <a:srgbClr val="00B050"/>
                          </a:solidFill>
                          <a:latin typeface="Cambria Math" panose="02040503050406030204" pitchFamily="18" charset="0"/>
                        </a:rPr>
                        <m:t>=</m:t>
                      </m:r>
                      <m:r>
                        <a:rPr lang="en-IN" sz="2800" b="0" i="0" dirty="0" smtClean="0">
                          <a:solidFill>
                            <a:srgbClr val="00B050"/>
                          </a:solidFill>
                          <a:latin typeface="Cambria Math" panose="02040503050406030204" pitchFamily="18" charset="0"/>
                        </a:rPr>
                        <m:t> </m:t>
                      </m:r>
                      <m:sSubSup>
                        <m:sSubSupPr>
                          <m:ctrlPr>
                            <a:rPr lang="en-IN" sz="2800" b="0" i="1" dirty="0" smtClean="0">
                              <a:solidFill>
                                <a:srgbClr val="00B050"/>
                              </a:solidFill>
                              <a:latin typeface="Cambria Math" panose="02040503050406030204" pitchFamily="18" charset="0"/>
                            </a:rPr>
                          </m:ctrlPr>
                        </m:sSubSupPr>
                        <m:e>
                          <m:d>
                            <m:dPr>
                              <m:begChr m:val="‖"/>
                              <m:endChr m:val="‖"/>
                              <m:ctrlPr>
                                <a:rPr lang="en-IN" sz="2800" b="1" i="1" dirty="0">
                                  <a:solidFill>
                                    <a:srgbClr val="00B050"/>
                                  </a:solidFill>
                                  <a:latin typeface="Cambria Math" panose="02040503050406030204" pitchFamily="18" charset="0"/>
                                </a:rPr>
                              </m:ctrlPr>
                            </m:dPr>
                            <m:e>
                              <m:r>
                                <a:rPr lang="en-IN" sz="2800" b="1" i="1" dirty="0">
                                  <a:solidFill>
                                    <a:srgbClr val="00B050"/>
                                  </a:solidFill>
                                  <a:latin typeface="Cambria Math" panose="02040503050406030204" pitchFamily="18" charset="0"/>
                                </a:rPr>
                                <m:t>𝒘</m:t>
                              </m:r>
                            </m:e>
                          </m:d>
                        </m:e>
                        <m:sub>
                          <m:r>
                            <a:rPr lang="en-IN" sz="2800" b="0" i="1" dirty="0" smtClean="0">
                              <a:solidFill>
                                <a:srgbClr val="00B050"/>
                              </a:solidFill>
                              <a:latin typeface="Cambria Math" panose="02040503050406030204" pitchFamily="18" charset="0"/>
                            </a:rPr>
                            <m:t>2</m:t>
                          </m:r>
                        </m:sub>
                        <m:sup>
                          <m:r>
                            <a:rPr lang="en-IN" sz="2800" b="0" i="1" dirty="0" smtClean="0">
                              <a:solidFill>
                                <a:srgbClr val="00B050"/>
                              </a:solidFill>
                              <a:latin typeface="Cambria Math" panose="02040503050406030204" pitchFamily="18" charset="0"/>
                            </a:rPr>
                            <m:t>2</m:t>
                          </m:r>
                        </m:sup>
                      </m:sSubSup>
                      <m:r>
                        <a:rPr lang="en-IN" sz="2800" b="0" i="0" dirty="0" smtClean="0">
                          <a:solidFill>
                            <a:srgbClr val="00B050"/>
                          </a:solidFill>
                          <a:latin typeface="Cambria Math" panose="02040503050406030204" pitchFamily="18" charset="0"/>
                        </a:rPr>
                        <m:t>= </m:t>
                      </m:r>
                      <m:sSup>
                        <m:sSupPr>
                          <m:ctrlPr>
                            <a:rPr lang="en-IN" sz="2800" b="0" i="1" dirty="0" smtClean="0">
                              <a:solidFill>
                                <a:srgbClr val="00B050"/>
                              </a:solidFill>
                              <a:latin typeface="Cambria Math" panose="02040503050406030204" pitchFamily="18" charset="0"/>
                            </a:rPr>
                          </m:ctrlPr>
                        </m:sSupPr>
                        <m:e>
                          <m:r>
                            <a:rPr lang="en-IN" sz="2800" b="1" i="1" dirty="0" smtClean="0">
                              <a:solidFill>
                                <a:srgbClr val="00B050"/>
                              </a:solidFill>
                              <a:latin typeface="Cambria Math" panose="02040503050406030204" pitchFamily="18" charset="0"/>
                            </a:rPr>
                            <m:t>𝒘</m:t>
                          </m:r>
                        </m:e>
                        <m:sup>
                          <m:r>
                            <a:rPr lang="en-IN" sz="2800" b="0" i="1" dirty="0" smtClean="0">
                              <a:solidFill>
                                <a:srgbClr val="00B050"/>
                              </a:solidFill>
                              <a:latin typeface="Cambria Math" panose="02040503050406030204" pitchFamily="18" charset="0"/>
                            </a:rPr>
                            <m:t>⊤</m:t>
                          </m:r>
                        </m:sup>
                      </m:sSup>
                      <m:r>
                        <a:rPr lang="en-IN" sz="2800" b="1" i="1" dirty="0" smtClean="0">
                          <a:solidFill>
                            <a:srgbClr val="00B050"/>
                          </a:solidFill>
                          <a:latin typeface="Cambria Math" panose="02040503050406030204" pitchFamily="18" charset="0"/>
                        </a:rPr>
                        <m:t>𝒘</m:t>
                      </m:r>
                    </m:oMath>
                  </m:oMathPara>
                </a14:m>
                <a:endParaRPr lang="en-IN" sz="2800" b="1" dirty="0"/>
              </a:p>
            </p:txBody>
          </p:sp>
        </mc:Choice>
        <mc:Fallback xmlns="">
          <p:sp>
            <p:nvSpPr>
              <p:cNvPr id="9" name="TextBox 8">
                <a:extLst>
                  <a:ext uri="{FF2B5EF4-FFF2-40B4-BE49-F238E27FC236}">
                    <a16:creationId xmlns:a16="http://schemas.microsoft.com/office/drawing/2014/main" id="{926A5CAF-CA5F-ADF0-C382-0DE96844A6FE}"/>
                  </a:ext>
                </a:extLst>
              </p:cNvPr>
              <p:cNvSpPr txBox="1">
                <a:spLocks noRot="1" noChangeAspect="1" noMove="1" noResize="1" noEditPoints="1" noAdjustHandles="1" noChangeArrowheads="1" noChangeShapeType="1" noTextEdit="1"/>
              </p:cNvSpPr>
              <p:nvPr/>
            </p:nvSpPr>
            <p:spPr>
              <a:xfrm>
                <a:off x="4244829" y="2059503"/>
                <a:ext cx="3592137" cy="436658"/>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B7AFB2-8252-6E97-3E80-35071E181457}"/>
                  </a:ext>
                </a:extLst>
              </p:cNvPr>
              <p:cNvSpPr txBox="1"/>
              <p:nvPr/>
            </p:nvSpPr>
            <p:spPr>
              <a:xfrm>
                <a:off x="71515" y="3547179"/>
                <a:ext cx="4990725" cy="465897"/>
              </a:xfrm>
              <a:prstGeom prst="rect">
                <a:avLst/>
              </a:prstGeom>
              <a:noFill/>
            </p:spPr>
            <p:txBody>
              <a:bodyPr wrap="none" lIns="0" tIns="0" rIns="0" bIns="0" rtlCol="0">
                <a:spAutoFit/>
              </a:bodyPr>
              <a:lstStyle/>
              <a:p>
                <a14:m>
                  <m:oMath xmlns:m="http://schemas.openxmlformats.org/officeDocument/2006/math">
                    <m:sSub>
                      <m:sSubPr>
                        <m:ctrlPr>
                          <a:rPr lang="en-IN" sz="2800" i="1" smtClean="0">
                            <a:latin typeface="Cambria Math" panose="02040503050406030204" pitchFamily="18" charset="0"/>
                          </a:rPr>
                        </m:ctrlPr>
                      </m:sSubPr>
                      <m:e>
                        <m:r>
                          <a:rPr lang="en-IN" sz="2800" b="1" i="1">
                            <a:latin typeface="Cambria Math" panose="02040503050406030204" pitchFamily="18" charset="0"/>
                          </a:rPr>
                          <m:t>𝒘</m:t>
                        </m:r>
                      </m:e>
                      <m:sub>
                        <m:r>
                          <a:rPr lang="en-IN" sz="2800" b="0" i="1" smtClean="0">
                            <a:latin typeface="Cambria Math" panose="02040503050406030204" pitchFamily="18" charset="0"/>
                          </a:rPr>
                          <m:t>𝑟𝑖𝑑𝑔𝑒</m:t>
                        </m:r>
                      </m:sub>
                    </m:sSub>
                    <m:r>
                      <m:rPr>
                        <m:nor/>
                      </m:rPr>
                      <a:rPr lang="en-IN" sz="2800" dirty="0">
                        <a:latin typeface="Cambria Math" panose="02040503050406030204" pitchFamily="18" charset="0"/>
                        <a:ea typeface="Cambria Math" panose="02040503050406030204" pitchFamily="18" charset="0"/>
                      </a:rPr>
                      <m:t>=</m:t>
                    </m:r>
                    <m:r>
                      <m:rPr>
                        <m:nor/>
                      </m:rPr>
                      <a:rPr lang="en-IN" sz="2800" dirty="0"/>
                      <m:t> </m:t>
                    </m:r>
                    <m:sSub>
                      <m:sSubPr>
                        <m:ctrlPr>
                          <a:rPr lang="en-IN" sz="2800" i="1">
                            <a:latin typeface="Cambria Math" panose="02040503050406030204" pitchFamily="18" charset="0"/>
                          </a:rPr>
                        </m:ctrlPr>
                      </m:sSubPr>
                      <m:e>
                        <m:r>
                          <m:rPr>
                            <m:nor/>
                          </m:rPr>
                          <a:rPr lang="en-IN" sz="2800" dirty="0"/>
                          <m:t>arg</m:t>
                        </m:r>
                        <m:r>
                          <m:rPr>
                            <m:nor/>
                          </m:rPr>
                          <a:rPr lang="en-IN" sz="2800" dirty="0"/>
                          <m:t> </m:t>
                        </m:r>
                        <m:r>
                          <m:rPr>
                            <m:nor/>
                          </m:rPr>
                          <a:rPr lang="en-IN" sz="2800" dirty="0"/>
                          <m:t>min</m:t>
                        </m:r>
                      </m:e>
                      <m:sub>
                        <m:r>
                          <a:rPr lang="en-IN" sz="2800" b="1" i="1">
                            <a:latin typeface="Cambria Math" panose="02040503050406030204" pitchFamily="18" charset="0"/>
                          </a:rPr>
                          <m:t>𝒘</m:t>
                        </m:r>
                      </m:sub>
                    </m:sSub>
                    <m:r>
                      <a:rPr lang="en-IN" sz="2800" i="1">
                        <a:latin typeface="Cambria Math" panose="02040503050406030204" pitchFamily="18" charset="0"/>
                      </a:rPr>
                      <m:t> </m:t>
                    </m:r>
                    <m:r>
                      <a:rPr lang="en-IN" sz="2800" i="1" dirty="0" smtClean="0">
                        <a:solidFill>
                          <a:srgbClr val="FF0000"/>
                        </a:solidFill>
                        <a:latin typeface="Cambria Math" panose="02040503050406030204" pitchFamily="18" charset="0"/>
                      </a:rPr>
                      <m:t>𝐿</m:t>
                    </m:r>
                    <m:d>
                      <m:dPr>
                        <m:ctrlPr>
                          <a:rPr lang="en-IN" sz="2800" i="1" dirty="0">
                            <a:solidFill>
                              <a:srgbClr val="FF0000"/>
                            </a:solidFill>
                            <a:latin typeface="Cambria Math" panose="02040503050406030204" pitchFamily="18" charset="0"/>
                          </a:rPr>
                        </m:ctrlPr>
                      </m:dPr>
                      <m:e>
                        <m:r>
                          <a:rPr lang="en-IN" sz="2800" b="1" i="1" dirty="0">
                            <a:solidFill>
                              <a:srgbClr val="FF0000"/>
                            </a:solidFill>
                            <a:latin typeface="Cambria Math" panose="02040503050406030204" pitchFamily="18" charset="0"/>
                          </a:rPr>
                          <m:t>𝒘</m:t>
                        </m:r>
                      </m:e>
                    </m:d>
                  </m:oMath>
                </a14:m>
                <a:r>
                  <a:rPr lang="en-IN" sz="2800" dirty="0">
                    <a:solidFill>
                      <a:srgbClr val="FF0000"/>
                    </a:solidFill>
                  </a:rPr>
                  <a:t> </a:t>
                </a:r>
                <a:r>
                  <a:rPr lang="en-IN" sz="2800" dirty="0"/>
                  <a:t>+ </a:t>
                </a:r>
                <a14:m>
                  <m:oMath xmlns:m="http://schemas.openxmlformats.org/officeDocument/2006/math">
                    <m:r>
                      <a:rPr lang="en-IN" sz="2800" i="1" dirty="0" smtClean="0">
                        <a:solidFill>
                          <a:srgbClr val="0000FF"/>
                        </a:solidFill>
                        <a:latin typeface="Cambria Math" panose="02040503050406030204" pitchFamily="18" charset="0"/>
                      </a:rPr>
                      <m:t>𝜆</m:t>
                    </m:r>
                    <m:r>
                      <a:rPr lang="en-IN" sz="2800" i="1" dirty="0">
                        <a:solidFill>
                          <a:schemeClr val="tx1"/>
                        </a:solidFill>
                        <a:latin typeface="Cambria Math" panose="02040503050406030204" pitchFamily="18" charset="0"/>
                      </a:rPr>
                      <m:t> </m:t>
                    </m:r>
                    <m:r>
                      <a:rPr lang="en-IN" sz="2800" i="1" dirty="0" smtClean="0">
                        <a:solidFill>
                          <a:srgbClr val="00B050"/>
                        </a:solidFill>
                        <a:latin typeface="Cambria Math" panose="02040503050406030204" pitchFamily="18" charset="0"/>
                      </a:rPr>
                      <m:t>𝑅</m:t>
                    </m:r>
                    <m:d>
                      <m:dPr>
                        <m:ctrlPr>
                          <a:rPr lang="en-IN" sz="2800" i="1" dirty="0">
                            <a:solidFill>
                              <a:srgbClr val="00B050"/>
                            </a:solidFill>
                            <a:latin typeface="Cambria Math" panose="02040503050406030204" pitchFamily="18" charset="0"/>
                          </a:rPr>
                        </m:ctrlPr>
                      </m:dPr>
                      <m:e>
                        <m:r>
                          <a:rPr lang="en-IN" sz="2800" b="1" i="1" dirty="0">
                            <a:solidFill>
                              <a:srgbClr val="00B050"/>
                            </a:solidFill>
                            <a:latin typeface="Cambria Math" panose="02040503050406030204" pitchFamily="18" charset="0"/>
                          </a:rPr>
                          <m:t>𝒘</m:t>
                        </m:r>
                      </m:e>
                    </m:d>
                  </m:oMath>
                </a14:m>
                <a:endParaRPr lang="en-IN" sz="2800" dirty="0"/>
              </a:p>
            </p:txBody>
          </p:sp>
        </mc:Choice>
        <mc:Fallback xmlns="">
          <p:sp>
            <p:nvSpPr>
              <p:cNvPr id="10" name="TextBox 9">
                <a:extLst>
                  <a:ext uri="{FF2B5EF4-FFF2-40B4-BE49-F238E27FC236}">
                    <a16:creationId xmlns:a16="http://schemas.microsoft.com/office/drawing/2014/main" id="{8CB7AFB2-8252-6E97-3E80-35071E181457}"/>
                  </a:ext>
                </a:extLst>
              </p:cNvPr>
              <p:cNvSpPr txBox="1">
                <a:spLocks noRot="1" noChangeAspect="1" noMove="1" noResize="1" noEditPoints="1" noAdjustHandles="1" noChangeArrowheads="1" noChangeShapeType="1" noTextEdit="1"/>
              </p:cNvSpPr>
              <p:nvPr/>
            </p:nvSpPr>
            <p:spPr>
              <a:xfrm>
                <a:off x="71515" y="3547179"/>
                <a:ext cx="4990725" cy="465897"/>
              </a:xfrm>
              <a:prstGeom prst="rect">
                <a:avLst/>
              </a:prstGeom>
              <a:blipFill>
                <a:blip r:embed="rId5"/>
                <a:stretch>
                  <a:fillRect t="-22368" b="-3947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758CC69-6584-6512-82D5-BFF24E26E85D}"/>
                  </a:ext>
                </a:extLst>
              </p:cNvPr>
              <p:cNvSpPr/>
              <p:nvPr/>
            </p:nvSpPr>
            <p:spPr>
              <a:xfrm>
                <a:off x="4874020" y="3274505"/>
                <a:ext cx="6547755" cy="974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2800" i="1" smtClean="0">
                              <a:latin typeface="Cambria Math" panose="02040503050406030204" pitchFamily="18" charset="0"/>
                            </a:rPr>
                          </m:ctrlPr>
                        </m:sSubPr>
                        <m:e>
                          <m:r>
                            <m:rPr>
                              <m:nor/>
                            </m:rPr>
                            <a:rPr lang="en-IN" sz="2800" b="0" i="0" smtClean="0">
                              <a:latin typeface="Cambria Math" panose="02040503050406030204" pitchFamily="18" charset="0"/>
                            </a:rPr>
                            <m:t>= </m:t>
                          </m:r>
                          <m:r>
                            <m:rPr>
                              <m:nor/>
                            </m:rPr>
                            <a:rPr lang="en-IN" sz="2800" dirty="0"/>
                            <m:t>arg</m:t>
                          </m:r>
                          <m:r>
                            <m:rPr>
                              <m:nor/>
                            </m:rPr>
                            <a:rPr lang="en-IN" sz="2800" dirty="0"/>
                            <m:t> </m:t>
                          </m:r>
                          <m:r>
                            <m:rPr>
                              <m:nor/>
                            </m:rPr>
                            <a:rPr lang="en-IN" sz="2800" dirty="0"/>
                            <m:t>min</m:t>
                          </m:r>
                        </m:e>
                        <m:sub>
                          <m:r>
                            <a:rPr lang="en-IN" sz="2800" b="1" i="1">
                              <a:latin typeface="Cambria Math" panose="02040503050406030204" pitchFamily="18" charset="0"/>
                            </a:rPr>
                            <m:t>𝒘</m:t>
                          </m:r>
                        </m:sub>
                      </m:sSub>
                      <m:nary>
                        <m:naryPr>
                          <m:chr m:val="∑"/>
                          <m:limLoc m:val="subSup"/>
                          <m:ctrlPr>
                            <a:rPr lang="en-IN" sz="2800" i="1" smtClean="0">
                              <a:solidFill>
                                <a:srgbClr val="FF0000"/>
                              </a:solidFill>
                              <a:latin typeface="Cambria Math" panose="02040503050406030204" pitchFamily="18" charset="0"/>
                            </a:rPr>
                          </m:ctrlPr>
                        </m:naryPr>
                        <m:sub>
                          <m:r>
                            <m:rPr>
                              <m:brk m:alnAt="25"/>
                            </m:rPr>
                            <a:rPr lang="en-IN" sz="2800" i="1">
                              <a:solidFill>
                                <a:srgbClr val="FF0000"/>
                              </a:solidFill>
                              <a:latin typeface="Cambria Math" panose="02040503050406030204" pitchFamily="18" charset="0"/>
                            </a:rPr>
                            <m:t>𝑛</m:t>
                          </m:r>
                          <m:r>
                            <a:rPr lang="en-IN" sz="2800" i="1">
                              <a:solidFill>
                                <a:srgbClr val="FF0000"/>
                              </a:solidFill>
                              <a:latin typeface="Cambria Math" panose="02040503050406030204" pitchFamily="18" charset="0"/>
                            </a:rPr>
                            <m:t>=1</m:t>
                          </m:r>
                        </m:sub>
                        <m:sup>
                          <m:r>
                            <a:rPr lang="en-IN" sz="2800" i="1">
                              <a:solidFill>
                                <a:srgbClr val="FF0000"/>
                              </a:solidFill>
                              <a:latin typeface="Cambria Math" panose="02040503050406030204" pitchFamily="18" charset="0"/>
                            </a:rPr>
                            <m:t>𝑁</m:t>
                          </m:r>
                        </m:sup>
                        <m:e>
                          <m:sSup>
                            <m:sSupPr>
                              <m:ctrlPr>
                                <a:rPr lang="en-IN" sz="2800" i="1">
                                  <a:solidFill>
                                    <a:srgbClr val="FF0000"/>
                                  </a:solidFill>
                                  <a:latin typeface="Cambria Math" panose="02040503050406030204" pitchFamily="18" charset="0"/>
                                </a:rPr>
                              </m:ctrlPr>
                            </m:sSupPr>
                            <m:e>
                              <m:r>
                                <a:rPr lang="en-IN" sz="2800" i="1">
                                  <a:solidFill>
                                    <a:srgbClr val="FF0000"/>
                                  </a:solidFill>
                                  <a:latin typeface="Cambria Math" panose="02040503050406030204" pitchFamily="18" charset="0"/>
                                </a:rPr>
                                <m:t>(</m:t>
                              </m:r>
                              <m:sSub>
                                <m:sSubPr>
                                  <m:ctrlPr>
                                    <a:rPr lang="en-IN" sz="2800" i="1">
                                      <a:solidFill>
                                        <a:srgbClr val="FF0000"/>
                                      </a:solidFill>
                                      <a:latin typeface="Cambria Math" panose="02040503050406030204" pitchFamily="18" charset="0"/>
                                    </a:rPr>
                                  </m:ctrlPr>
                                </m:sSubPr>
                                <m:e>
                                  <m:r>
                                    <a:rPr lang="en-IN" sz="2800" i="1">
                                      <a:solidFill>
                                        <a:srgbClr val="FF0000"/>
                                      </a:solidFill>
                                      <a:latin typeface="Cambria Math" panose="02040503050406030204" pitchFamily="18" charset="0"/>
                                    </a:rPr>
                                    <m:t>𝑦</m:t>
                                  </m:r>
                                </m:e>
                                <m:sub>
                                  <m:r>
                                    <a:rPr lang="en-IN" sz="2800" i="1">
                                      <a:solidFill>
                                        <a:srgbClr val="FF0000"/>
                                      </a:solidFill>
                                      <a:latin typeface="Cambria Math" panose="02040503050406030204" pitchFamily="18" charset="0"/>
                                    </a:rPr>
                                    <m:t>𝑛</m:t>
                                  </m:r>
                                </m:sub>
                              </m:sSub>
                              <m:r>
                                <a:rPr lang="en-IN" sz="2800" i="1">
                                  <a:solidFill>
                                    <a:srgbClr val="FF0000"/>
                                  </a:solidFill>
                                  <a:latin typeface="Cambria Math" panose="02040503050406030204" pitchFamily="18" charset="0"/>
                                </a:rPr>
                                <m:t>−</m:t>
                              </m:r>
                              <m:sSup>
                                <m:sSupPr>
                                  <m:ctrlPr>
                                    <a:rPr lang="en-IN" sz="2800" i="1">
                                      <a:solidFill>
                                        <a:srgbClr val="FF0000"/>
                                      </a:solidFill>
                                      <a:latin typeface="Cambria Math" panose="02040503050406030204" pitchFamily="18" charset="0"/>
                                    </a:rPr>
                                  </m:ctrlPr>
                                </m:sSupPr>
                                <m:e>
                                  <m:r>
                                    <a:rPr lang="en-IN" sz="2800" b="1" i="1">
                                      <a:solidFill>
                                        <a:srgbClr val="FF0000"/>
                                      </a:solidFill>
                                      <a:latin typeface="Cambria Math" panose="02040503050406030204" pitchFamily="18" charset="0"/>
                                    </a:rPr>
                                    <m:t>𝒘</m:t>
                                  </m:r>
                                </m:e>
                                <m:sup>
                                  <m:r>
                                    <a:rPr lang="en-IN" sz="2800" i="1">
                                      <a:solidFill>
                                        <a:srgbClr val="FF0000"/>
                                      </a:solidFill>
                                      <a:latin typeface="Cambria Math" panose="02040503050406030204" pitchFamily="18" charset="0"/>
                                    </a:rPr>
                                    <m:t>⊤</m:t>
                                  </m:r>
                                </m:sup>
                              </m:sSup>
                              <m:sSub>
                                <m:sSubPr>
                                  <m:ctrlPr>
                                    <a:rPr lang="en-IN" sz="2800" b="1" i="1">
                                      <a:solidFill>
                                        <a:srgbClr val="FF0000"/>
                                      </a:solidFill>
                                      <a:latin typeface="Cambria Math" panose="02040503050406030204" pitchFamily="18" charset="0"/>
                                    </a:rPr>
                                  </m:ctrlPr>
                                </m:sSubPr>
                                <m:e>
                                  <m:r>
                                    <a:rPr lang="en-IN" sz="2800" b="1" i="1">
                                      <a:solidFill>
                                        <a:srgbClr val="FF0000"/>
                                      </a:solidFill>
                                      <a:latin typeface="Cambria Math" panose="02040503050406030204" pitchFamily="18" charset="0"/>
                                    </a:rPr>
                                    <m:t>𝒙</m:t>
                                  </m:r>
                                </m:e>
                                <m:sub>
                                  <m:r>
                                    <a:rPr lang="en-IN" sz="2800" i="1">
                                      <a:solidFill>
                                        <a:srgbClr val="FF0000"/>
                                      </a:solidFill>
                                      <a:latin typeface="Cambria Math" panose="02040503050406030204" pitchFamily="18" charset="0"/>
                                    </a:rPr>
                                    <m:t>𝑛</m:t>
                                  </m:r>
                                </m:sub>
                              </m:sSub>
                              <m:r>
                                <a:rPr lang="en-IN" sz="2800" i="1">
                                  <a:solidFill>
                                    <a:srgbClr val="FF0000"/>
                                  </a:solidFill>
                                  <a:latin typeface="Cambria Math" panose="02040503050406030204" pitchFamily="18" charset="0"/>
                                </a:rPr>
                                <m:t>)</m:t>
                              </m:r>
                            </m:e>
                            <m:sup>
                              <m:r>
                                <a:rPr lang="en-IN" sz="2800" i="1">
                                  <a:solidFill>
                                    <a:srgbClr val="FF0000"/>
                                  </a:solidFill>
                                  <a:latin typeface="Cambria Math" panose="02040503050406030204" pitchFamily="18" charset="0"/>
                                </a:rPr>
                                <m:t>2</m:t>
                              </m:r>
                            </m:sup>
                          </m:sSup>
                        </m:e>
                      </m:nary>
                      <m:r>
                        <a:rPr lang="en-IN" sz="2800" b="0" i="1" smtClean="0">
                          <a:latin typeface="Cambria Math" panose="02040503050406030204" pitchFamily="18" charset="0"/>
                        </a:rPr>
                        <m:t>+</m:t>
                      </m:r>
                      <m:r>
                        <a:rPr lang="en-IN" sz="2800" b="0" i="1" smtClean="0">
                          <a:solidFill>
                            <a:srgbClr val="0000FF"/>
                          </a:solidFill>
                          <a:latin typeface="Cambria Math" panose="02040503050406030204" pitchFamily="18" charset="0"/>
                        </a:rPr>
                        <m:t>𝜆</m:t>
                      </m:r>
                      <m:sSup>
                        <m:sSupPr>
                          <m:ctrlPr>
                            <a:rPr lang="en-IN" sz="2800" i="1" dirty="0" smtClean="0">
                              <a:solidFill>
                                <a:srgbClr val="00B050"/>
                              </a:solidFill>
                              <a:latin typeface="Cambria Math" panose="02040503050406030204" pitchFamily="18" charset="0"/>
                            </a:rPr>
                          </m:ctrlPr>
                        </m:sSupPr>
                        <m:e>
                          <m:r>
                            <a:rPr lang="en-IN" sz="2800" b="1" i="1" dirty="0">
                              <a:solidFill>
                                <a:srgbClr val="00B050"/>
                              </a:solidFill>
                              <a:latin typeface="Cambria Math" panose="02040503050406030204" pitchFamily="18" charset="0"/>
                            </a:rPr>
                            <m:t>𝒘</m:t>
                          </m:r>
                        </m:e>
                        <m:sup>
                          <m:r>
                            <a:rPr lang="en-IN" sz="2800" i="1" dirty="0">
                              <a:solidFill>
                                <a:srgbClr val="00B050"/>
                              </a:solidFill>
                              <a:latin typeface="Cambria Math" panose="02040503050406030204" pitchFamily="18" charset="0"/>
                            </a:rPr>
                            <m:t>⊤</m:t>
                          </m:r>
                        </m:sup>
                      </m:sSup>
                      <m:r>
                        <a:rPr lang="en-IN" sz="2800" b="1" i="1" dirty="0">
                          <a:solidFill>
                            <a:srgbClr val="00B050"/>
                          </a:solidFill>
                          <a:latin typeface="Cambria Math" panose="02040503050406030204" pitchFamily="18" charset="0"/>
                        </a:rPr>
                        <m:t>𝒘</m:t>
                      </m:r>
                    </m:oMath>
                  </m:oMathPara>
                </a14:m>
                <a:endParaRPr lang="en-IN" sz="2800" dirty="0"/>
              </a:p>
            </p:txBody>
          </p:sp>
        </mc:Choice>
        <mc:Fallback xmlns="">
          <p:sp>
            <p:nvSpPr>
              <p:cNvPr id="11" name="Rectangle 10">
                <a:extLst>
                  <a:ext uri="{FF2B5EF4-FFF2-40B4-BE49-F238E27FC236}">
                    <a16:creationId xmlns:a16="http://schemas.microsoft.com/office/drawing/2014/main" id="{A758CC69-6584-6512-82D5-BFF24E26E85D}"/>
                  </a:ext>
                </a:extLst>
              </p:cNvPr>
              <p:cNvSpPr>
                <a:spLocks noRot="1" noChangeAspect="1" noMove="1" noResize="1" noEditPoints="1" noAdjustHandles="1" noChangeArrowheads="1" noChangeShapeType="1" noTextEdit="1"/>
              </p:cNvSpPr>
              <p:nvPr/>
            </p:nvSpPr>
            <p:spPr>
              <a:xfrm>
                <a:off x="4874020" y="3274505"/>
                <a:ext cx="6547755" cy="974177"/>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F65EE97-9551-7B11-5CA3-B8D593AED71E}"/>
                  </a:ext>
                </a:extLst>
              </p:cNvPr>
              <p:cNvSpPr txBox="1"/>
              <p:nvPr/>
            </p:nvSpPr>
            <p:spPr>
              <a:xfrm>
                <a:off x="7732568" y="6058860"/>
                <a:ext cx="417916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3200" i="1" smtClean="0">
                              <a:latin typeface="Cambria Math" panose="02040503050406030204" pitchFamily="18" charset="0"/>
                            </a:rPr>
                          </m:ctrlPr>
                        </m:sSupPr>
                        <m:e>
                          <m:r>
                            <a:rPr lang="en-IN" sz="3200" b="0" i="0" smtClean="0">
                              <a:latin typeface="Cambria Math" panose="02040503050406030204" pitchFamily="18" charset="0"/>
                            </a:rPr>
                            <m:t>=</m:t>
                          </m:r>
                          <m:r>
                            <a:rPr lang="en-IN" sz="3200" dirty="0">
                              <a:latin typeface="Cambria Math" panose="02040503050406030204" pitchFamily="18" charset="0"/>
                            </a:rPr>
                            <m:t>(</m:t>
                          </m:r>
                          <m:sSup>
                            <m:sSupPr>
                              <m:ctrlPr>
                                <a:rPr lang="en-IN" sz="3200" i="1">
                                  <a:latin typeface="Cambria Math" panose="02040503050406030204" pitchFamily="18" charset="0"/>
                                </a:rPr>
                              </m:ctrlPr>
                            </m:sSupPr>
                            <m:e>
                              <m:r>
                                <a:rPr lang="en-IN" sz="3200" b="1" i="1">
                                  <a:latin typeface="Cambria Math" panose="02040503050406030204" pitchFamily="18" charset="0"/>
                                </a:rPr>
                                <m:t>𝑿</m:t>
                              </m:r>
                            </m:e>
                            <m:sup>
                              <m:r>
                                <a:rPr lang="en-IN" sz="3200" i="1">
                                  <a:latin typeface="Cambria Math" panose="02040503050406030204" pitchFamily="18" charset="0"/>
                                </a:rPr>
                                <m:t>⊤</m:t>
                              </m:r>
                            </m:sup>
                          </m:sSup>
                          <m:r>
                            <a:rPr lang="en-IN" sz="3200" b="1" i="1" smtClean="0">
                              <a:latin typeface="Cambria Math" panose="02040503050406030204" pitchFamily="18" charset="0"/>
                            </a:rPr>
                            <m:t>𝑿</m:t>
                          </m:r>
                          <m:r>
                            <a:rPr lang="en-IN" sz="3200" i="1" dirty="0" smtClean="0">
                              <a:solidFill>
                                <a:srgbClr val="7030A0"/>
                              </a:solidFill>
                              <a:latin typeface="Cambria Math" panose="02040503050406030204" pitchFamily="18" charset="0"/>
                            </a:rPr>
                            <m:t>+</m:t>
                          </m:r>
                          <m:r>
                            <a:rPr lang="en-IN" sz="3200" i="1" dirty="0" smtClean="0">
                              <a:solidFill>
                                <a:srgbClr val="7030A0"/>
                              </a:solidFill>
                              <a:latin typeface="Cambria Math" panose="02040503050406030204" pitchFamily="18" charset="0"/>
                            </a:rPr>
                            <m:t>𝜆</m:t>
                          </m:r>
                          <m:sSub>
                            <m:sSubPr>
                              <m:ctrlPr>
                                <a:rPr lang="en-IN" sz="3200" i="1" dirty="0">
                                  <a:solidFill>
                                    <a:srgbClr val="7030A0"/>
                                  </a:solidFill>
                                  <a:latin typeface="Cambria Math" panose="02040503050406030204" pitchFamily="18" charset="0"/>
                                </a:rPr>
                              </m:ctrlPr>
                            </m:sSubPr>
                            <m:e>
                              <m:r>
                                <a:rPr lang="en-IN" sz="3200" i="1" dirty="0">
                                  <a:solidFill>
                                    <a:srgbClr val="7030A0"/>
                                  </a:solidFill>
                                  <a:latin typeface="Cambria Math" panose="02040503050406030204" pitchFamily="18" charset="0"/>
                                </a:rPr>
                                <m:t>𝐼</m:t>
                              </m:r>
                            </m:e>
                            <m:sub>
                              <m:r>
                                <a:rPr lang="en-IN" sz="3200" i="1" dirty="0">
                                  <a:solidFill>
                                    <a:srgbClr val="7030A0"/>
                                  </a:solidFill>
                                  <a:latin typeface="Cambria Math" panose="02040503050406030204" pitchFamily="18" charset="0"/>
                                </a:rPr>
                                <m:t>𝐷</m:t>
                              </m:r>
                            </m:sub>
                          </m:sSub>
                          <m:r>
                            <a:rPr lang="en-IN" sz="3200" b="0" i="1" dirty="0" smtClean="0">
                              <a:latin typeface="Cambria Math" panose="02040503050406030204" pitchFamily="18" charset="0"/>
                            </a:rPr>
                            <m:t>)</m:t>
                          </m:r>
                        </m:e>
                        <m:sup>
                          <m:r>
                            <a:rPr lang="en-IN" sz="3200" i="1">
                              <a:latin typeface="Cambria Math" panose="02040503050406030204" pitchFamily="18" charset="0"/>
                            </a:rPr>
                            <m:t>−1</m:t>
                          </m:r>
                        </m:sup>
                      </m:sSup>
                      <m:sSup>
                        <m:sSupPr>
                          <m:ctrlPr>
                            <a:rPr lang="en-IN" sz="3200" i="1">
                              <a:latin typeface="Cambria Math" panose="02040503050406030204" pitchFamily="18" charset="0"/>
                            </a:rPr>
                          </m:ctrlPr>
                        </m:sSupPr>
                        <m:e>
                          <m:r>
                            <a:rPr lang="en-IN" sz="3200" b="1" i="1">
                              <a:latin typeface="Cambria Math" panose="02040503050406030204" pitchFamily="18" charset="0"/>
                            </a:rPr>
                            <m:t>𝑿</m:t>
                          </m:r>
                        </m:e>
                        <m:sup>
                          <m:r>
                            <a:rPr lang="en-IN" sz="3200" i="1">
                              <a:latin typeface="Cambria Math" panose="02040503050406030204" pitchFamily="18" charset="0"/>
                            </a:rPr>
                            <m:t>⊤</m:t>
                          </m:r>
                        </m:sup>
                      </m:sSup>
                      <m:r>
                        <a:rPr lang="en-IN" sz="3200" b="1" i="1" smtClean="0">
                          <a:latin typeface="Cambria Math" panose="02040503050406030204" pitchFamily="18" charset="0"/>
                        </a:rPr>
                        <m:t>𝒚</m:t>
                      </m:r>
                    </m:oMath>
                  </m:oMathPara>
                </a14:m>
                <a:endParaRPr lang="en-IN" sz="3200" b="1" dirty="0"/>
              </a:p>
            </p:txBody>
          </p:sp>
        </mc:Choice>
        <mc:Fallback xmlns="">
          <p:sp>
            <p:nvSpPr>
              <p:cNvPr id="12" name="TextBox 11">
                <a:extLst>
                  <a:ext uri="{FF2B5EF4-FFF2-40B4-BE49-F238E27FC236}">
                    <a16:creationId xmlns:a16="http://schemas.microsoft.com/office/drawing/2014/main" id="{6F65EE97-9551-7B11-5CA3-B8D593AED71E}"/>
                  </a:ext>
                </a:extLst>
              </p:cNvPr>
              <p:cNvSpPr txBox="1">
                <a:spLocks noRot="1" noChangeAspect="1" noMove="1" noResize="1" noEditPoints="1" noAdjustHandles="1" noChangeArrowheads="1" noChangeShapeType="1" noTextEdit="1"/>
              </p:cNvSpPr>
              <p:nvPr/>
            </p:nvSpPr>
            <p:spPr>
              <a:xfrm>
                <a:off x="7732568" y="6058860"/>
                <a:ext cx="4179165" cy="492443"/>
              </a:xfrm>
              <a:prstGeom prst="rect">
                <a:avLst/>
              </a:prstGeom>
              <a:blipFill>
                <a:blip r:embed="rId7"/>
                <a:stretch>
                  <a:fillRect/>
                </a:stretch>
              </a:blipFill>
            </p:spPr>
            <p:txBody>
              <a:bodyPr/>
              <a:lstStyle/>
              <a:p>
                <a:r>
                  <a:rPr lang="en-IN">
                    <a:noFill/>
                  </a:rPr>
                  <a:t> </a:t>
                </a:r>
              </a:p>
            </p:txBody>
          </p:sp>
        </mc:Fallback>
      </mc:AlternateContent>
      <p:pic>
        <p:nvPicPr>
          <p:cNvPr id="13" name="Picture 2">
            <a:extLst>
              <a:ext uri="{FF2B5EF4-FFF2-40B4-BE49-F238E27FC236}">
                <a16:creationId xmlns:a16="http://schemas.microsoft.com/office/drawing/2014/main" id="{76FE363D-D622-39A0-9914-734F090F484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2759" y="4055403"/>
            <a:ext cx="1181100" cy="1238250"/>
          </a:xfrm>
          <a:prstGeom prst="rect">
            <a:avLst/>
          </a:prstGeom>
          <a:noFill/>
          <a:extLst>
            <a:ext uri="{909E8E84-426E-40DD-AFC4-6F175D3DCCD1}">
              <a14:hiddenFill xmlns:a14="http://schemas.microsoft.com/office/drawing/2010/main">
                <a:solidFill>
                  <a:srgbClr val="FFFFFF"/>
                </a:solidFill>
              </a14:hiddenFill>
            </a:ext>
          </a:extLst>
        </p:spPr>
      </p:pic>
      <p:sp>
        <p:nvSpPr>
          <p:cNvPr id="14" name="Speech Bubble: Rectangle 13">
            <a:extLst>
              <a:ext uri="{FF2B5EF4-FFF2-40B4-BE49-F238E27FC236}">
                <a16:creationId xmlns:a16="http://schemas.microsoft.com/office/drawing/2014/main" id="{DCEACD48-99A5-A159-0B66-D93306E72490}"/>
              </a:ext>
            </a:extLst>
          </p:cNvPr>
          <p:cNvSpPr/>
          <p:nvPr/>
        </p:nvSpPr>
        <p:spPr>
          <a:xfrm>
            <a:off x="1008449" y="5024735"/>
            <a:ext cx="2627528" cy="465897"/>
          </a:xfrm>
          <a:prstGeom prst="wedgeRectCallout">
            <a:avLst>
              <a:gd name="adj1" fmla="val -63970"/>
              <a:gd name="adj2" fmla="val -128428"/>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latin typeface="Abadi Extra Light" panose="020B0204020104020204" pitchFamily="34" charset="0"/>
              </a:rPr>
              <a:t>Why is the method called “ridge” regression </a:t>
            </a:r>
          </a:p>
        </p:txBody>
      </p:sp>
      <p:pic>
        <p:nvPicPr>
          <p:cNvPr id="15" name="Picture 14">
            <a:extLst>
              <a:ext uri="{FF2B5EF4-FFF2-40B4-BE49-F238E27FC236}">
                <a16:creationId xmlns:a16="http://schemas.microsoft.com/office/drawing/2014/main" id="{06278B83-5CD1-E064-7379-8863663F5D20}"/>
              </a:ext>
            </a:extLst>
          </p:cNvPr>
          <p:cNvPicPr>
            <a:picLocks noChangeAspect="1"/>
          </p:cNvPicPr>
          <p:nvPr/>
        </p:nvPicPr>
        <p:blipFill>
          <a:blip r:embed="rId9" cstate="print"/>
          <a:stretch>
            <a:fillRect/>
          </a:stretch>
        </p:blipFill>
        <p:spPr>
          <a:xfrm>
            <a:off x="10879502" y="2277446"/>
            <a:ext cx="1004822" cy="965223"/>
          </a:xfrm>
          <a:prstGeom prst="rect">
            <a:avLst/>
          </a:prstGeom>
        </p:spPr>
      </p:pic>
      <mc:AlternateContent xmlns:mc="http://schemas.openxmlformats.org/markup-compatibility/2006" xmlns:a14="http://schemas.microsoft.com/office/drawing/2010/main">
        <mc:Choice Requires="a14">
          <p:sp>
            <p:nvSpPr>
              <p:cNvPr id="16" name="Speech Bubble: Rectangle 15">
                <a:extLst>
                  <a:ext uri="{FF2B5EF4-FFF2-40B4-BE49-F238E27FC236}">
                    <a16:creationId xmlns:a16="http://schemas.microsoft.com/office/drawing/2014/main" id="{4F8C06D8-09D9-A31D-76A7-104797FCACD6}"/>
                  </a:ext>
                </a:extLst>
              </p:cNvPr>
              <p:cNvSpPr/>
              <p:nvPr/>
            </p:nvSpPr>
            <p:spPr>
              <a:xfrm>
                <a:off x="8165890" y="4980653"/>
                <a:ext cx="3922458" cy="965223"/>
              </a:xfrm>
              <a:prstGeom prst="wedgeRectCallout">
                <a:avLst>
                  <a:gd name="adj1" fmla="val 41617"/>
                  <a:gd name="adj2" fmla="val -270775"/>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b="0" dirty="0">
                    <a:solidFill>
                      <a:schemeClr val="tx1"/>
                    </a:solidFill>
                    <a:latin typeface="Abadi Extra Light" panose="020B0204020104020204" pitchFamily="34" charset="0"/>
                  </a:rPr>
                  <a:t>Look at the form of the solution. We are adding a small value </a:t>
                </a:r>
                <a14:m>
                  <m:oMath xmlns:m="http://schemas.openxmlformats.org/officeDocument/2006/math">
                    <m:r>
                      <a:rPr lang="en-IN" sz="1600" b="0" i="1" smtClean="0">
                        <a:solidFill>
                          <a:schemeClr val="tx1"/>
                        </a:solidFill>
                        <a:latin typeface="Cambria Math" panose="02040503050406030204" pitchFamily="18" charset="0"/>
                      </a:rPr>
                      <m:t>𝜆</m:t>
                    </m:r>
                  </m:oMath>
                </a14:m>
                <a:r>
                  <a:rPr lang="en-IN" sz="1600" b="0" dirty="0">
                    <a:solidFill>
                      <a:schemeClr val="tx1"/>
                    </a:solidFill>
                    <a:latin typeface="Abadi Extra Light" panose="020B0204020104020204" pitchFamily="34" charset="0"/>
                  </a:rPr>
                  <a:t> to the diagonals of the </a:t>
                </a:r>
                <a:r>
                  <a:rPr lang="en-IN" sz="1600" b="0" dirty="0" err="1">
                    <a:solidFill>
                      <a:schemeClr val="tx1"/>
                    </a:solidFill>
                    <a:latin typeface="Abadi Extra Light" panose="020B0204020104020204" pitchFamily="34" charset="0"/>
                  </a:rPr>
                  <a:t>DxD</a:t>
                </a:r>
                <a:r>
                  <a:rPr lang="en-IN" sz="1600" b="0" dirty="0">
                    <a:solidFill>
                      <a:schemeClr val="tx1"/>
                    </a:solidFill>
                    <a:latin typeface="Abadi Extra Light" panose="020B0204020104020204" pitchFamily="34" charset="0"/>
                  </a:rPr>
                  <a:t> matrix </a:t>
                </a:r>
                <a14:m>
                  <m:oMath xmlns:m="http://schemas.openxmlformats.org/officeDocument/2006/math">
                    <m:sSup>
                      <m:sSupPr>
                        <m:ctrlPr>
                          <a:rPr lang="en-IN" sz="1600" i="1" smtClean="0">
                            <a:solidFill>
                              <a:schemeClr val="tx1"/>
                            </a:solidFill>
                            <a:latin typeface="Cambria Math" panose="02040503050406030204" pitchFamily="18" charset="0"/>
                          </a:rPr>
                        </m:ctrlPr>
                      </m:sSupPr>
                      <m:e>
                        <m:r>
                          <a:rPr lang="en-IN" sz="1600" b="1" i="1">
                            <a:solidFill>
                              <a:schemeClr val="tx1"/>
                            </a:solidFill>
                            <a:latin typeface="Cambria Math" panose="02040503050406030204" pitchFamily="18" charset="0"/>
                          </a:rPr>
                          <m:t>𝑿</m:t>
                        </m:r>
                      </m:e>
                      <m:sup>
                        <m:r>
                          <a:rPr lang="en-IN" sz="1600" i="1">
                            <a:solidFill>
                              <a:schemeClr val="tx1"/>
                            </a:solidFill>
                            <a:latin typeface="Cambria Math" panose="02040503050406030204" pitchFamily="18" charset="0"/>
                          </a:rPr>
                          <m:t>⊤</m:t>
                        </m:r>
                      </m:sup>
                    </m:sSup>
                    <m:r>
                      <a:rPr lang="en-IN" sz="1600" b="1" i="1">
                        <a:solidFill>
                          <a:schemeClr val="tx1"/>
                        </a:solidFill>
                        <a:latin typeface="Cambria Math" panose="02040503050406030204" pitchFamily="18" charset="0"/>
                      </a:rPr>
                      <m:t>𝑿</m:t>
                    </m:r>
                  </m:oMath>
                </a14:m>
                <a:r>
                  <a:rPr lang="en-IN" sz="1600" b="0" dirty="0">
                    <a:solidFill>
                      <a:schemeClr val="tx1"/>
                    </a:solidFill>
                    <a:latin typeface="Abadi Extra Light" panose="020B0204020104020204" pitchFamily="34" charset="0"/>
                  </a:rPr>
                  <a:t> (like adding a ridge/ mountain to some land)</a:t>
                </a:r>
              </a:p>
            </p:txBody>
          </p:sp>
        </mc:Choice>
        <mc:Fallback xmlns="">
          <p:sp>
            <p:nvSpPr>
              <p:cNvPr id="16" name="Speech Bubble: Rectangle 15">
                <a:extLst>
                  <a:ext uri="{FF2B5EF4-FFF2-40B4-BE49-F238E27FC236}">
                    <a16:creationId xmlns:a16="http://schemas.microsoft.com/office/drawing/2014/main" id="{4F8C06D8-09D9-A31D-76A7-104797FCACD6}"/>
                  </a:ext>
                </a:extLst>
              </p:cNvPr>
              <p:cNvSpPr>
                <a:spLocks noRot="1" noChangeAspect="1" noMove="1" noResize="1" noEditPoints="1" noAdjustHandles="1" noChangeArrowheads="1" noChangeShapeType="1" noTextEdit="1"/>
              </p:cNvSpPr>
              <p:nvPr/>
            </p:nvSpPr>
            <p:spPr>
              <a:xfrm>
                <a:off x="8165890" y="4980653"/>
                <a:ext cx="3922458" cy="965223"/>
              </a:xfrm>
              <a:prstGeom prst="wedgeRectCallout">
                <a:avLst>
                  <a:gd name="adj1" fmla="val 41617"/>
                  <a:gd name="adj2" fmla="val -270775"/>
                </a:avLst>
              </a:prstGeom>
              <a:blipFill>
                <a:blip r:embed="rId10"/>
                <a:stretch>
                  <a:fillRect l="-618" r="-1391" b="-3914"/>
                </a:stretch>
              </a:blipFill>
              <a:ln>
                <a:solidFill>
                  <a:schemeClr val="accent2"/>
                </a:solidFill>
              </a:ln>
            </p:spPr>
            <p:txBody>
              <a:bodyPr/>
              <a:lstStyle/>
              <a:p>
                <a:r>
                  <a:rPr lang="en-IN">
                    <a:noFill/>
                  </a:rPr>
                  <a:t> </a:t>
                </a:r>
              </a:p>
            </p:txBody>
          </p:sp>
        </mc:Fallback>
      </mc:AlternateContent>
      <p:sp>
        <p:nvSpPr>
          <p:cNvPr id="17" name="TextBox 16">
            <a:extLst>
              <a:ext uri="{FF2B5EF4-FFF2-40B4-BE49-F238E27FC236}">
                <a16:creationId xmlns:a16="http://schemas.microsoft.com/office/drawing/2014/main" id="{B8B99880-8C7B-E33E-0B8A-FD19B9D0422E}"/>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Linear Regression</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450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down)">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wipe(down)">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wipe(down)">
                                      <p:cBhvr>
                                        <p:cTn id="37" dur="500"/>
                                        <p:tgtEl>
                                          <p:spTgt spid="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down)">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down)">
                                      <p:cBhvr>
                                        <p:cTn id="60" dur="500"/>
                                        <p:tgtEl>
                                          <p:spTgt spid="15"/>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down)">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animBg="1"/>
      <p:bldP spid="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6D45F-D0CF-F6B9-F4FA-76E6E3CBF876}"/>
              </a:ext>
            </a:extLst>
          </p:cNvPr>
          <p:cNvSpPr>
            <a:spLocks noGrp="1"/>
          </p:cNvSpPr>
          <p:nvPr>
            <p:ph type="title"/>
          </p:nvPr>
        </p:nvSpPr>
        <p:spPr/>
        <p:txBody>
          <a:bodyPr/>
          <a:lstStyle/>
          <a:p>
            <a:r>
              <a:rPr lang="en-US" dirty="0"/>
              <a:t>A closer look at ℓ</a:t>
            </a:r>
            <a:r>
              <a:rPr lang="en-US" baseline="-25000" dirty="0"/>
              <a:t>2</a:t>
            </a:r>
            <a:r>
              <a:rPr lang="en-US" dirty="0"/>
              <a:t> regularization</a:t>
            </a:r>
            <a:endParaRPr lang="en-IN" dirty="0"/>
          </a:p>
        </p:txBody>
      </p:sp>
      <p:sp>
        <p:nvSpPr>
          <p:cNvPr id="4" name="Date Placeholder 3">
            <a:extLst>
              <a:ext uri="{FF2B5EF4-FFF2-40B4-BE49-F238E27FC236}">
                <a16:creationId xmlns:a16="http://schemas.microsoft.com/office/drawing/2014/main" id="{AB56C3B8-D906-BACA-D979-0866A4E2219B}"/>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6460F21E-C492-9FC2-6A89-D8FEE60401BB}"/>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5E86EE38-3618-CACF-7669-805A78B7954E}"/>
              </a:ext>
            </a:extLst>
          </p:cNvPr>
          <p:cNvSpPr>
            <a:spLocks noGrp="1"/>
          </p:cNvSpPr>
          <p:nvPr>
            <p:ph type="sldNum" sz="quarter" idx="12"/>
          </p:nvPr>
        </p:nvSpPr>
        <p:spPr/>
        <p:txBody>
          <a:bodyPr/>
          <a:lstStyle/>
          <a:p>
            <a:fld id="{C21BC55B-0FAD-4C3D-BAA3-9C331FD1A725}" type="slidenum">
              <a:rPr lang="en-US" smtClean="0"/>
              <a:pPr/>
              <a:t>56</a:t>
            </a:fld>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2B667C1-D558-4271-D5E9-1AE7500FC135}"/>
                  </a:ext>
                </a:extLst>
              </p:cNvPr>
              <p:cNvSpPr>
                <a:spLocks noGrp="1"/>
              </p:cNvSpPr>
              <p:nvPr>
                <p:ph idx="1"/>
              </p:nvPr>
            </p:nvSpPr>
            <p:spPr>
              <a:xfrm>
                <a:off x="23710" y="1053151"/>
                <a:ext cx="11740617" cy="5557532"/>
              </a:xfrm>
            </p:spPr>
            <p:txBody>
              <a:bodyPr>
                <a:noAutofit/>
              </a:bodyPr>
              <a:lstStyle/>
              <a:p>
                <a:pPr>
                  <a:buFont typeface="Wingdings" panose="05000000000000000000" pitchFamily="2" charset="2"/>
                  <a:buChar char="§"/>
                </a:pPr>
                <a:r>
                  <a:rPr lang="en-GB" dirty="0">
                    <a:latin typeface="Abadi Extra Light" panose="020B0204020104020204" pitchFamily="34" charset="0"/>
                  </a:rPr>
                  <a:t>The regularized objective we minimized is</a:t>
                </a:r>
              </a:p>
              <a:p>
                <a:pPr>
                  <a:buFont typeface="Wingdings" panose="05000000000000000000" pitchFamily="2" charset="2"/>
                  <a:buChar char="§"/>
                </a:pPr>
                <a:endParaRPr lang="en-GB" dirty="0">
                  <a:latin typeface="Abadi Extra Light" panose="020B0204020104020204" pitchFamily="34" charset="0"/>
                </a:endParaRPr>
              </a:p>
              <a:p>
                <a:pPr marL="0" indent="0">
                  <a:buNone/>
                </a:pPr>
                <a:endParaRPr lang="en-GB" sz="800" dirty="0">
                  <a:latin typeface="Abadi Extra Light" panose="020B0204020104020204" pitchFamily="34" charset="0"/>
                </a:endParaRPr>
              </a:p>
              <a:p>
                <a:pPr>
                  <a:buFont typeface="Wingdings" panose="05000000000000000000" pitchFamily="2" charset="2"/>
                  <a:buChar char="§"/>
                </a:pPr>
                <a:r>
                  <a:rPr lang="en-GB" dirty="0">
                    <a:latin typeface="Abadi Extra Light" panose="020B0204020104020204" pitchFamily="34" charset="0"/>
                  </a:rPr>
                  <a:t>Minimizing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𝐿</m:t>
                        </m:r>
                      </m:e>
                      <m:sub>
                        <m:r>
                          <a:rPr lang="en-IN" i="1">
                            <a:latin typeface="Cambria Math" panose="02040503050406030204" pitchFamily="18" charset="0"/>
                          </a:rPr>
                          <m:t>𝑟𝑒𝑔</m:t>
                        </m:r>
                      </m:sub>
                    </m:sSub>
                    <m:d>
                      <m:dPr>
                        <m:ctrlPr>
                          <a:rPr lang="en-IN" i="1">
                            <a:latin typeface="Cambria Math" panose="02040503050406030204" pitchFamily="18" charset="0"/>
                          </a:rPr>
                        </m:ctrlPr>
                      </m:dPr>
                      <m:e>
                        <m:r>
                          <a:rPr lang="en-IN" b="1" i="1">
                            <a:latin typeface="Cambria Math" panose="02040503050406030204" pitchFamily="18" charset="0"/>
                          </a:rPr>
                          <m:t>𝒘</m:t>
                        </m:r>
                      </m:e>
                    </m:d>
                    <m:r>
                      <a:rPr lang="en-IN" i="1">
                        <a:latin typeface="Cambria Math" panose="02040503050406030204" pitchFamily="18" charset="0"/>
                      </a:rPr>
                      <m:t> </m:t>
                    </m:r>
                  </m:oMath>
                </a14:m>
                <a:r>
                  <a:rPr lang="en-GB" dirty="0" err="1">
                    <a:latin typeface="Abadi Extra Light" panose="020B0204020104020204" pitchFamily="34" charset="0"/>
                  </a:rPr>
                  <a:t>w.r.t.</a:t>
                </a:r>
                <a:r>
                  <a:rPr lang="en-GB" dirty="0">
                    <a:latin typeface="Abadi Extra Light" panose="020B0204020104020204" pitchFamily="34" charset="0"/>
                  </a:rPr>
                  <a:t> </a:t>
                </a:r>
                <a14:m>
                  <m:oMath xmlns:m="http://schemas.openxmlformats.org/officeDocument/2006/math">
                    <m:r>
                      <a:rPr lang="en-IN" b="1" i="1" smtClean="0">
                        <a:latin typeface="Cambria Math" panose="02040503050406030204" pitchFamily="18" charset="0"/>
                      </a:rPr>
                      <m:t>𝒘</m:t>
                    </m:r>
                  </m:oMath>
                </a14:m>
                <a:r>
                  <a:rPr lang="en-GB" b="1" dirty="0">
                    <a:latin typeface="Abadi Extra Light" panose="020B0204020104020204" pitchFamily="34" charset="0"/>
                  </a:rPr>
                  <a:t> </a:t>
                </a:r>
                <a:r>
                  <a:rPr lang="en-GB" dirty="0">
                    <a:latin typeface="Abadi Extra Light" panose="020B0204020104020204" pitchFamily="34" charset="0"/>
                  </a:rPr>
                  <a:t>gives a solution for </a:t>
                </a:r>
                <a14:m>
                  <m:oMath xmlns:m="http://schemas.openxmlformats.org/officeDocument/2006/math">
                    <m:r>
                      <a:rPr lang="en-IN" b="1" i="1" smtClean="0">
                        <a:latin typeface="Cambria Math" panose="02040503050406030204" pitchFamily="18" charset="0"/>
                      </a:rPr>
                      <m:t>𝒘</m:t>
                    </m:r>
                  </m:oMath>
                </a14:m>
                <a:r>
                  <a:rPr lang="en-GB" b="1" dirty="0">
                    <a:latin typeface="Abadi Extra Light" panose="020B0204020104020204" pitchFamily="34" charset="0"/>
                  </a:rPr>
                  <a:t> </a:t>
                </a:r>
                <a:r>
                  <a:rPr lang="en-GB" dirty="0">
                    <a:latin typeface="Abadi Extra Light" panose="020B0204020104020204" pitchFamily="34" charset="0"/>
                  </a:rPr>
                  <a:t>that</a:t>
                </a:r>
              </a:p>
              <a:p>
                <a:pPr lvl="1">
                  <a:buFont typeface="Wingdings" panose="05000000000000000000" pitchFamily="2" charset="2"/>
                  <a:buChar char="§"/>
                </a:pPr>
                <a:r>
                  <a:rPr lang="en-GB" dirty="0">
                    <a:latin typeface="Abadi Extra Light" panose="020B0204020104020204" pitchFamily="34" charset="0"/>
                  </a:rPr>
                  <a:t>Keeps the training error small</a:t>
                </a:r>
              </a:p>
              <a:p>
                <a:pPr lvl="1">
                  <a:buFont typeface="Wingdings" panose="05000000000000000000" pitchFamily="2" charset="2"/>
                  <a:buChar char="§"/>
                </a:pPr>
                <a:r>
                  <a:rPr lang="en-GB" dirty="0">
                    <a:latin typeface="Abadi Extra Light" panose="020B0204020104020204" pitchFamily="34" charset="0"/>
                  </a:rPr>
                  <a:t>Has a small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ℓ</m:t>
                        </m:r>
                      </m:e>
                      <m:sub>
                        <m:r>
                          <a:rPr lang="en-IN" b="0" i="1" smtClean="0">
                            <a:latin typeface="Cambria Math" panose="02040503050406030204" pitchFamily="18" charset="0"/>
                          </a:rPr>
                          <m:t>2</m:t>
                        </m:r>
                      </m:sub>
                    </m:sSub>
                  </m:oMath>
                </a14:m>
                <a:r>
                  <a:rPr lang="en-GB" dirty="0">
                    <a:latin typeface="Abadi Extra Light" panose="020B0204020104020204" pitchFamily="34" charset="0"/>
                  </a:rPr>
                  <a:t> squared norm </a:t>
                </a:r>
                <a14:m>
                  <m:oMath xmlns:m="http://schemas.openxmlformats.org/officeDocument/2006/math">
                    <m:sSup>
                      <m:sSupPr>
                        <m:ctrlPr>
                          <a:rPr lang="en-IN" i="1" dirty="0">
                            <a:latin typeface="Cambria Math" panose="02040503050406030204" pitchFamily="18" charset="0"/>
                          </a:rPr>
                        </m:ctrlPr>
                      </m:sSupPr>
                      <m:e>
                        <m:r>
                          <a:rPr lang="en-IN" b="1" i="1" dirty="0">
                            <a:latin typeface="Cambria Math" panose="02040503050406030204" pitchFamily="18" charset="0"/>
                          </a:rPr>
                          <m:t>𝒘</m:t>
                        </m:r>
                      </m:e>
                      <m:sup>
                        <m:r>
                          <a:rPr lang="en-IN" i="1" dirty="0">
                            <a:latin typeface="Cambria Math" panose="02040503050406030204" pitchFamily="18" charset="0"/>
                          </a:rPr>
                          <m:t>⊤</m:t>
                        </m:r>
                      </m:sup>
                    </m:sSup>
                    <m:r>
                      <a:rPr lang="en-IN" b="1" i="1" dirty="0">
                        <a:latin typeface="Cambria Math" panose="02040503050406030204" pitchFamily="18" charset="0"/>
                      </a:rPr>
                      <m:t>𝒘</m:t>
                    </m:r>
                  </m:oMath>
                </a14:m>
                <a:r>
                  <a:rPr lang="en-IN" dirty="0"/>
                  <a:t> = </a:t>
                </a:r>
                <a14:m>
                  <m:oMath xmlns:m="http://schemas.openxmlformats.org/officeDocument/2006/math">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𝑑</m:t>
                        </m:r>
                        <m:r>
                          <a:rPr lang="en-IN" i="1">
                            <a:latin typeface="Cambria Math" panose="02040503050406030204" pitchFamily="18" charset="0"/>
                          </a:rPr>
                          <m:t>=1</m:t>
                        </m:r>
                      </m:sub>
                      <m:sup>
                        <m:r>
                          <a:rPr lang="en-IN" i="1">
                            <a:latin typeface="Cambria Math" panose="02040503050406030204" pitchFamily="18" charset="0"/>
                          </a:rPr>
                          <m:t>𝐷</m:t>
                        </m:r>
                      </m:sup>
                      <m:e>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i="1">
                                <a:latin typeface="Cambria Math" panose="02040503050406030204" pitchFamily="18" charset="0"/>
                              </a:rPr>
                              <m:t>𝑑</m:t>
                            </m:r>
                          </m:sub>
                          <m:sup>
                            <m:r>
                              <a:rPr lang="en-IN" i="1">
                                <a:latin typeface="Cambria Math" panose="02040503050406030204" pitchFamily="18" charset="0"/>
                              </a:rPr>
                              <m:t>2</m:t>
                            </m:r>
                          </m:sup>
                        </m:sSubSup>
                      </m:e>
                    </m:nary>
                  </m:oMath>
                </a14:m>
                <a:endParaRPr lang="en-GB" dirty="0">
                  <a:latin typeface="Abadi Extra Light" panose="020B0204020104020204" pitchFamily="34" charset="0"/>
                </a:endParaRPr>
              </a:p>
              <a:p>
                <a:pPr>
                  <a:buFont typeface="Wingdings" panose="05000000000000000000" pitchFamily="2" charset="2"/>
                  <a:buChar char="§"/>
                </a:pPr>
                <a:endParaRPr lang="en-GB" sz="800" dirty="0">
                  <a:latin typeface="Abadi Extra Light" panose="020B0204020104020204" pitchFamily="34" charset="0"/>
                </a:endParaRPr>
              </a:p>
              <a:p>
                <a:pPr>
                  <a:buFont typeface="Wingdings" panose="05000000000000000000" pitchFamily="2" charset="2"/>
                  <a:buChar char="§"/>
                </a:pPr>
                <a:r>
                  <a:rPr lang="en-GB" dirty="0">
                    <a:latin typeface="Abadi Extra Light" panose="020B0204020104020204" pitchFamily="34" charset="0"/>
                  </a:rPr>
                  <a:t>Small entries in </a:t>
                </a:r>
                <a14:m>
                  <m:oMath xmlns:m="http://schemas.openxmlformats.org/officeDocument/2006/math">
                    <m:r>
                      <a:rPr lang="en-IN" b="1" i="1">
                        <a:latin typeface="Cambria Math" panose="02040503050406030204" pitchFamily="18" charset="0"/>
                      </a:rPr>
                      <m:t>𝒘</m:t>
                    </m:r>
                  </m:oMath>
                </a14:m>
                <a:r>
                  <a:rPr lang="en-GB" dirty="0">
                    <a:latin typeface="Abadi Extra Light" panose="020B0204020104020204" pitchFamily="34" charset="0"/>
                  </a:rPr>
                  <a:t> are good since they lead to “smooth” models</a:t>
                </a:r>
              </a:p>
              <a:p>
                <a:pPr marL="0" indent="0">
                  <a:buNone/>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marL="0" indent="0">
                  <a:buNone/>
                </a:pPr>
                <a:endParaRPr lang="en-GB" dirty="0">
                  <a:latin typeface="Abadi Extra Light" panose="020B0204020104020204" pitchFamily="34" charset="0"/>
                </a:endParaRPr>
              </a:p>
              <a:p>
                <a:pPr marL="0" indent="0">
                  <a:buNone/>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endParaRPr lang="en-GB" sz="1100" dirty="0">
                  <a:latin typeface="Abadi Extra Light" panose="020B0204020104020204" pitchFamily="34" charset="0"/>
                </a:endParaRPr>
              </a:p>
              <a:p>
                <a:pPr marL="0" indent="0">
                  <a:buNone/>
                </a:pPr>
                <a:endParaRPr lang="en-GB" sz="1100" dirty="0">
                  <a:latin typeface="Abadi Extra Light" panose="020B0204020104020204" pitchFamily="34" charset="0"/>
                </a:endParaRPr>
              </a:p>
            </p:txBody>
          </p:sp>
        </mc:Choice>
        <mc:Fallback xmlns="">
          <p:sp>
            <p:nvSpPr>
              <p:cNvPr id="7" name="Content Placeholder 2">
                <a:extLst>
                  <a:ext uri="{FF2B5EF4-FFF2-40B4-BE49-F238E27FC236}">
                    <a16:creationId xmlns:a16="http://schemas.microsoft.com/office/drawing/2014/main" id="{A2B667C1-D558-4271-D5E9-1AE7500FC135}"/>
                  </a:ext>
                </a:extLst>
              </p:cNvPr>
              <p:cNvSpPr>
                <a:spLocks noGrp="1" noRot="1" noChangeAspect="1" noMove="1" noResize="1" noEditPoints="1" noAdjustHandles="1" noChangeArrowheads="1" noChangeShapeType="1" noTextEdit="1"/>
              </p:cNvSpPr>
              <p:nvPr>
                <p:ph idx="1"/>
              </p:nvPr>
            </p:nvSpPr>
            <p:spPr>
              <a:xfrm>
                <a:off x="23710" y="1053151"/>
                <a:ext cx="11740617" cy="5557532"/>
              </a:xfrm>
              <a:blipFill>
                <a:blip r:embed="rId2"/>
                <a:stretch>
                  <a:fillRect t="-186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5BD7072-BDE7-2591-67A8-731D4BC22CC0}"/>
                  </a:ext>
                </a:extLst>
              </p:cNvPr>
              <p:cNvSpPr/>
              <p:nvPr/>
            </p:nvSpPr>
            <p:spPr>
              <a:xfrm>
                <a:off x="3418926" y="1536256"/>
                <a:ext cx="4688335" cy="722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2000" b="0" i="1" smtClean="0">
                              <a:solidFill>
                                <a:schemeClr val="tx1"/>
                              </a:solidFill>
                              <a:latin typeface="Cambria Math" panose="02040503050406030204" pitchFamily="18" charset="0"/>
                            </a:rPr>
                          </m:ctrlPr>
                        </m:sSubPr>
                        <m:e>
                          <m:r>
                            <a:rPr lang="en-IN" sz="2000" b="0" i="1" smtClean="0">
                              <a:solidFill>
                                <a:schemeClr val="tx1"/>
                              </a:solidFill>
                              <a:latin typeface="Cambria Math" panose="02040503050406030204" pitchFamily="18" charset="0"/>
                            </a:rPr>
                            <m:t>𝐿</m:t>
                          </m:r>
                        </m:e>
                        <m:sub>
                          <m:r>
                            <a:rPr lang="en-IN" sz="2000" b="0" i="1" smtClean="0">
                              <a:solidFill>
                                <a:schemeClr val="tx1"/>
                              </a:solidFill>
                              <a:latin typeface="Cambria Math" panose="02040503050406030204" pitchFamily="18" charset="0"/>
                            </a:rPr>
                            <m:t>𝑟𝑒𝑔</m:t>
                          </m:r>
                        </m:sub>
                      </m:sSub>
                      <m:d>
                        <m:dPr>
                          <m:ctrlPr>
                            <a:rPr lang="en-IN" sz="2000" b="0" i="1" smtClean="0">
                              <a:solidFill>
                                <a:schemeClr val="tx1"/>
                              </a:solidFill>
                              <a:latin typeface="Cambria Math" panose="02040503050406030204" pitchFamily="18" charset="0"/>
                            </a:rPr>
                          </m:ctrlPr>
                        </m:dPr>
                        <m:e>
                          <m:r>
                            <a:rPr lang="en-IN" sz="2000" b="1" i="1" smtClean="0">
                              <a:solidFill>
                                <a:schemeClr val="tx1"/>
                              </a:solidFill>
                              <a:latin typeface="Cambria Math" panose="02040503050406030204" pitchFamily="18" charset="0"/>
                            </a:rPr>
                            <m:t>𝒘</m:t>
                          </m:r>
                        </m:e>
                      </m:d>
                      <m:r>
                        <a:rPr lang="en-IN" sz="2000" b="0" i="1" smtClean="0">
                          <a:solidFill>
                            <a:schemeClr val="tx1"/>
                          </a:solidFill>
                          <a:latin typeface="Cambria Math" panose="02040503050406030204" pitchFamily="18" charset="0"/>
                        </a:rPr>
                        <m:t>=</m:t>
                      </m:r>
                      <m:nary>
                        <m:naryPr>
                          <m:chr m:val="∑"/>
                          <m:limLoc m:val="subSup"/>
                          <m:ctrlPr>
                            <a:rPr lang="en-IN" sz="2000" i="1" smtClean="0">
                              <a:solidFill>
                                <a:schemeClr val="tx1"/>
                              </a:solidFill>
                              <a:latin typeface="Cambria Math" panose="02040503050406030204" pitchFamily="18" charset="0"/>
                            </a:rPr>
                          </m:ctrlPr>
                        </m:naryPr>
                        <m:sub>
                          <m:r>
                            <m:rPr>
                              <m:brk m:alnAt="25"/>
                            </m:rPr>
                            <a:rPr lang="en-IN" sz="2000" i="1">
                              <a:solidFill>
                                <a:schemeClr val="tx1"/>
                              </a:solidFill>
                              <a:latin typeface="Cambria Math" panose="02040503050406030204" pitchFamily="18" charset="0"/>
                            </a:rPr>
                            <m:t>𝑛</m:t>
                          </m:r>
                          <m:r>
                            <a:rPr lang="en-IN" sz="2000" i="1">
                              <a:solidFill>
                                <a:schemeClr val="tx1"/>
                              </a:solidFill>
                              <a:latin typeface="Cambria Math" panose="02040503050406030204" pitchFamily="18" charset="0"/>
                            </a:rPr>
                            <m:t>=1</m:t>
                          </m:r>
                        </m:sub>
                        <m:sup>
                          <m:r>
                            <a:rPr lang="en-IN" sz="2000" i="1">
                              <a:solidFill>
                                <a:schemeClr val="tx1"/>
                              </a:solidFill>
                              <a:latin typeface="Cambria Math" panose="02040503050406030204" pitchFamily="18" charset="0"/>
                            </a:rPr>
                            <m:t>𝑁</m:t>
                          </m:r>
                        </m:sup>
                        <m:e>
                          <m:sSup>
                            <m:sSupPr>
                              <m:ctrlPr>
                                <a:rPr lang="en-IN" sz="2000" i="1">
                                  <a:solidFill>
                                    <a:schemeClr val="tx1"/>
                                  </a:solidFill>
                                  <a:latin typeface="Cambria Math" panose="02040503050406030204" pitchFamily="18" charset="0"/>
                                </a:rPr>
                              </m:ctrlPr>
                            </m:sSupPr>
                            <m:e>
                              <m:r>
                                <a:rPr lang="en-IN" sz="2000" i="1">
                                  <a:solidFill>
                                    <a:schemeClr val="tx1"/>
                                  </a:solidFill>
                                  <a:latin typeface="Cambria Math" panose="02040503050406030204" pitchFamily="18" charset="0"/>
                                </a:rPr>
                                <m:t>(</m:t>
                              </m:r>
                              <m:sSub>
                                <m:sSubPr>
                                  <m:ctrlPr>
                                    <a:rPr lang="en-IN" sz="2000" i="1">
                                      <a:solidFill>
                                        <a:schemeClr val="tx1"/>
                                      </a:solidFill>
                                      <a:latin typeface="Cambria Math" panose="02040503050406030204" pitchFamily="18" charset="0"/>
                                    </a:rPr>
                                  </m:ctrlPr>
                                </m:sSubPr>
                                <m:e>
                                  <m:r>
                                    <a:rPr lang="en-IN" sz="2000" i="1">
                                      <a:solidFill>
                                        <a:schemeClr val="tx1"/>
                                      </a:solidFill>
                                      <a:latin typeface="Cambria Math" panose="02040503050406030204" pitchFamily="18" charset="0"/>
                                    </a:rPr>
                                    <m:t>𝑦</m:t>
                                  </m:r>
                                </m:e>
                                <m:sub>
                                  <m:r>
                                    <a:rPr lang="en-IN" sz="2000" i="1">
                                      <a:solidFill>
                                        <a:schemeClr val="tx1"/>
                                      </a:solidFill>
                                      <a:latin typeface="Cambria Math" panose="02040503050406030204" pitchFamily="18" charset="0"/>
                                    </a:rPr>
                                    <m:t>𝑛</m:t>
                                  </m:r>
                                </m:sub>
                              </m:sSub>
                              <m:r>
                                <a:rPr lang="en-IN" sz="2000" i="1">
                                  <a:solidFill>
                                    <a:schemeClr val="tx1"/>
                                  </a:solidFill>
                                  <a:latin typeface="Cambria Math" panose="02040503050406030204" pitchFamily="18" charset="0"/>
                                </a:rPr>
                                <m:t>−</m:t>
                              </m:r>
                              <m:sSup>
                                <m:sSupPr>
                                  <m:ctrlPr>
                                    <a:rPr lang="en-IN" sz="2000" i="1">
                                      <a:solidFill>
                                        <a:schemeClr val="tx1"/>
                                      </a:solidFill>
                                      <a:latin typeface="Cambria Math" panose="02040503050406030204" pitchFamily="18" charset="0"/>
                                    </a:rPr>
                                  </m:ctrlPr>
                                </m:sSupPr>
                                <m:e>
                                  <m:r>
                                    <a:rPr lang="en-IN" sz="2000" b="1" i="1">
                                      <a:solidFill>
                                        <a:schemeClr val="tx1"/>
                                      </a:solidFill>
                                      <a:latin typeface="Cambria Math" panose="02040503050406030204" pitchFamily="18" charset="0"/>
                                    </a:rPr>
                                    <m:t>𝒘</m:t>
                                  </m:r>
                                </m:e>
                                <m:sup>
                                  <m:r>
                                    <a:rPr lang="en-IN" sz="2000" i="1">
                                      <a:solidFill>
                                        <a:schemeClr val="tx1"/>
                                      </a:solidFill>
                                      <a:latin typeface="Cambria Math" panose="02040503050406030204" pitchFamily="18" charset="0"/>
                                    </a:rPr>
                                    <m:t>⊤</m:t>
                                  </m:r>
                                </m:sup>
                              </m:sSup>
                              <m:sSub>
                                <m:sSubPr>
                                  <m:ctrlPr>
                                    <a:rPr lang="en-IN" sz="2000" b="1" i="1">
                                      <a:solidFill>
                                        <a:schemeClr val="tx1"/>
                                      </a:solidFill>
                                      <a:latin typeface="Cambria Math" panose="02040503050406030204" pitchFamily="18" charset="0"/>
                                    </a:rPr>
                                  </m:ctrlPr>
                                </m:sSubPr>
                                <m:e>
                                  <m:r>
                                    <a:rPr lang="en-IN" sz="2000" b="1" i="1">
                                      <a:solidFill>
                                        <a:schemeClr val="tx1"/>
                                      </a:solidFill>
                                      <a:latin typeface="Cambria Math" panose="02040503050406030204" pitchFamily="18" charset="0"/>
                                    </a:rPr>
                                    <m:t>𝒙</m:t>
                                  </m:r>
                                </m:e>
                                <m:sub>
                                  <m:r>
                                    <a:rPr lang="en-IN" sz="2000" i="1">
                                      <a:solidFill>
                                        <a:schemeClr val="tx1"/>
                                      </a:solidFill>
                                      <a:latin typeface="Cambria Math" panose="02040503050406030204" pitchFamily="18" charset="0"/>
                                    </a:rPr>
                                    <m:t>𝑛</m:t>
                                  </m:r>
                                </m:sub>
                              </m:sSub>
                              <m:r>
                                <a:rPr lang="en-IN" sz="2000" i="1">
                                  <a:solidFill>
                                    <a:schemeClr val="tx1"/>
                                  </a:solidFill>
                                  <a:latin typeface="Cambria Math" panose="02040503050406030204" pitchFamily="18" charset="0"/>
                                </a:rPr>
                                <m:t>)</m:t>
                              </m:r>
                            </m:e>
                            <m:sup>
                              <m:r>
                                <a:rPr lang="en-IN" sz="2000" i="1">
                                  <a:solidFill>
                                    <a:schemeClr val="tx1"/>
                                  </a:solidFill>
                                  <a:latin typeface="Cambria Math" panose="02040503050406030204" pitchFamily="18" charset="0"/>
                                </a:rPr>
                                <m:t>2</m:t>
                              </m:r>
                            </m:sup>
                          </m:sSup>
                        </m:e>
                      </m:nary>
                      <m:r>
                        <a:rPr lang="en-IN" sz="2000" b="0" i="1" smtClean="0">
                          <a:solidFill>
                            <a:schemeClr val="tx1"/>
                          </a:solidFill>
                          <a:latin typeface="Cambria Math" panose="02040503050406030204" pitchFamily="18" charset="0"/>
                        </a:rPr>
                        <m:t>+</m:t>
                      </m:r>
                      <m:r>
                        <a:rPr lang="en-IN" sz="2000" b="0" i="1" smtClean="0">
                          <a:solidFill>
                            <a:schemeClr val="tx1"/>
                          </a:solidFill>
                          <a:latin typeface="Cambria Math" panose="02040503050406030204" pitchFamily="18" charset="0"/>
                        </a:rPr>
                        <m:t>𝜆</m:t>
                      </m:r>
                      <m:sSup>
                        <m:sSupPr>
                          <m:ctrlPr>
                            <a:rPr lang="en-IN" sz="2000" i="1" dirty="0" smtClean="0">
                              <a:solidFill>
                                <a:schemeClr val="tx1"/>
                              </a:solidFill>
                              <a:latin typeface="Cambria Math" panose="02040503050406030204" pitchFamily="18" charset="0"/>
                            </a:rPr>
                          </m:ctrlPr>
                        </m:sSupPr>
                        <m:e>
                          <m:r>
                            <a:rPr lang="en-IN" sz="2000" b="1" i="1" dirty="0">
                              <a:solidFill>
                                <a:schemeClr val="tx1"/>
                              </a:solidFill>
                              <a:latin typeface="Cambria Math" panose="02040503050406030204" pitchFamily="18" charset="0"/>
                            </a:rPr>
                            <m:t>𝒘</m:t>
                          </m:r>
                        </m:e>
                        <m:sup>
                          <m:r>
                            <a:rPr lang="en-IN" sz="2000" i="1" dirty="0">
                              <a:solidFill>
                                <a:schemeClr val="tx1"/>
                              </a:solidFill>
                              <a:latin typeface="Cambria Math" panose="02040503050406030204" pitchFamily="18" charset="0"/>
                            </a:rPr>
                            <m:t>⊤</m:t>
                          </m:r>
                        </m:sup>
                      </m:sSup>
                      <m:r>
                        <a:rPr lang="en-IN" sz="2000" b="1" i="1" dirty="0">
                          <a:solidFill>
                            <a:schemeClr val="tx1"/>
                          </a:solidFill>
                          <a:latin typeface="Cambria Math" panose="02040503050406030204" pitchFamily="18" charset="0"/>
                        </a:rPr>
                        <m:t>𝒘</m:t>
                      </m:r>
                    </m:oMath>
                  </m:oMathPara>
                </a14:m>
                <a:endParaRPr lang="en-IN" sz="2000" dirty="0"/>
              </a:p>
            </p:txBody>
          </p:sp>
        </mc:Choice>
        <mc:Fallback xmlns="">
          <p:sp>
            <p:nvSpPr>
              <p:cNvPr id="8" name="Rectangle 7">
                <a:extLst>
                  <a:ext uri="{FF2B5EF4-FFF2-40B4-BE49-F238E27FC236}">
                    <a16:creationId xmlns:a16="http://schemas.microsoft.com/office/drawing/2014/main" id="{55BD7072-BDE7-2591-67A8-731D4BC22CC0}"/>
                  </a:ext>
                </a:extLst>
              </p:cNvPr>
              <p:cNvSpPr>
                <a:spLocks noRot="1" noChangeAspect="1" noMove="1" noResize="1" noEditPoints="1" noAdjustHandles="1" noChangeArrowheads="1" noChangeShapeType="1" noTextEdit="1"/>
              </p:cNvSpPr>
              <p:nvPr/>
            </p:nvSpPr>
            <p:spPr>
              <a:xfrm>
                <a:off x="3418926" y="1536256"/>
                <a:ext cx="4688335" cy="722249"/>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Speech Bubble: Rectangle 8">
                <a:extLst>
                  <a:ext uri="{FF2B5EF4-FFF2-40B4-BE49-F238E27FC236}">
                    <a16:creationId xmlns:a16="http://schemas.microsoft.com/office/drawing/2014/main" id="{816CC7E7-3CFE-1D35-C0F8-220B624B91DE}"/>
                  </a:ext>
                </a:extLst>
              </p:cNvPr>
              <p:cNvSpPr/>
              <p:nvPr/>
            </p:nvSpPr>
            <p:spPr>
              <a:xfrm>
                <a:off x="7107131" y="2451163"/>
                <a:ext cx="2637522" cy="1184375"/>
              </a:xfrm>
              <a:prstGeom prst="wedgeRectCallout">
                <a:avLst>
                  <a:gd name="adj1" fmla="val -80121"/>
                  <a:gd name="adj2" fmla="val 12926"/>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latin typeface="Abadi Extra Light" panose="020B0204020104020204" pitchFamily="34" charset="0"/>
                  </a:rPr>
                  <a:t>Good because, consequently, the individual entries of the weight vector </a:t>
                </a:r>
                <a14:m>
                  <m:oMath xmlns:m="http://schemas.openxmlformats.org/officeDocument/2006/math">
                    <m:r>
                      <a:rPr lang="en-IN" sz="1600" b="1" i="1" smtClean="0">
                        <a:solidFill>
                          <a:schemeClr val="tx1"/>
                        </a:solidFill>
                        <a:latin typeface="Cambria Math" panose="02040503050406030204" pitchFamily="18" charset="0"/>
                      </a:rPr>
                      <m:t>𝒘</m:t>
                    </m:r>
                  </m:oMath>
                </a14:m>
                <a:r>
                  <a:rPr lang="en-IN" sz="1600" b="1" dirty="0">
                    <a:solidFill>
                      <a:schemeClr val="tx1"/>
                    </a:solidFill>
                    <a:latin typeface="Abadi Extra Light" panose="020B0204020104020204" pitchFamily="34" charset="0"/>
                  </a:rPr>
                  <a:t> </a:t>
                </a:r>
                <a:r>
                  <a:rPr lang="en-IN" sz="1600" dirty="0">
                    <a:solidFill>
                      <a:schemeClr val="tx1"/>
                    </a:solidFill>
                    <a:latin typeface="Abadi Extra Light" panose="020B0204020104020204" pitchFamily="34" charset="0"/>
                  </a:rPr>
                  <a:t>are also prevented from becoming too large</a:t>
                </a:r>
              </a:p>
            </p:txBody>
          </p:sp>
        </mc:Choice>
        <mc:Fallback xmlns="">
          <p:sp>
            <p:nvSpPr>
              <p:cNvPr id="9" name="Speech Bubble: Rectangle 8">
                <a:extLst>
                  <a:ext uri="{FF2B5EF4-FFF2-40B4-BE49-F238E27FC236}">
                    <a16:creationId xmlns:a16="http://schemas.microsoft.com/office/drawing/2014/main" id="{816CC7E7-3CFE-1D35-C0F8-220B624B91DE}"/>
                  </a:ext>
                </a:extLst>
              </p:cNvPr>
              <p:cNvSpPr>
                <a:spLocks noRot="1" noChangeAspect="1" noMove="1" noResize="1" noEditPoints="1" noAdjustHandles="1" noChangeArrowheads="1" noChangeShapeType="1" noTextEdit="1"/>
              </p:cNvSpPr>
              <p:nvPr/>
            </p:nvSpPr>
            <p:spPr>
              <a:xfrm>
                <a:off x="7107131" y="2451163"/>
                <a:ext cx="2637522" cy="1184375"/>
              </a:xfrm>
              <a:prstGeom prst="wedgeRectCallout">
                <a:avLst>
                  <a:gd name="adj1" fmla="val -80121"/>
                  <a:gd name="adj2" fmla="val 12926"/>
                </a:avLst>
              </a:prstGeom>
              <a:blipFill>
                <a:blip r:embed="rId4"/>
                <a:stretch>
                  <a:fillRect t="-6091" r="-529" b="-11168"/>
                </a:stretch>
              </a:blipFill>
              <a:ln w="19050">
                <a:solidFill>
                  <a:schemeClr val="accent2"/>
                </a:solidFill>
              </a:ln>
            </p:spPr>
            <p:txBody>
              <a:bodyPr/>
              <a:lstStyle/>
              <a:p>
                <a:r>
                  <a:rPr lang="en-IN">
                    <a:noFill/>
                  </a:rPr>
                  <a:t> </a:t>
                </a:r>
              </a:p>
            </p:txBody>
          </p:sp>
        </mc:Fallback>
      </mc:AlternateContent>
      <p:pic>
        <p:nvPicPr>
          <p:cNvPr id="10" name="Picture 9">
            <a:extLst>
              <a:ext uri="{FF2B5EF4-FFF2-40B4-BE49-F238E27FC236}">
                <a16:creationId xmlns:a16="http://schemas.microsoft.com/office/drawing/2014/main" id="{83121CE8-C394-9243-ECF8-B25EB0679FEC}"/>
              </a:ext>
            </a:extLst>
          </p:cNvPr>
          <p:cNvPicPr>
            <a:picLocks noChangeAspect="1"/>
          </p:cNvPicPr>
          <p:nvPr/>
        </p:nvPicPr>
        <p:blipFill>
          <a:blip r:embed="rId5" cstate="print"/>
          <a:stretch>
            <a:fillRect/>
          </a:stretch>
        </p:blipFill>
        <p:spPr>
          <a:xfrm>
            <a:off x="11094117" y="1746468"/>
            <a:ext cx="1004822" cy="965223"/>
          </a:xfrm>
          <a:prstGeom prst="rect">
            <a:avLst/>
          </a:prstGeom>
        </p:spPr>
      </p:pic>
      <p:sp>
        <p:nvSpPr>
          <p:cNvPr id="11" name="Speech Bubble: Rectangle 10">
            <a:extLst>
              <a:ext uri="{FF2B5EF4-FFF2-40B4-BE49-F238E27FC236}">
                <a16:creationId xmlns:a16="http://schemas.microsoft.com/office/drawing/2014/main" id="{310EE479-451A-D8A5-D043-850863E1C245}"/>
              </a:ext>
            </a:extLst>
          </p:cNvPr>
          <p:cNvSpPr/>
          <p:nvPr/>
        </p:nvSpPr>
        <p:spPr>
          <a:xfrm>
            <a:off x="7990288" y="1074004"/>
            <a:ext cx="3170318" cy="1297601"/>
          </a:xfrm>
          <a:prstGeom prst="wedgeRectCallout">
            <a:avLst>
              <a:gd name="adj1" fmla="val 55578"/>
              <a:gd name="adj2" fmla="val 5002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b="0" dirty="0">
                <a:solidFill>
                  <a:schemeClr val="tx1"/>
                </a:solidFill>
                <a:latin typeface="Abadi Extra Light" panose="020B0204020104020204" pitchFamily="34" charset="0"/>
              </a:rPr>
              <a:t>Remember – in general, weights with large magnitude are bad since they can cause overfitting on training data and may not work well on test data</a:t>
            </a:r>
          </a:p>
        </p:txBody>
      </p:sp>
      <p:graphicFrame>
        <p:nvGraphicFramePr>
          <p:cNvPr id="12" name="Table 12">
            <a:extLst>
              <a:ext uri="{FF2B5EF4-FFF2-40B4-BE49-F238E27FC236}">
                <a16:creationId xmlns:a16="http://schemas.microsoft.com/office/drawing/2014/main" id="{A8D56E07-03AB-56D5-B821-B2234AE354EB}"/>
              </a:ext>
            </a:extLst>
          </p:cNvPr>
          <p:cNvGraphicFramePr>
            <a:graphicFrameLocks noGrp="1"/>
          </p:cNvGraphicFramePr>
          <p:nvPr>
            <p:extLst>
              <p:ext uri="{D42A27DB-BD31-4B8C-83A1-F6EECF244321}">
                <p14:modId xmlns:p14="http://schemas.microsoft.com/office/powerpoint/2010/main" val="719201110"/>
              </p:ext>
            </p:extLst>
          </p:nvPr>
        </p:nvGraphicFramePr>
        <p:xfrm>
          <a:off x="1553012" y="4725810"/>
          <a:ext cx="3916224" cy="490463"/>
        </p:xfrm>
        <a:graphic>
          <a:graphicData uri="http://schemas.openxmlformats.org/drawingml/2006/table">
            <a:tbl>
              <a:tblPr firstRow="1" bandRow="1">
                <a:tableStyleId>{5C22544A-7EE6-4342-B048-85BDC9FD1C3A}</a:tableStyleId>
              </a:tblPr>
              <a:tblGrid>
                <a:gridCol w="489528">
                  <a:extLst>
                    <a:ext uri="{9D8B030D-6E8A-4147-A177-3AD203B41FA5}">
                      <a16:colId xmlns:a16="http://schemas.microsoft.com/office/drawing/2014/main" val="1285945924"/>
                    </a:ext>
                  </a:extLst>
                </a:gridCol>
                <a:gridCol w="489528">
                  <a:extLst>
                    <a:ext uri="{9D8B030D-6E8A-4147-A177-3AD203B41FA5}">
                      <a16:colId xmlns:a16="http://schemas.microsoft.com/office/drawing/2014/main" val="1645969278"/>
                    </a:ext>
                  </a:extLst>
                </a:gridCol>
                <a:gridCol w="489528">
                  <a:extLst>
                    <a:ext uri="{9D8B030D-6E8A-4147-A177-3AD203B41FA5}">
                      <a16:colId xmlns:a16="http://schemas.microsoft.com/office/drawing/2014/main" val="2114266566"/>
                    </a:ext>
                  </a:extLst>
                </a:gridCol>
                <a:gridCol w="489528">
                  <a:extLst>
                    <a:ext uri="{9D8B030D-6E8A-4147-A177-3AD203B41FA5}">
                      <a16:colId xmlns:a16="http://schemas.microsoft.com/office/drawing/2014/main" val="26988876"/>
                    </a:ext>
                  </a:extLst>
                </a:gridCol>
                <a:gridCol w="489528">
                  <a:extLst>
                    <a:ext uri="{9D8B030D-6E8A-4147-A177-3AD203B41FA5}">
                      <a16:colId xmlns:a16="http://schemas.microsoft.com/office/drawing/2014/main" val="2838169489"/>
                    </a:ext>
                  </a:extLst>
                </a:gridCol>
                <a:gridCol w="489528">
                  <a:extLst>
                    <a:ext uri="{9D8B030D-6E8A-4147-A177-3AD203B41FA5}">
                      <a16:colId xmlns:a16="http://schemas.microsoft.com/office/drawing/2014/main" val="3270164878"/>
                    </a:ext>
                  </a:extLst>
                </a:gridCol>
                <a:gridCol w="489528">
                  <a:extLst>
                    <a:ext uri="{9D8B030D-6E8A-4147-A177-3AD203B41FA5}">
                      <a16:colId xmlns:a16="http://schemas.microsoft.com/office/drawing/2014/main" val="284521032"/>
                    </a:ext>
                  </a:extLst>
                </a:gridCol>
                <a:gridCol w="489528">
                  <a:extLst>
                    <a:ext uri="{9D8B030D-6E8A-4147-A177-3AD203B41FA5}">
                      <a16:colId xmlns:a16="http://schemas.microsoft.com/office/drawing/2014/main" val="2421899733"/>
                    </a:ext>
                  </a:extLst>
                </a:gridCol>
              </a:tblGrid>
              <a:tr h="490463">
                <a:tc>
                  <a:txBody>
                    <a:bodyPr/>
                    <a:lstStyle/>
                    <a:p>
                      <a:endParaRPr lang="en-IN" sz="1100" dirty="0"/>
                    </a:p>
                  </a:txBody>
                  <a:tcPr/>
                </a:tc>
                <a:tc>
                  <a:txBody>
                    <a:bodyPr/>
                    <a:lstStyle/>
                    <a:p>
                      <a:endParaRPr lang="en-IN" sz="1100" dirty="0"/>
                    </a:p>
                  </a:txBody>
                  <a:tcPr/>
                </a:tc>
                <a:tc>
                  <a:txBody>
                    <a:bodyPr/>
                    <a:lstStyle/>
                    <a:p>
                      <a:endParaRPr lang="en-IN"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100" dirty="0"/>
                    </a:p>
                  </a:txBody>
                  <a:tcPr/>
                </a:tc>
                <a:tc>
                  <a:txBody>
                    <a:bodyPr/>
                    <a:lstStyle/>
                    <a:p>
                      <a:pPr algn="ctr"/>
                      <a:endParaRPr lang="en-IN" sz="1100" dirty="0"/>
                    </a:p>
                  </a:txBody>
                  <a:tcPr/>
                </a:tc>
                <a:tc>
                  <a:txBody>
                    <a:bodyPr/>
                    <a:lstStyle/>
                    <a:p>
                      <a:endParaRPr lang="en-IN" sz="1100" dirty="0"/>
                    </a:p>
                  </a:txBody>
                  <a:tcPr/>
                </a:tc>
                <a:tc>
                  <a:txBody>
                    <a:bodyPr/>
                    <a:lstStyle/>
                    <a:p>
                      <a:endParaRPr lang="en-IN" sz="1100" dirty="0"/>
                    </a:p>
                  </a:txBody>
                  <a:tcPr/>
                </a:tc>
                <a:tc>
                  <a:txBody>
                    <a:bodyPr/>
                    <a:lstStyle/>
                    <a:p>
                      <a:endParaRPr lang="en-IN" sz="1100" dirty="0"/>
                    </a:p>
                  </a:txBody>
                  <a:tcPr/>
                </a:tc>
                <a:extLst>
                  <a:ext uri="{0D108BD9-81ED-4DB2-BD59-A6C34878D82A}">
                    <a16:rowId xmlns:a16="http://schemas.microsoft.com/office/drawing/2014/main" val="3046818381"/>
                  </a:ext>
                </a:extLst>
              </a:tr>
            </a:tbl>
          </a:graphicData>
        </a:graphic>
      </p:graphicFrame>
      <p:sp>
        <p:nvSpPr>
          <p:cNvPr id="13" name="TextBox 12">
            <a:extLst>
              <a:ext uri="{FF2B5EF4-FFF2-40B4-BE49-F238E27FC236}">
                <a16:creationId xmlns:a16="http://schemas.microsoft.com/office/drawing/2014/main" id="{F46A7755-D05E-F984-46BA-9E31F41F619F}"/>
              </a:ext>
            </a:extLst>
          </p:cNvPr>
          <p:cNvSpPr txBox="1"/>
          <p:nvPr/>
        </p:nvSpPr>
        <p:spPr>
          <a:xfrm>
            <a:off x="1636139" y="4832541"/>
            <a:ext cx="383438" cy="276999"/>
          </a:xfrm>
          <a:prstGeom prst="rect">
            <a:avLst/>
          </a:prstGeom>
          <a:noFill/>
        </p:spPr>
        <p:txBody>
          <a:bodyPr wrap="none" rtlCol="0">
            <a:spAutoFit/>
          </a:bodyPr>
          <a:lstStyle/>
          <a:p>
            <a:r>
              <a:rPr lang="en-IN" sz="1200" b="1" dirty="0"/>
              <a:t>1.2</a:t>
            </a:r>
          </a:p>
        </p:txBody>
      </p:sp>
      <p:sp>
        <p:nvSpPr>
          <p:cNvPr id="14" name="TextBox 13">
            <a:extLst>
              <a:ext uri="{FF2B5EF4-FFF2-40B4-BE49-F238E27FC236}">
                <a16:creationId xmlns:a16="http://schemas.microsoft.com/office/drawing/2014/main" id="{E3318980-5272-2C81-5D3C-2B8626A7DAB4}"/>
              </a:ext>
            </a:extLst>
          </p:cNvPr>
          <p:cNvSpPr txBox="1"/>
          <p:nvPr/>
        </p:nvSpPr>
        <p:spPr>
          <a:xfrm>
            <a:off x="2099498" y="4832541"/>
            <a:ext cx="380232" cy="276999"/>
          </a:xfrm>
          <a:prstGeom prst="rect">
            <a:avLst/>
          </a:prstGeom>
          <a:noFill/>
        </p:spPr>
        <p:txBody>
          <a:bodyPr wrap="none" rtlCol="0">
            <a:spAutoFit/>
          </a:bodyPr>
          <a:lstStyle/>
          <a:p>
            <a:r>
              <a:rPr lang="en-IN" sz="1200" b="1" dirty="0"/>
              <a:t>0.5</a:t>
            </a:r>
          </a:p>
        </p:txBody>
      </p:sp>
      <p:sp>
        <p:nvSpPr>
          <p:cNvPr id="15" name="TextBox 14">
            <a:extLst>
              <a:ext uri="{FF2B5EF4-FFF2-40B4-BE49-F238E27FC236}">
                <a16:creationId xmlns:a16="http://schemas.microsoft.com/office/drawing/2014/main" id="{6FB8856F-FC4B-20AF-84D0-3EBE3701CD68}"/>
              </a:ext>
            </a:extLst>
          </p:cNvPr>
          <p:cNvSpPr txBox="1"/>
          <p:nvPr/>
        </p:nvSpPr>
        <p:spPr>
          <a:xfrm>
            <a:off x="2568043" y="4828391"/>
            <a:ext cx="383438" cy="276999"/>
          </a:xfrm>
          <a:prstGeom prst="rect">
            <a:avLst/>
          </a:prstGeom>
          <a:noFill/>
        </p:spPr>
        <p:txBody>
          <a:bodyPr wrap="none" rtlCol="0">
            <a:spAutoFit/>
          </a:bodyPr>
          <a:lstStyle/>
          <a:p>
            <a:r>
              <a:rPr lang="en-IN" sz="1200" b="1" dirty="0"/>
              <a:t>2.4</a:t>
            </a:r>
          </a:p>
        </p:txBody>
      </p:sp>
      <p:sp>
        <p:nvSpPr>
          <p:cNvPr id="16" name="TextBox 15">
            <a:extLst>
              <a:ext uri="{FF2B5EF4-FFF2-40B4-BE49-F238E27FC236}">
                <a16:creationId xmlns:a16="http://schemas.microsoft.com/office/drawing/2014/main" id="{0618058C-D8AE-C833-CEC8-678C691E2E0E}"/>
              </a:ext>
            </a:extLst>
          </p:cNvPr>
          <p:cNvSpPr txBox="1"/>
          <p:nvPr/>
        </p:nvSpPr>
        <p:spPr>
          <a:xfrm>
            <a:off x="3036588" y="4831426"/>
            <a:ext cx="383438" cy="276999"/>
          </a:xfrm>
          <a:prstGeom prst="rect">
            <a:avLst/>
          </a:prstGeom>
          <a:noFill/>
        </p:spPr>
        <p:txBody>
          <a:bodyPr wrap="none" rtlCol="0">
            <a:spAutoFit/>
          </a:bodyPr>
          <a:lstStyle/>
          <a:p>
            <a:r>
              <a:rPr lang="en-IN" sz="1200" b="1" dirty="0"/>
              <a:t>0.3</a:t>
            </a:r>
          </a:p>
        </p:txBody>
      </p:sp>
      <p:sp>
        <p:nvSpPr>
          <p:cNvPr id="17" name="TextBox 16">
            <a:extLst>
              <a:ext uri="{FF2B5EF4-FFF2-40B4-BE49-F238E27FC236}">
                <a16:creationId xmlns:a16="http://schemas.microsoft.com/office/drawing/2014/main" id="{531DB1C1-B852-43F4-B115-2E03351FC09E}"/>
              </a:ext>
            </a:extLst>
          </p:cNvPr>
          <p:cNvSpPr txBox="1"/>
          <p:nvPr/>
        </p:nvSpPr>
        <p:spPr>
          <a:xfrm>
            <a:off x="3564516" y="4828390"/>
            <a:ext cx="383438" cy="276999"/>
          </a:xfrm>
          <a:prstGeom prst="rect">
            <a:avLst/>
          </a:prstGeom>
          <a:noFill/>
        </p:spPr>
        <p:txBody>
          <a:bodyPr wrap="none" rtlCol="0">
            <a:spAutoFit/>
          </a:bodyPr>
          <a:lstStyle/>
          <a:p>
            <a:r>
              <a:rPr lang="en-IN" sz="1200" b="1" dirty="0"/>
              <a:t>0.8</a:t>
            </a:r>
          </a:p>
        </p:txBody>
      </p:sp>
      <p:sp>
        <p:nvSpPr>
          <p:cNvPr id="18" name="TextBox 17">
            <a:extLst>
              <a:ext uri="{FF2B5EF4-FFF2-40B4-BE49-F238E27FC236}">
                <a16:creationId xmlns:a16="http://schemas.microsoft.com/office/drawing/2014/main" id="{E00893CD-B2C4-80BD-EB8D-8C1D0DCAB0CE}"/>
              </a:ext>
            </a:extLst>
          </p:cNvPr>
          <p:cNvSpPr txBox="1"/>
          <p:nvPr/>
        </p:nvSpPr>
        <p:spPr>
          <a:xfrm>
            <a:off x="4062796" y="4828390"/>
            <a:ext cx="383438" cy="276999"/>
          </a:xfrm>
          <a:prstGeom prst="rect">
            <a:avLst/>
          </a:prstGeom>
          <a:noFill/>
        </p:spPr>
        <p:txBody>
          <a:bodyPr wrap="none" rtlCol="0">
            <a:spAutoFit/>
          </a:bodyPr>
          <a:lstStyle/>
          <a:p>
            <a:r>
              <a:rPr lang="en-IN" sz="1200" b="1" dirty="0"/>
              <a:t>0.1</a:t>
            </a:r>
          </a:p>
        </p:txBody>
      </p:sp>
      <p:sp>
        <p:nvSpPr>
          <p:cNvPr id="19" name="TextBox 18">
            <a:extLst>
              <a:ext uri="{FF2B5EF4-FFF2-40B4-BE49-F238E27FC236}">
                <a16:creationId xmlns:a16="http://schemas.microsoft.com/office/drawing/2014/main" id="{AD3426F4-E5B6-C08A-ED52-1DA443547202}"/>
              </a:ext>
            </a:extLst>
          </p:cNvPr>
          <p:cNvSpPr txBox="1"/>
          <p:nvPr/>
        </p:nvSpPr>
        <p:spPr>
          <a:xfrm>
            <a:off x="4560989" y="4828389"/>
            <a:ext cx="383438" cy="276999"/>
          </a:xfrm>
          <a:prstGeom prst="rect">
            <a:avLst/>
          </a:prstGeom>
          <a:noFill/>
        </p:spPr>
        <p:txBody>
          <a:bodyPr wrap="none" rtlCol="0">
            <a:spAutoFit/>
          </a:bodyPr>
          <a:lstStyle/>
          <a:p>
            <a:r>
              <a:rPr lang="en-IN" sz="1200" b="1" dirty="0"/>
              <a:t>0.9</a:t>
            </a:r>
          </a:p>
        </p:txBody>
      </p:sp>
      <p:sp>
        <p:nvSpPr>
          <p:cNvPr id="20" name="TextBox 19">
            <a:extLst>
              <a:ext uri="{FF2B5EF4-FFF2-40B4-BE49-F238E27FC236}">
                <a16:creationId xmlns:a16="http://schemas.microsoft.com/office/drawing/2014/main" id="{B2247F18-E869-3A2F-5166-F2A2C413767C}"/>
              </a:ext>
            </a:extLst>
          </p:cNvPr>
          <p:cNvSpPr txBox="1"/>
          <p:nvPr/>
        </p:nvSpPr>
        <p:spPr>
          <a:xfrm>
            <a:off x="5015849" y="4828389"/>
            <a:ext cx="383438" cy="276999"/>
          </a:xfrm>
          <a:prstGeom prst="rect">
            <a:avLst/>
          </a:prstGeom>
          <a:noFill/>
        </p:spPr>
        <p:txBody>
          <a:bodyPr wrap="none" rtlCol="0">
            <a:spAutoFit/>
          </a:bodyPr>
          <a:lstStyle/>
          <a:p>
            <a:r>
              <a:rPr lang="en-IN" sz="1200" b="1" dirty="0"/>
              <a:t>2.1</a:t>
            </a:r>
          </a:p>
        </p:txBody>
      </p:sp>
      <p:graphicFrame>
        <p:nvGraphicFramePr>
          <p:cNvPr id="21" name="Table 12">
            <a:extLst>
              <a:ext uri="{FF2B5EF4-FFF2-40B4-BE49-F238E27FC236}">
                <a16:creationId xmlns:a16="http://schemas.microsoft.com/office/drawing/2014/main" id="{BCF72399-B031-B6EE-5706-BB65A35C7C14}"/>
              </a:ext>
            </a:extLst>
          </p:cNvPr>
          <p:cNvGraphicFramePr>
            <a:graphicFrameLocks noGrp="1"/>
          </p:cNvGraphicFramePr>
          <p:nvPr>
            <p:extLst>
              <p:ext uri="{D42A27DB-BD31-4B8C-83A1-F6EECF244321}">
                <p14:modId xmlns:p14="http://schemas.microsoft.com/office/powerpoint/2010/main" val="3826877269"/>
              </p:ext>
            </p:extLst>
          </p:nvPr>
        </p:nvGraphicFramePr>
        <p:xfrm>
          <a:off x="1553012" y="5355877"/>
          <a:ext cx="3916224" cy="490463"/>
        </p:xfrm>
        <a:graphic>
          <a:graphicData uri="http://schemas.openxmlformats.org/drawingml/2006/table">
            <a:tbl>
              <a:tblPr firstRow="1" bandRow="1">
                <a:tableStyleId>{5C22544A-7EE6-4342-B048-85BDC9FD1C3A}</a:tableStyleId>
              </a:tblPr>
              <a:tblGrid>
                <a:gridCol w="489528">
                  <a:extLst>
                    <a:ext uri="{9D8B030D-6E8A-4147-A177-3AD203B41FA5}">
                      <a16:colId xmlns:a16="http://schemas.microsoft.com/office/drawing/2014/main" val="1285945924"/>
                    </a:ext>
                  </a:extLst>
                </a:gridCol>
                <a:gridCol w="489528">
                  <a:extLst>
                    <a:ext uri="{9D8B030D-6E8A-4147-A177-3AD203B41FA5}">
                      <a16:colId xmlns:a16="http://schemas.microsoft.com/office/drawing/2014/main" val="1645969278"/>
                    </a:ext>
                  </a:extLst>
                </a:gridCol>
                <a:gridCol w="489528">
                  <a:extLst>
                    <a:ext uri="{9D8B030D-6E8A-4147-A177-3AD203B41FA5}">
                      <a16:colId xmlns:a16="http://schemas.microsoft.com/office/drawing/2014/main" val="2114266566"/>
                    </a:ext>
                  </a:extLst>
                </a:gridCol>
                <a:gridCol w="489528">
                  <a:extLst>
                    <a:ext uri="{9D8B030D-6E8A-4147-A177-3AD203B41FA5}">
                      <a16:colId xmlns:a16="http://schemas.microsoft.com/office/drawing/2014/main" val="26988876"/>
                    </a:ext>
                  </a:extLst>
                </a:gridCol>
                <a:gridCol w="489528">
                  <a:extLst>
                    <a:ext uri="{9D8B030D-6E8A-4147-A177-3AD203B41FA5}">
                      <a16:colId xmlns:a16="http://schemas.microsoft.com/office/drawing/2014/main" val="2838169489"/>
                    </a:ext>
                  </a:extLst>
                </a:gridCol>
                <a:gridCol w="489528">
                  <a:extLst>
                    <a:ext uri="{9D8B030D-6E8A-4147-A177-3AD203B41FA5}">
                      <a16:colId xmlns:a16="http://schemas.microsoft.com/office/drawing/2014/main" val="3270164878"/>
                    </a:ext>
                  </a:extLst>
                </a:gridCol>
                <a:gridCol w="489528">
                  <a:extLst>
                    <a:ext uri="{9D8B030D-6E8A-4147-A177-3AD203B41FA5}">
                      <a16:colId xmlns:a16="http://schemas.microsoft.com/office/drawing/2014/main" val="284521032"/>
                    </a:ext>
                  </a:extLst>
                </a:gridCol>
                <a:gridCol w="489528">
                  <a:extLst>
                    <a:ext uri="{9D8B030D-6E8A-4147-A177-3AD203B41FA5}">
                      <a16:colId xmlns:a16="http://schemas.microsoft.com/office/drawing/2014/main" val="2421899733"/>
                    </a:ext>
                  </a:extLst>
                </a:gridCol>
              </a:tblGrid>
              <a:tr h="490463">
                <a:tc>
                  <a:txBody>
                    <a:bodyPr/>
                    <a:lstStyle/>
                    <a:p>
                      <a:endParaRPr lang="en-IN" sz="1100" dirty="0"/>
                    </a:p>
                  </a:txBody>
                  <a:tcPr/>
                </a:tc>
                <a:tc>
                  <a:txBody>
                    <a:bodyPr/>
                    <a:lstStyle/>
                    <a:p>
                      <a:endParaRPr lang="en-IN" sz="1100" dirty="0"/>
                    </a:p>
                  </a:txBody>
                  <a:tcPr/>
                </a:tc>
                <a:tc>
                  <a:txBody>
                    <a:bodyPr/>
                    <a:lstStyle/>
                    <a:p>
                      <a:endParaRPr lang="en-IN"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100" dirty="0"/>
                    </a:p>
                  </a:txBody>
                  <a:tcPr/>
                </a:tc>
                <a:tc>
                  <a:txBody>
                    <a:bodyPr/>
                    <a:lstStyle/>
                    <a:p>
                      <a:pPr algn="ctr"/>
                      <a:endParaRPr lang="en-IN" sz="1100" dirty="0"/>
                    </a:p>
                  </a:txBody>
                  <a:tcPr/>
                </a:tc>
                <a:tc>
                  <a:txBody>
                    <a:bodyPr/>
                    <a:lstStyle/>
                    <a:p>
                      <a:endParaRPr lang="en-IN" sz="1100" dirty="0"/>
                    </a:p>
                  </a:txBody>
                  <a:tcPr/>
                </a:tc>
                <a:tc>
                  <a:txBody>
                    <a:bodyPr/>
                    <a:lstStyle/>
                    <a:p>
                      <a:endParaRPr lang="en-IN" sz="1100" dirty="0"/>
                    </a:p>
                  </a:txBody>
                  <a:tcPr/>
                </a:tc>
                <a:tc>
                  <a:txBody>
                    <a:bodyPr/>
                    <a:lstStyle/>
                    <a:p>
                      <a:endParaRPr lang="en-IN" sz="1100" dirty="0"/>
                    </a:p>
                  </a:txBody>
                  <a:tcPr/>
                </a:tc>
                <a:extLst>
                  <a:ext uri="{0D108BD9-81ED-4DB2-BD59-A6C34878D82A}">
                    <a16:rowId xmlns:a16="http://schemas.microsoft.com/office/drawing/2014/main" val="3046818381"/>
                  </a:ext>
                </a:extLst>
              </a:tr>
            </a:tbl>
          </a:graphicData>
        </a:graphic>
      </p:graphicFrame>
      <p:sp>
        <p:nvSpPr>
          <p:cNvPr id="22" name="TextBox 21">
            <a:extLst>
              <a:ext uri="{FF2B5EF4-FFF2-40B4-BE49-F238E27FC236}">
                <a16:creationId xmlns:a16="http://schemas.microsoft.com/office/drawing/2014/main" id="{F6A0E186-0D91-EB4E-8CF1-1F10430C1548}"/>
              </a:ext>
            </a:extLst>
          </p:cNvPr>
          <p:cNvSpPr txBox="1"/>
          <p:nvPr/>
        </p:nvSpPr>
        <p:spPr>
          <a:xfrm>
            <a:off x="1636139" y="5462608"/>
            <a:ext cx="383438" cy="276999"/>
          </a:xfrm>
          <a:prstGeom prst="rect">
            <a:avLst/>
          </a:prstGeom>
          <a:noFill/>
        </p:spPr>
        <p:txBody>
          <a:bodyPr wrap="none" rtlCol="0">
            <a:spAutoFit/>
          </a:bodyPr>
          <a:lstStyle/>
          <a:p>
            <a:r>
              <a:rPr lang="en-IN" sz="1200" b="1" dirty="0"/>
              <a:t>1.2</a:t>
            </a:r>
          </a:p>
        </p:txBody>
      </p:sp>
      <p:sp>
        <p:nvSpPr>
          <p:cNvPr id="23" name="TextBox 22">
            <a:extLst>
              <a:ext uri="{FF2B5EF4-FFF2-40B4-BE49-F238E27FC236}">
                <a16:creationId xmlns:a16="http://schemas.microsoft.com/office/drawing/2014/main" id="{AC097E8E-B0A8-71AD-9C3B-93888B8FD388}"/>
              </a:ext>
            </a:extLst>
          </p:cNvPr>
          <p:cNvSpPr txBox="1"/>
          <p:nvPr/>
        </p:nvSpPr>
        <p:spPr>
          <a:xfrm>
            <a:off x="2099498" y="5462608"/>
            <a:ext cx="380232" cy="276999"/>
          </a:xfrm>
          <a:prstGeom prst="rect">
            <a:avLst/>
          </a:prstGeom>
          <a:noFill/>
        </p:spPr>
        <p:txBody>
          <a:bodyPr wrap="none" rtlCol="0">
            <a:spAutoFit/>
          </a:bodyPr>
          <a:lstStyle/>
          <a:p>
            <a:r>
              <a:rPr lang="en-IN" sz="1200" b="1" dirty="0"/>
              <a:t>0.5</a:t>
            </a:r>
          </a:p>
        </p:txBody>
      </p:sp>
      <p:sp>
        <p:nvSpPr>
          <p:cNvPr id="24" name="TextBox 23">
            <a:extLst>
              <a:ext uri="{FF2B5EF4-FFF2-40B4-BE49-F238E27FC236}">
                <a16:creationId xmlns:a16="http://schemas.microsoft.com/office/drawing/2014/main" id="{0E0D0E78-2F95-2A63-498A-14D53B95D65B}"/>
              </a:ext>
            </a:extLst>
          </p:cNvPr>
          <p:cNvSpPr txBox="1"/>
          <p:nvPr/>
        </p:nvSpPr>
        <p:spPr>
          <a:xfrm>
            <a:off x="2568043" y="5458458"/>
            <a:ext cx="383438" cy="276999"/>
          </a:xfrm>
          <a:prstGeom prst="rect">
            <a:avLst/>
          </a:prstGeom>
          <a:noFill/>
        </p:spPr>
        <p:txBody>
          <a:bodyPr wrap="none" rtlCol="0">
            <a:spAutoFit/>
          </a:bodyPr>
          <a:lstStyle/>
          <a:p>
            <a:r>
              <a:rPr lang="en-IN" sz="1200" b="1" dirty="0"/>
              <a:t>2.4</a:t>
            </a:r>
          </a:p>
        </p:txBody>
      </p:sp>
      <p:sp>
        <p:nvSpPr>
          <p:cNvPr id="25" name="TextBox 24">
            <a:extLst>
              <a:ext uri="{FF2B5EF4-FFF2-40B4-BE49-F238E27FC236}">
                <a16:creationId xmlns:a16="http://schemas.microsoft.com/office/drawing/2014/main" id="{9797DF71-721D-2F5C-E08D-226FEBFA350D}"/>
              </a:ext>
            </a:extLst>
          </p:cNvPr>
          <p:cNvSpPr txBox="1"/>
          <p:nvPr/>
        </p:nvSpPr>
        <p:spPr>
          <a:xfrm>
            <a:off x="3036588" y="5461493"/>
            <a:ext cx="383438" cy="276999"/>
          </a:xfrm>
          <a:prstGeom prst="rect">
            <a:avLst/>
          </a:prstGeom>
          <a:noFill/>
        </p:spPr>
        <p:txBody>
          <a:bodyPr wrap="none" rtlCol="0">
            <a:spAutoFit/>
          </a:bodyPr>
          <a:lstStyle/>
          <a:p>
            <a:r>
              <a:rPr lang="en-IN" sz="1200" b="1" dirty="0"/>
              <a:t>0.3</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94C1B32-29A8-B4CB-C392-F2C58975058D}"/>
                  </a:ext>
                </a:extLst>
              </p:cNvPr>
              <p:cNvSpPr txBox="1"/>
              <p:nvPr/>
            </p:nvSpPr>
            <p:spPr>
              <a:xfrm>
                <a:off x="3425425" y="5458456"/>
                <a:ext cx="644728" cy="276999"/>
              </a:xfrm>
              <a:prstGeom prst="rect">
                <a:avLst/>
              </a:prstGeom>
              <a:noFill/>
            </p:spPr>
            <p:txBody>
              <a:bodyPr wrap="none" rtlCol="0">
                <a:spAutoFit/>
              </a:bodyPr>
              <a:lstStyle/>
              <a:p>
                <a:r>
                  <a:rPr lang="en-IN" sz="1200" b="1" dirty="0"/>
                  <a:t>0.8 </a:t>
                </a:r>
                <a14:m>
                  <m:oMath xmlns:m="http://schemas.openxmlformats.org/officeDocument/2006/math">
                    <m:r>
                      <a:rPr lang="en-IN" sz="1200" b="1" i="0" smtClean="0">
                        <a:latin typeface="Cambria Math" panose="02040503050406030204" pitchFamily="18" charset="0"/>
                      </a:rPr>
                      <m:t>+ </m:t>
                    </m:r>
                    <m:r>
                      <a:rPr lang="en-IN" sz="1200" b="1" i="1" smtClean="0">
                        <a:latin typeface="Cambria Math" panose="02040503050406030204" pitchFamily="18" charset="0"/>
                      </a:rPr>
                      <m:t>𝝐</m:t>
                    </m:r>
                  </m:oMath>
                </a14:m>
                <a:endParaRPr lang="en-IN" sz="1200" b="1" dirty="0"/>
              </a:p>
            </p:txBody>
          </p:sp>
        </mc:Choice>
        <mc:Fallback xmlns="">
          <p:sp>
            <p:nvSpPr>
              <p:cNvPr id="26" name="TextBox 25">
                <a:extLst>
                  <a:ext uri="{FF2B5EF4-FFF2-40B4-BE49-F238E27FC236}">
                    <a16:creationId xmlns:a16="http://schemas.microsoft.com/office/drawing/2014/main" id="{394C1B32-29A8-B4CB-C392-F2C58975058D}"/>
                  </a:ext>
                </a:extLst>
              </p:cNvPr>
              <p:cNvSpPr txBox="1">
                <a:spLocks noRot="1" noChangeAspect="1" noMove="1" noResize="1" noEditPoints="1" noAdjustHandles="1" noChangeArrowheads="1" noChangeShapeType="1" noTextEdit="1"/>
              </p:cNvSpPr>
              <p:nvPr/>
            </p:nvSpPr>
            <p:spPr>
              <a:xfrm>
                <a:off x="3425425" y="5458456"/>
                <a:ext cx="644728" cy="276999"/>
              </a:xfrm>
              <a:prstGeom prst="rect">
                <a:avLst/>
              </a:prstGeom>
              <a:blipFill>
                <a:blip r:embed="rId6"/>
                <a:stretch>
                  <a:fillRect l="-943" b="-15217"/>
                </a:stretch>
              </a:blipFill>
            </p:spPr>
            <p:txBody>
              <a:bodyPr/>
              <a:lstStyle/>
              <a:p>
                <a:r>
                  <a:rPr lang="en-IN">
                    <a:noFill/>
                  </a:rPr>
                  <a:t> </a:t>
                </a:r>
              </a:p>
            </p:txBody>
          </p:sp>
        </mc:Fallback>
      </mc:AlternateContent>
      <p:sp>
        <p:nvSpPr>
          <p:cNvPr id="27" name="TextBox 26">
            <a:extLst>
              <a:ext uri="{FF2B5EF4-FFF2-40B4-BE49-F238E27FC236}">
                <a16:creationId xmlns:a16="http://schemas.microsoft.com/office/drawing/2014/main" id="{FAB5C272-90D1-ACD1-A86C-E7C8446A7577}"/>
              </a:ext>
            </a:extLst>
          </p:cNvPr>
          <p:cNvSpPr txBox="1"/>
          <p:nvPr/>
        </p:nvSpPr>
        <p:spPr>
          <a:xfrm>
            <a:off x="4062796" y="5458457"/>
            <a:ext cx="383438" cy="276999"/>
          </a:xfrm>
          <a:prstGeom prst="rect">
            <a:avLst/>
          </a:prstGeom>
          <a:noFill/>
        </p:spPr>
        <p:txBody>
          <a:bodyPr wrap="none" rtlCol="0">
            <a:spAutoFit/>
          </a:bodyPr>
          <a:lstStyle/>
          <a:p>
            <a:r>
              <a:rPr lang="en-IN" sz="1200" b="1" dirty="0"/>
              <a:t>0.1</a:t>
            </a:r>
          </a:p>
        </p:txBody>
      </p:sp>
      <p:sp>
        <p:nvSpPr>
          <p:cNvPr id="28" name="TextBox 27">
            <a:extLst>
              <a:ext uri="{FF2B5EF4-FFF2-40B4-BE49-F238E27FC236}">
                <a16:creationId xmlns:a16="http://schemas.microsoft.com/office/drawing/2014/main" id="{D996AE03-76A8-25B9-2EFC-D8D61EDBF02E}"/>
              </a:ext>
            </a:extLst>
          </p:cNvPr>
          <p:cNvSpPr txBox="1"/>
          <p:nvPr/>
        </p:nvSpPr>
        <p:spPr>
          <a:xfrm>
            <a:off x="4560989" y="5458456"/>
            <a:ext cx="383438" cy="276999"/>
          </a:xfrm>
          <a:prstGeom prst="rect">
            <a:avLst/>
          </a:prstGeom>
          <a:noFill/>
        </p:spPr>
        <p:txBody>
          <a:bodyPr wrap="none" rtlCol="0">
            <a:spAutoFit/>
          </a:bodyPr>
          <a:lstStyle/>
          <a:p>
            <a:r>
              <a:rPr lang="en-IN" sz="1200" b="1" dirty="0"/>
              <a:t>0.9</a:t>
            </a:r>
          </a:p>
        </p:txBody>
      </p:sp>
      <p:sp>
        <p:nvSpPr>
          <p:cNvPr id="29" name="TextBox 28">
            <a:extLst>
              <a:ext uri="{FF2B5EF4-FFF2-40B4-BE49-F238E27FC236}">
                <a16:creationId xmlns:a16="http://schemas.microsoft.com/office/drawing/2014/main" id="{0523D419-33F2-0578-F21C-51AD4581572B}"/>
              </a:ext>
            </a:extLst>
          </p:cNvPr>
          <p:cNvSpPr txBox="1"/>
          <p:nvPr/>
        </p:nvSpPr>
        <p:spPr>
          <a:xfrm>
            <a:off x="5015849" y="5458456"/>
            <a:ext cx="383438" cy="276999"/>
          </a:xfrm>
          <a:prstGeom prst="rect">
            <a:avLst/>
          </a:prstGeom>
          <a:noFill/>
        </p:spPr>
        <p:txBody>
          <a:bodyPr wrap="none" rtlCol="0">
            <a:spAutoFit/>
          </a:bodyPr>
          <a:lstStyle/>
          <a:p>
            <a:r>
              <a:rPr lang="en-IN" sz="1200" b="1" dirty="0"/>
              <a:t>2.1</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AD3804D-F367-9051-AB46-F3362ED0ADD2}"/>
                  </a:ext>
                </a:extLst>
              </p:cNvPr>
              <p:cNvSpPr txBox="1"/>
              <p:nvPr/>
            </p:nvSpPr>
            <p:spPr>
              <a:xfrm>
                <a:off x="617152" y="4782222"/>
                <a:ext cx="7913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1" i="1" smtClean="0">
                              <a:latin typeface="Cambria Math" panose="02040503050406030204" pitchFamily="18" charset="0"/>
                            </a:rPr>
                            <m:t>𝒙</m:t>
                          </m:r>
                        </m:e>
                        <m:sub>
                          <m:r>
                            <a:rPr lang="en-IN" sz="2400" b="0" i="1" smtClean="0">
                              <a:latin typeface="Cambria Math" panose="02040503050406030204" pitchFamily="18" charset="0"/>
                            </a:rPr>
                            <m:t>𝑛</m:t>
                          </m:r>
                        </m:sub>
                      </m:sSub>
                      <m:r>
                        <a:rPr lang="en-IN" sz="2400" b="0" i="1" smtClean="0">
                          <a:latin typeface="Cambria Math" panose="02040503050406030204" pitchFamily="18" charset="0"/>
                        </a:rPr>
                        <m:t>= </m:t>
                      </m:r>
                    </m:oMath>
                  </m:oMathPara>
                </a14:m>
                <a:endParaRPr lang="en-IN" sz="2400" dirty="0"/>
              </a:p>
            </p:txBody>
          </p:sp>
        </mc:Choice>
        <mc:Fallback xmlns="">
          <p:sp>
            <p:nvSpPr>
              <p:cNvPr id="30" name="TextBox 29">
                <a:extLst>
                  <a:ext uri="{FF2B5EF4-FFF2-40B4-BE49-F238E27FC236}">
                    <a16:creationId xmlns:a16="http://schemas.microsoft.com/office/drawing/2014/main" id="{5AD3804D-F367-9051-AB46-F3362ED0ADD2}"/>
                  </a:ext>
                </a:extLst>
              </p:cNvPr>
              <p:cNvSpPr txBox="1">
                <a:spLocks noRot="1" noChangeAspect="1" noMove="1" noResize="1" noEditPoints="1" noAdjustHandles="1" noChangeArrowheads="1" noChangeShapeType="1" noTextEdit="1"/>
              </p:cNvSpPr>
              <p:nvPr/>
            </p:nvSpPr>
            <p:spPr>
              <a:xfrm>
                <a:off x="617152" y="4782222"/>
                <a:ext cx="791370" cy="369332"/>
              </a:xfrm>
              <a:prstGeom prst="rect">
                <a:avLst/>
              </a:prstGeom>
              <a:blipFill>
                <a:blip r:embed="rId7"/>
                <a:stretch>
                  <a:fillRect l="-5385" b="-983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0B1B8B1-6B1A-8D72-E887-B48127D4DA08}"/>
                  </a:ext>
                </a:extLst>
              </p:cNvPr>
              <p:cNvSpPr txBox="1"/>
              <p:nvPr/>
            </p:nvSpPr>
            <p:spPr>
              <a:xfrm>
                <a:off x="570536" y="5372851"/>
                <a:ext cx="8484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1" i="1" smtClean="0">
                              <a:latin typeface="Cambria Math" panose="02040503050406030204" pitchFamily="18" charset="0"/>
                            </a:rPr>
                            <m:t>𝒙</m:t>
                          </m:r>
                        </m:e>
                        <m:sub>
                          <m:r>
                            <a:rPr lang="en-IN" sz="2400" b="0" i="1" smtClean="0">
                              <a:latin typeface="Cambria Math" panose="02040503050406030204" pitchFamily="18" charset="0"/>
                            </a:rPr>
                            <m:t>𝑚</m:t>
                          </m:r>
                        </m:sub>
                      </m:sSub>
                      <m:r>
                        <a:rPr lang="en-IN" sz="2400" b="0" i="1" smtClean="0">
                          <a:latin typeface="Cambria Math" panose="02040503050406030204" pitchFamily="18" charset="0"/>
                        </a:rPr>
                        <m:t>= </m:t>
                      </m:r>
                    </m:oMath>
                  </m:oMathPara>
                </a14:m>
                <a:endParaRPr lang="en-IN" sz="2400" dirty="0"/>
              </a:p>
            </p:txBody>
          </p:sp>
        </mc:Choice>
        <mc:Fallback xmlns="">
          <p:sp>
            <p:nvSpPr>
              <p:cNvPr id="31" name="TextBox 30">
                <a:extLst>
                  <a:ext uri="{FF2B5EF4-FFF2-40B4-BE49-F238E27FC236}">
                    <a16:creationId xmlns:a16="http://schemas.microsoft.com/office/drawing/2014/main" id="{20B1B8B1-6B1A-8D72-E887-B48127D4DA08}"/>
                  </a:ext>
                </a:extLst>
              </p:cNvPr>
              <p:cNvSpPr txBox="1">
                <a:spLocks noRot="1" noChangeAspect="1" noMove="1" noResize="1" noEditPoints="1" noAdjustHandles="1" noChangeArrowheads="1" noChangeShapeType="1" noTextEdit="1"/>
              </p:cNvSpPr>
              <p:nvPr/>
            </p:nvSpPr>
            <p:spPr>
              <a:xfrm>
                <a:off x="570536" y="5372851"/>
                <a:ext cx="848437" cy="369332"/>
              </a:xfrm>
              <a:prstGeom prst="rect">
                <a:avLst/>
              </a:prstGeom>
              <a:blipFill>
                <a:blip r:embed="rId8"/>
                <a:stretch>
                  <a:fillRect l="-5036" b="-983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BFA2E32-FB78-0E5A-81E7-38AEF149699A}"/>
                  </a:ext>
                </a:extLst>
              </p:cNvPr>
              <p:cNvSpPr txBox="1"/>
              <p:nvPr/>
            </p:nvSpPr>
            <p:spPr>
              <a:xfrm>
                <a:off x="5861404" y="4745294"/>
                <a:ext cx="12457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𝑦</m:t>
                          </m:r>
                        </m:e>
                        <m:sub>
                          <m:r>
                            <a:rPr lang="en-IN" sz="2400" b="0" i="1" smtClean="0">
                              <a:latin typeface="Cambria Math" panose="02040503050406030204" pitchFamily="18" charset="0"/>
                            </a:rPr>
                            <m:t>𝑛</m:t>
                          </m:r>
                        </m:sub>
                      </m:sSub>
                      <m:r>
                        <a:rPr lang="en-IN" sz="2400" b="0" i="1" smtClean="0">
                          <a:latin typeface="Cambria Math" panose="02040503050406030204" pitchFamily="18" charset="0"/>
                        </a:rPr>
                        <m:t>=0.8 </m:t>
                      </m:r>
                    </m:oMath>
                  </m:oMathPara>
                </a14:m>
                <a:endParaRPr lang="en-IN" sz="2400" dirty="0"/>
              </a:p>
            </p:txBody>
          </p:sp>
        </mc:Choice>
        <mc:Fallback xmlns="">
          <p:sp>
            <p:nvSpPr>
              <p:cNvPr id="32" name="TextBox 31">
                <a:extLst>
                  <a:ext uri="{FF2B5EF4-FFF2-40B4-BE49-F238E27FC236}">
                    <a16:creationId xmlns:a16="http://schemas.microsoft.com/office/drawing/2014/main" id="{4BFA2E32-FB78-0E5A-81E7-38AEF149699A}"/>
                  </a:ext>
                </a:extLst>
              </p:cNvPr>
              <p:cNvSpPr txBox="1">
                <a:spLocks noRot="1" noChangeAspect="1" noMove="1" noResize="1" noEditPoints="1" noAdjustHandles="1" noChangeArrowheads="1" noChangeShapeType="1" noTextEdit="1"/>
              </p:cNvSpPr>
              <p:nvPr/>
            </p:nvSpPr>
            <p:spPr>
              <a:xfrm>
                <a:off x="5861404" y="4745294"/>
                <a:ext cx="1245726" cy="369332"/>
              </a:xfrm>
              <a:prstGeom prst="rect">
                <a:avLst/>
              </a:prstGeom>
              <a:blipFill>
                <a:blip r:embed="rId9"/>
                <a:stretch>
                  <a:fillRect l="-5882"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A9E2520-31A9-D57C-9FA0-943EC4B32131}"/>
                  </a:ext>
                </a:extLst>
              </p:cNvPr>
              <p:cNvSpPr txBox="1"/>
              <p:nvPr/>
            </p:nvSpPr>
            <p:spPr>
              <a:xfrm>
                <a:off x="5845993" y="5273790"/>
                <a:ext cx="14172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𝑦</m:t>
                          </m:r>
                        </m:e>
                        <m:sub>
                          <m:r>
                            <a:rPr lang="en-IN" sz="2400" b="0" i="1" smtClean="0">
                              <a:latin typeface="Cambria Math" panose="02040503050406030204" pitchFamily="18" charset="0"/>
                            </a:rPr>
                            <m:t>𝑚</m:t>
                          </m:r>
                        </m:sub>
                      </m:sSub>
                      <m:r>
                        <a:rPr lang="en-IN" sz="2400" b="0" i="1" smtClean="0">
                          <a:latin typeface="Cambria Math" panose="02040503050406030204" pitchFamily="18" charset="0"/>
                        </a:rPr>
                        <m:t>=100 </m:t>
                      </m:r>
                    </m:oMath>
                  </m:oMathPara>
                </a14:m>
                <a:endParaRPr lang="en-IN" sz="2400" dirty="0"/>
              </a:p>
            </p:txBody>
          </p:sp>
        </mc:Choice>
        <mc:Fallback xmlns="">
          <p:sp>
            <p:nvSpPr>
              <p:cNvPr id="33" name="TextBox 32">
                <a:extLst>
                  <a:ext uri="{FF2B5EF4-FFF2-40B4-BE49-F238E27FC236}">
                    <a16:creationId xmlns:a16="http://schemas.microsoft.com/office/drawing/2014/main" id="{3A9E2520-31A9-D57C-9FA0-943EC4B32131}"/>
                  </a:ext>
                </a:extLst>
              </p:cNvPr>
              <p:cNvSpPr txBox="1">
                <a:spLocks noRot="1" noChangeAspect="1" noMove="1" noResize="1" noEditPoints="1" noAdjustHandles="1" noChangeArrowheads="1" noChangeShapeType="1" noTextEdit="1"/>
              </p:cNvSpPr>
              <p:nvPr/>
            </p:nvSpPr>
            <p:spPr>
              <a:xfrm>
                <a:off x="5845993" y="5273790"/>
                <a:ext cx="1417247" cy="369332"/>
              </a:xfrm>
              <a:prstGeom prst="rect">
                <a:avLst/>
              </a:prstGeom>
              <a:blipFill>
                <a:blip r:embed="rId10"/>
                <a:stretch>
                  <a:fillRect l="-4741" r="-431" b="-24590"/>
                </a:stretch>
              </a:blipFill>
            </p:spPr>
            <p:txBody>
              <a:bodyPr/>
              <a:lstStyle/>
              <a:p>
                <a:r>
                  <a:rPr lang="en-IN">
                    <a:noFill/>
                  </a:rPr>
                  <a:t> </a:t>
                </a:r>
              </a:p>
            </p:txBody>
          </p:sp>
        </mc:Fallback>
      </mc:AlternateContent>
      <p:sp>
        <p:nvSpPr>
          <p:cNvPr id="34" name="Rectangle 33">
            <a:extLst>
              <a:ext uri="{FF2B5EF4-FFF2-40B4-BE49-F238E27FC236}">
                <a16:creationId xmlns:a16="http://schemas.microsoft.com/office/drawing/2014/main" id="{1BF867C5-FBEE-135A-5312-4FE9567DA0FA}"/>
              </a:ext>
            </a:extLst>
          </p:cNvPr>
          <p:cNvSpPr/>
          <p:nvPr/>
        </p:nvSpPr>
        <p:spPr>
          <a:xfrm>
            <a:off x="3491448" y="4605736"/>
            <a:ext cx="499926" cy="1320800"/>
          </a:xfrm>
          <a:prstGeom prst="rect">
            <a:avLst/>
          </a:prstGeom>
          <a:solidFill>
            <a:schemeClr val="bg1">
              <a:alpha val="0"/>
            </a:schemeClr>
          </a:solid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0BC0EB08-696C-446C-32A5-CEF8F3664327}"/>
              </a:ext>
            </a:extLst>
          </p:cNvPr>
          <p:cNvSpPr txBox="1"/>
          <p:nvPr/>
        </p:nvSpPr>
        <p:spPr>
          <a:xfrm>
            <a:off x="1903995" y="5875950"/>
            <a:ext cx="3111854" cy="523220"/>
          </a:xfrm>
          <a:prstGeom prst="rect">
            <a:avLst/>
          </a:prstGeom>
          <a:noFill/>
        </p:spPr>
        <p:txBody>
          <a:bodyPr wrap="square" rtlCol="0">
            <a:spAutoFit/>
          </a:bodyPr>
          <a:lstStyle/>
          <a:p>
            <a:r>
              <a:rPr lang="en-IN" sz="1400" dirty="0">
                <a:latin typeface="Abadi Extra Light" panose="020B0204020104020204" pitchFamily="34" charset="0"/>
              </a:rPr>
              <a:t>Exact same feature vectors only differing in just one feature by a small amount</a:t>
            </a:r>
          </a:p>
        </p:txBody>
      </p:sp>
      <p:cxnSp>
        <p:nvCxnSpPr>
          <p:cNvPr id="36" name="Straight Arrow Connector 35">
            <a:extLst>
              <a:ext uri="{FF2B5EF4-FFF2-40B4-BE49-F238E27FC236}">
                <a16:creationId xmlns:a16="http://schemas.microsoft.com/office/drawing/2014/main" id="{9D072D3C-490B-56C7-3B8D-CE250111BFF3}"/>
              </a:ext>
            </a:extLst>
          </p:cNvPr>
          <p:cNvCxnSpPr>
            <a:cxnSpLocks/>
          </p:cNvCxnSpPr>
          <p:nvPr/>
        </p:nvCxnSpPr>
        <p:spPr>
          <a:xfrm flipV="1">
            <a:off x="6480954" y="5643123"/>
            <a:ext cx="189980" cy="232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CF0411B-40C9-1241-9EA1-8024CB17252F}"/>
              </a:ext>
            </a:extLst>
          </p:cNvPr>
          <p:cNvSpPr txBox="1"/>
          <p:nvPr/>
        </p:nvSpPr>
        <p:spPr>
          <a:xfrm>
            <a:off x="5047375" y="5846340"/>
            <a:ext cx="3111854" cy="523220"/>
          </a:xfrm>
          <a:prstGeom prst="rect">
            <a:avLst/>
          </a:prstGeom>
          <a:noFill/>
        </p:spPr>
        <p:txBody>
          <a:bodyPr wrap="square" rtlCol="0">
            <a:spAutoFit/>
          </a:bodyPr>
          <a:lstStyle/>
          <a:p>
            <a:r>
              <a:rPr lang="en-IN" sz="1400" dirty="0">
                <a:latin typeface="Abadi Extra Light" panose="020B0204020104020204" pitchFamily="34" charset="0"/>
              </a:rPr>
              <a:t>Very different outputs though (maybe one of these two training ex. is an outlier)</a:t>
            </a:r>
          </a:p>
        </p:txBody>
      </p:sp>
      <p:graphicFrame>
        <p:nvGraphicFramePr>
          <p:cNvPr id="38" name="Table 12">
            <a:extLst>
              <a:ext uri="{FF2B5EF4-FFF2-40B4-BE49-F238E27FC236}">
                <a16:creationId xmlns:a16="http://schemas.microsoft.com/office/drawing/2014/main" id="{3AF05D1F-D83B-FB00-B22A-1A46B54D55F8}"/>
              </a:ext>
            </a:extLst>
          </p:cNvPr>
          <p:cNvGraphicFramePr>
            <a:graphicFrameLocks noGrp="1"/>
          </p:cNvGraphicFramePr>
          <p:nvPr>
            <p:extLst>
              <p:ext uri="{D42A27DB-BD31-4B8C-83A1-F6EECF244321}">
                <p14:modId xmlns:p14="http://schemas.microsoft.com/office/powerpoint/2010/main" val="1336606486"/>
              </p:ext>
            </p:extLst>
          </p:nvPr>
        </p:nvGraphicFramePr>
        <p:xfrm>
          <a:off x="7633375" y="4868831"/>
          <a:ext cx="3916224" cy="490463"/>
        </p:xfrm>
        <a:graphic>
          <a:graphicData uri="http://schemas.openxmlformats.org/drawingml/2006/table">
            <a:tbl>
              <a:tblPr firstRow="1" bandRow="1">
                <a:tableStyleId>{5C22544A-7EE6-4342-B048-85BDC9FD1C3A}</a:tableStyleId>
              </a:tblPr>
              <a:tblGrid>
                <a:gridCol w="489528">
                  <a:extLst>
                    <a:ext uri="{9D8B030D-6E8A-4147-A177-3AD203B41FA5}">
                      <a16:colId xmlns:a16="http://schemas.microsoft.com/office/drawing/2014/main" val="1285945924"/>
                    </a:ext>
                  </a:extLst>
                </a:gridCol>
                <a:gridCol w="489528">
                  <a:extLst>
                    <a:ext uri="{9D8B030D-6E8A-4147-A177-3AD203B41FA5}">
                      <a16:colId xmlns:a16="http://schemas.microsoft.com/office/drawing/2014/main" val="1645969278"/>
                    </a:ext>
                  </a:extLst>
                </a:gridCol>
                <a:gridCol w="489528">
                  <a:extLst>
                    <a:ext uri="{9D8B030D-6E8A-4147-A177-3AD203B41FA5}">
                      <a16:colId xmlns:a16="http://schemas.microsoft.com/office/drawing/2014/main" val="2114266566"/>
                    </a:ext>
                  </a:extLst>
                </a:gridCol>
                <a:gridCol w="489528">
                  <a:extLst>
                    <a:ext uri="{9D8B030D-6E8A-4147-A177-3AD203B41FA5}">
                      <a16:colId xmlns:a16="http://schemas.microsoft.com/office/drawing/2014/main" val="26988876"/>
                    </a:ext>
                  </a:extLst>
                </a:gridCol>
                <a:gridCol w="489528">
                  <a:extLst>
                    <a:ext uri="{9D8B030D-6E8A-4147-A177-3AD203B41FA5}">
                      <a16:colId xmlns:a16="http://schemas.microsoft.com/office/drawing/2014/main" val="2838169489"/>
                    </a:ext>
                  </a:extLst>
                </a:gridCol>
                <a:gridCol w="489528">
                  <a:extLst>
                    <a:ext uri="{9D8B030D-6E8A-4147-A177-3AD203B41FA5}">
                      <a16:colId xmlns:a16="http://schemas.microsoft.com/office/drawing/2014/main" val="3270164878"/>
                    </a:ext>
                  </a:extLst>
                </a:gridCol>
                <a:gridCol w="489528">
                  <a:extLst>
                    <a:ext uri="{9D8B030D-6E8A-4147-A177-3AD203B41FA5}">
                      <a16:colId xmlns:a16="http://schemas.microsoft.com/office/drawing/2014/main" val="284521032"/>
                    </a:ext>
                  </a:extLst>
                </a:gridCol>
                <a:gridCol w="489528">
                  <a:extLst>
                    <a:ext uri="{9D8B030D-6E8A-4147-A177-3AD203B41FA5}">
                      <a16:colId xmlns:a16="http://schemas.microsoft.com/office/drawing/2014/main" val="2421899733"/>
                    </a:ext>
                  </a:extLst>
                </a:gridCol>
              </a:tblGrid>
              <a:tr h="490463">
                <a:tc>
                  <a:txBody>
                    <a:bodyPr/>
                    <a:lstStyle/>
                    <a:p>
                      <a:endParaRPr lang="en-IN" sz="1100" dirty="0"/>
                    </a:p>
                  </a:txBody>
                  <a:tcPr>
                    <a:solidFill>
                      <a:schemeClr val="accent2"/>
                    </a:solidFill>
                  </a:tcPr>
                </a:tc>
                <a:tc>
                  <a:txBody>
                    <a:bodyPr/>
                    <a:lstStyle/>
                    <a:p>
                      <a:endParaRPr lang="en-IN" sz="1100" dirty="0"/>
                    </a:p>
                  </a:txBody>
                  <a:tcPr>
                    <a:solidFill>
                      <a:schemeClr val="accent2"/>
                    </a:solidFill>
                  </a:tcPr>
                </a:tc>
                <a:tc>
                  <a:txBody>
                    <a:bodyPr/>
                    <a:lstStyle/>
                    <a:p>
                      <a:endParaRPr lang="en-IN" sz="1100" dirty="0"/>
                    </a:p>
                  </a:txBody>
                  <a:tcPr>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100" dirty="0"/>
                    </a:p>
                  </a:txBody>
                  <a:tcPr>
                    <a:solidFill>
                      <a:schemeClr val="accent2"/>
                    </a:solidFill>
                  </a:tcPr>
                </a:tc>
                <a:tc>
                  <a:txBody>
                    <a:bodyPr/>
                    <a:lstStyle/>
                    <a:p>
                      <a:pPr algn="ctr"/>
                      <a:endParaRPr lang="en-IN" sz="1100" dirty="0"/>
                    </a:p>
                  </a:txBody>
                  <a:tcPr>
                    <a:solidFill>
                      <a:schemeClr val="accent2"/>
                    </a:solidFill>
                  </a:tcPr>
                </a:tc>
                <a:tc>
                  <a:txBody>
                    <a:bodyPr/>
                    <a:lstStyle/>
                    <a:p>
                      <a:endParaRPr lang="en-IN" sz="1100" dirty="0"/>
                    </a:p>
                  </a:txBody>
                  <a:tcPr>
                    <a:solidFill>
                      <a:schemeClr val="accent2"/>
                    </a:solidFill>
                  </a:tcPr>
                </a:tc>
                <a:tc>
                  <a:txBody>
                    <a:bodyPr/>
                    <a:lstStyle/>
                    <a:p>
                      <a:endParaRPr lang="en-IN" sz="1100" dirty="0"/>
                    </a:p>
                  </a:txBody>
                  <a:tcPr>
                    <a:solidFill>
                      <a:schemeClr val="accent2"/>
                    </a:solidFill>
                  </a:tcPr>
                </a:tc>
                <a:tc>
                  <a:txBody>
                    <a:bodyPr/>
                    <a:lstStyle/>
                    <a:p>
                      <a:endParaRPr lang="en-IN" sz="1100" dirty="0"/>
                    </a:p>
                  </a:txBody>
                  <a:tcPr>
                    <a:solidFill>
                      <a:schemeClr val="accent2"/>
                    </a:solidFill>
                  </a:tcPr>
                </a:tc>
                <a:extLst>
                  <a:ext uri="{0D108BD9-81ED-4DB2-BD59-A6C34878D82A}">
                    <a16:rowId xmlns:a16="http://schemas.microsoft.com/office/drawing/2014/main" val="3046818381"/>
                  </a:ext>
                </a:extLst>
              </a:tr>
            </a:tbl>
          </a:graphicData>
        </a:graphic>
      </p:graphicFrame>
      <p:sp>
        <p:nvSpPr>
          <p:cNvPr id="39" name="TextBox 38">
            <a:extLst>
              <a:ext uri="{FF2B5EF4-FFF2-40B4-BE49-F238E27FC236}">
                <a16:creationId xmlns:a16="http://schemas.microsoft.com/office/drawing/2014/main" id="{016723D4-BE18-D8C9-B413-E30F27788646}"/>
              </a:ext>
            </a:extLst>
          </p:cNvPr>
          <p:cNvSpPr txBox="1"/>
          <p:nvPr/>
        </p:nvSpPr>
        <p:spPr>
          <a:xfrm>
            <a:off x="9574071" y="4966888"/>
            <a:ext cx="577402" cy="276999"/>
          </a:xfrm>
          <a:prstGeom prst="rect">
            <a:avLst/>
          </a:prstGeom>
          <a:noFill/>
        </p:spPr>
        <p:txBody>
          <a:bodyPr wrap="none" rtlCol="0">
            <a:spAutoFit/>
          </a:bodyPr>
          <a:lstStyle/>
          <a:p>
            <a:r>
              <a:rPr lang="en-IN" sz="1200" b="1" dirty="0"/>
              <a:t>10000</a:t>
            </a:r>
          </a:p>
        </p:txBody>
      </p:sp>
      <p:sp>
        <p:nvSpPr>
          <p:cNvPr id="40" name="TextBox 39">
            <a:extLst>
              <a:ext uri="{FF2B5EF4-FFF2-40B4-BE49-F238E27FC236}">
                <a16:creationId xmlns:a16="http://schemas.microsoft.com/office/drawing/2014/main" id="{93AF73AD-B6A4-0F5E-6B3C-22F797F499F0}"/>
              </a:ext>
            </a:extLst>
          </p:cNvPr>
          <p:cNvSpPr txBox="1"/>
          <p:nvPr/>
        </p:nvSpPr>
        <p:spPr>
          <a:xfrm>
            <a:off x="7687327" y="4966887"/>
            <a:ext cx="383438" cy="276999"/>
          </a:xfrm>
          <a:prstGeom prst="rect">
            <a:avLst/>
          </a:prstGeom>
          <a:noFill/>
        </p:spPr>
        <p:txBody>
          <a:bodyPr wrap="none" rtlCol="0">
            <a:spAutoFit/>
          </a:bodyPr>
          <a:lstStyle/>
          <a:p>
            <a:r>
              <a:rPr lang="en-IN" sz="1200" b="1" dirty="0"/>
              <a:t>3.2</a:t>
            </a:r>
          </a:p>
        </p:txBody>
      </p:sp>
      <p:sp>
        <p:nvSpPr>
          <p:cNvPr id="41" name="TextBox 40">
            <a:extLst>
              <a:ext uri="{FF2B5EF4-FFF2-40B4-BE49-F238E27FC236}">
                <a16:creationId xmlns:a16="http://schemas.microsoft.com/office/drawing/2014/main" id="{5CA4EDFE-8CD0-9D9E-5CEC-C5318C4F8DE7}"/>
              </a:ext>
            </a:extLst>
          </p:cNvPr>
          <p:cNvSpPr txBox="1"/>
          <p:nvPr/>
        </p:nvSpPr>
        <p:spPr>
          <a:xfrm>
            <a:off x="8170681" y="4967760"/>
            <a:ext cx="383438" cy="276999"/>
          </a:xfrm>
          <a:prstGeom prst="rect">
            <a:avLst/>
          </a:prstGeom>
          <a:noFill/>
        </p:spPr>
        <p:txBody>
          <a:bodyPr wrap="none" rtlCol="0">
            <a:spAutoFit/>
          </a:bodyPr>
          <a:lstStyle/>
          <a:p>
            <a:r>
              <a:rPr lang="en-IN" sz="1200" b="1" dirty="0"/>
              <a:t>1.8</a:t>
            </a:r>
          </a:p>
        </p:txBody>
      </p:sp>
      <p:sp>
        <p:nvSpPr>
          <p:cNvPr id="42" name="TextBox 41">
            <a:extLst>
              <a:ext uri="{FF2B5EF4-FFF2-40B4-BE49-F238E27FC236}">
                <a16:creationId xmlns:a16="http://schemas.microsoft.com/office/drawing/2014/main" id="{90C1B6B6-D72A-B522-9F2C-9D38D832AD52}"/>
              </a:ext>
            </a:extLst>
          </p:cNvPr>
          <p:cNvSpPr txBox="1"/>
          <p:nvPr/>
        </p:nvSpPr>
        <p:spPr>
          <a:xfrm>
            <a:off x="8648597" y="4967063"/>
            <a:ext cx="383438" cy="276999"/>
          </a:xfrm>
          <a:prstGeom prst="rect">
            <a:avLst/>
          </a:prstGeom>
          <a:noFill/>
        </p:spPr>
        <p:txBody>
          <a:bodyPr wrap="none" rtlCol="0">
            <a:spAutoFit/>
          </a:bodyPr>
          <a:lstStyle/>
          <a:p>
            <a:r>
              <a:rPr lang="en-IN" sz="1200" b="1" dirty="0"/>
              <a:t>1.3</a:t>
            </a:r>
          </a:p>
        </p:txBody>
      </p:sp>
      <p:sp>
        <p:nvSpPr>
          <p:cNvPr id="43" name="TextBox 42">
            <a:extLst>
              <a:ext uri="{FF2B5EF4-FFF2-40B4-BE49-F238E27FC236}">
                <a16:creationId xmlns:a16="http://schemas.microsoft.com/office/drawing/2014/main" id="{043C2BD6-C7C7-FE15-651D-5C7B133CEECE}"/>
              </a:ext>
            </a:extLst>
          </p:cNvPr>
          <p:cNvSpPr txBox="1"/>
          <p:nvPr/>
        </p:nvSpPr>
        <p:spPr>
          <a:xfrm>
            <a:off x="9149197" y="4975562"/>
            <a:ext cx="383438" cy="276999"/>
          </a:xfrm>
          <a:prstGeom prst="rect">
            <a:avLst/>
          </a:prstGeom>
          <a:noFill/>
        </p:spPr>
        <p:txBody>
          <a:bodyPr wrap="none" rtlCol="0">
            <a:spAutoFit/>
          </a:bodyPr>
          <a:lstStyle/>
          <a:p>
            <a:r>
              <a:rPr lang="en-IN" sz="1200" b="1" dirty="0"/>
              <a:t>2.1</a:t>
            </a:r>
          </a:p>
        </p:txBody>
      </p:sp>
      <p:sp>
        <p:nvSpPr>
          <p:cNvPr id="44" name="TextBox 43">
            <a:extLst>
              <a:ext uri="{FF2B5EF4-FFF2-40B4-BE49-F238E27FC236}">
                <a16:creationId xmlns:a16="http://schemas.microsoft.com/office/drawing/2014/main" id="{DBBE64C6-0CA9-0F30-16B4-E8B54E6320D2}"/>
              </a:ext>
            </a:extLst>
          </p:cNvPr>
          <p:cNvSpPr txBox="1"/>
          <p:nvPr/>
        </p:nvSpPr>
        <p:spPr>
          <a:xfrm>
            <a:off x="10108771" y="4958989"/>
            <a:ext cx="383438" cy="276999"/>
          </a:xfrm>
          <a:prstGeom prst="rect">
            <a:avLst/>
          </a:prstGeom>
          <a:noFill/>
        </p:spPr>
        <p:txBody>
          <a:bodyPr wrap="none" rtlCol="0">
            <a:spAutoFit/>
          </a:bodyPr>
          <a:lstStyle/>
          <a:p>
            <a:r>
              <a:rPr lang="en-IN" sz="1200" b="1" dirty="0"/>
              <a:t>2.5</a:t>
            </a:r>
          </a:p>
        </p:txBody>
      </p:sp>
      <p:sp>
        <p:nvSpPr>
          <p:cNvPr id="45" name="TextBox 44">
            <a:extLst>
              <a:ext uri="{FF2B5EF4-FFF2-40B4-BE49-F238E27FC236}">
                <a16:creationId xmlns:a16="http://schemas.microsoft.com/office/drawing/2014/main" id="{557E1FE3-93D0-D696-EDF9-239868203748}"/>
              </a:ext>
            </a:extLst>
          </p:cNvPr>
          <p:cNvSpPr txBox="1"/>
          <p:nvPr/>
        </p:nvSpPr>
        <p:spPr>
          <a:xfrm>
            <a:off x="10609371" y="4967760"/>
            <a:ext cx="383438" cy="276999"/>
          </a:xfrm>
          <a:prstGeom prst="rect">
            <a:avLst/>
          </a:prstGeom>
          <a:noFill/>
        </p:spPr>
        <p:txBody>
          <a:bodyPr wrap="none" rtlCol="0">
            <a:spAutoFit/>
          </a:bodyPr>
          <a:lstStyle/>
          <a:p>
            <a:r>
              <a:rPr lang="en-IN" sz="1200" b="1" dirty="0"/>
              <a:t>3.1</a:t>
            </a:r>
          </a:p>
        </p:txBody>
      </p:sp>
      <p:sp>
        <p:nvSpPr>
          <p:cNvPr id="46" name="TextBox 45">
            <a:extLst>
              <a:ext uri="{FF2B5EF4-FFF2-40B4-BE49-F238E27FC236}">
                <a16:creationId xmlns:a16="http://schemas.microsoft.com/office/drawing/2014/main" id="{50C7FA29-2862-EACA-C7A5-0F74D19C569D}"/>
              </a:ext>
            </a:extLst>
          </p:cNvPr>
          <p:cNvSpPr txBox="1"/>
          <p:nvPr/>
        </p:nvSpPr>
        <p:spPr>
          <a:xfrm>
            <a:off x="11109971" y="4968225"/>
            <a:ext cx="383438" cy="276999"/>
          </a:xfrm>
          <a:prstGeom prst="rect">
            <a:avLst/>
          </a:prstGeom>
          <a:noFill/>
        </p:spPr>
        <p:txBody>
          <a:bodyPr wrap="none" rtlCol="0">
            <a:spAutoFit/>
          </a:bodyPr>
          <a:lstStyle/>
          <a:p>
            <a:r>
              <a:rPr lang="en-IN" sz="1200" b="1" dirty="0"/>
              <a:t>0.1</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EF983DA-B392-B784-FE30-E8E68ADF151E}"/>
                  </a:ext>
                </a:extLst>
              </p:cNvPr>
              <p:cNvSpPr txBox="1"/>
              <p:nvPr/>
            </p:nvSpPr>
            <p:spPr>
              <a:xfrm>
                <a:off x="7987009" y="4557170"/>
                <a:ext cx="3208955" cy="276999"/>
              </a:xfrm>
              <a:prstGeom prst="rect">
                <a:avLst/>
              </a:prstGeom>
              <a:noFill/>
            </p:spPr>
            <p:txBody>
              <a:bodyPr wrap="none" lIns="0" tIns="0" rIns="0" bIns="0" rtlCol="0">
                <a:spAutoFit/>
              </a:bodyPr>
              <a:lstStyle/>
              <a:p>
                <a:r>
                  <a:rPr lang="en-IN" dirty="0">
                    <a:latin typeface="Abadi Extra Light" panose="020B0204020104020204" pitchFamily="34" charset="0"/>
                  </a:rPr>
                  <a:t>A typical </a:t>
                </a:r>
                <a14:m>
                  <m:oMath xmlns:m="http://schemas.openxmlformats.org/officeDocument/2006/math">
                    <m:r>
                      <a:rPr lang="en-IN" b="1" i="1" smtClean="0">
                        <a:latin typeface="Cambria Math" panose="02040503050406030204" pitchFamily="18" charset="0"/>
                      </a:rPr>
                      <m:t>𝒘</m:t>
                    </m:r>
                  </m:oMath>
                </a14:m>
                <a:r>
                  <a:rPr lang="en-IN" dirty="0">
                    <a:latin typeface="Abadi Extra Light" panose="020B0204020104020204" pitchFamily="34" charset="0"/>
                  </a:rPr>
                  <a:t> learned without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ℓ</m:t>
                        </m:r>
                      </m:e>
                      <m:sub>
                        <m:r>
                          <a:rPr lang="en-IN" b="0" i="1" smtClean="0">
                            <a:latin typeface="Cambria Math" panose="02040503050406030204" pitchFamily="18" charset="0"/>
                          </a:rPr>
                          <m:t>2</m:t>
                        </m:r>
                      </m:sub>
                    </m:sSub>
                  </m:oMath>
                </a14:m>
                <a:r>
                  <a:rPr lang="en-IN" dirty="0">
                    <a:latin typeface="Abadi Extra Light" panose="020B0204020104020204" pitchFamily="34" charset="0"/>
                  </a:rPr>
                  <a:t> reg. </a:t>
                </a:r>
              </a:p>
            </p:txBody>
          </p:sp>
        </mc:Choice>
        <mc:Fallback xmlns="">
          <p:sp>
            <p:nvSpPr>
              <p:cNvPr id="47" name="TextBox 46">
                <a:extLst>
                  <a:ext uri="{FF2B5EF4-FFF2-40B4-BE49-F238E27FC236}">
                    <a16:creationId xmlns:a16="http://schemas.microsoft.com/office/drawing/2014/main" id="{2EF983DA-B392-B784-FE30-E8E68ADF151E}"/>
                  </a:ext>
                </a:extLst>
              </p:cNvPr>
              <p:cNvSpPr txBox="1">
                <a:spLocks noRot="1" noChangeAspect="1" noMove="1" noResize="1" noEditPoints="1" noAdjustHandles="1" noChangeArrowheads="1" noChangeShapeType="1" noTextEdit="1"/>
              </p:cNvSpPr>
              <p:nvPr/>
            </p:nvSpPr>
            <p:spPr>
              <a:xfrm>
                <a:off x="7987009" y="4557170"/>
                <a:ext cx="3208955" cy="276999"/>
              </a:xfrm>
              <a:prstGeom prst="rect">
                <a:avLst/>
              </a:prstGeom>
              <a:blipFill>
                <a:blip r:embed="rId11"/>
                <a:stretch>
                  <a:fillRect l="-4364" t="-28889" r="-7590" b="-51111"/>
                </a:stretch>
              </a:blipFill>
            </p:spPr>
            <p:txBody>
              <a:bodyPr/>
              <a:lstStyle/>
              <a:p>
                <a:r>
                  <a:rPr lang="en-IN">
                    <a:noFill/>
                  </a:rPr>
                  <a:t> </a:t>
                </a:r>
              </a:p>
            </p:txBody>
          </p:sp>
        </mc:Fallback>
      </mc:AlternateContent>
      <p:sp>
        <p:nvSpPr>
          <p:cNvPr id="48" name="Speech Bubble: Rectangle 47">
            <a:extLst>
              <a:ext uri="{FF2B5EF4-FFF2-40B4-BE49-F238E27FC236}">
                <a16:creationId xmlns:a16="http://schemas.microsoft.com/office/drawing/2014/main" id="{25B0901F-5E8E-8074-8D34-4521127D2B75}"/>
              </a:ext>
            </a:extLst>
          </p:cNvPr>
          <p:cNvSpPr/>
          <p:nvPr/>
        </p:nvSpPr>
        <p:spPr>
          <a:xfrm>
            <a:off x="7888867" y="5557302"/>
            <a:ext cx="3899522" cy="876219"/>
          </a:xfrm>
          <a:prstGeom prst="wedgeRectCallout">
            <a:avLst>
              <a:gd name="adj1" fmla="val -5149"/>
              <a:gd name="adj2" fmla="val -77696"/>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a:solidFill>
                  <a:schemeClr val="tx1"/>
                </a:solidFill>
                <a:latin typeface="Abadi Extra Light" panose="020B0204020104020204" pitchFamily="34" charset="0"/>
              </a:rPr>
              <a:t>Just to fit the training data where one of the inputs was possibly an outlier, this weight became too big. Such a weight vector will possibly do poorly on normal test inputs</a:t>
            </a:r>
          </a:p>
        </p:txBody>
      </p:sp>
      <p:sp>
        <p:nvSpPr>
          <p:cNvPr id="49" name="Speech Bubble: Rectangle 48">
            <a:extLst>
              <a:ext uri="{FF2B5EF4-FFF2-40B4-BE49-F238E27FC236}">
                <a16:creationId xmlns:a16="http://schemas.microsoft.com/office/drawing/2014/main" id="{F60500B3-5459-A87D-7971-C64F63E88E31}"/>
              </a:ext>
            </a:extLst>
          </p:cNvPr>
          <p:cNvSpPr/>
          <p:nvPr/>
        </p:nvSpPr>
        <p:spPr>
          <a:xfrm>
            <a:off x="9930791" y="2780656"/>
            <a:ext cx="2019674" cy="1559731"/>
          </a:xfrm>
          <a:prstGeom prst="wedgeRectCallout">
            <a:avLst>
              <a:gd name="adj1" fmla="val -60745"/>
              <a:gd name="adj2" fmla="val 69083"/>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a:solidFill>
                  <a:schemeClr val="tx1"/>
                </a:solidFill>
                <a:latin typeface="Abadi Extra Light" panose="020B0204020104020204" pitchFamily="34" charset="0"/>
              </a:rPr>
              <a:t>Not a “smooth” model since its test data predictions may change drastically even with small changes in some feature’s value</a:t>
            </a:r>
          </a:p>
        </p:txBody>
      </p:sp>
      <p:sp>
        <p:nvSpPr>
          <p:cNvPr id="50" name="TextBox 49">
            <a:extLst>
              <a:ext uri="{FF2B5EF4-FFF2-40B4-BE49-F238E27FC236}">
                <a16:creationId xmlns:a16="http://schemas.microsoft.com/office/drawing/2014/main" id="{F4DE5AC6-80D0-D67F-B431-C0C1A1568087}"/>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Linear Regression</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36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wipe(down)">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wipe(down)">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wipe(down)">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7">
                                            <p:txEl>
                                              <p:pRg st="7" end="7"/>
                                            </p:txEl>
                                          </p:spTgt>
                                        </p:tgtEl>
                                        <p:attrNameLst>
                                          <p:attrName>style.visibility</p:attrName>
                                        </p:attrNameLst>
                                      </p:cBhvr>
                                      <p:to>
                                        <p:strVal val="visible"/>
                                      </p:to>
                                    </p:set>
                                    <p:animEffect transition="in" filter="wipe(down)">
                                      <p:cBhvr>
                                        <p:cTn id="45" dur="500"/>
                                        <p:tgtEl>
                                          <p:spTgt spid="7">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down)">
                                      <p:cBhvr>
                                        <p:cTn id="53" dur="500"/>
                                        <p:tgtEl>
                                          <p:spTgt spid="13"/>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down)">
                                      <p:cBhvr>
                                        <p:cTn id="59" dur="500"/>
                                        <p:tgtEl>
                                          <p:spTgt spid="15"/>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down)">
                                      <p:cBhvr>
                                        <p:cTn id="62" dur="500"/>
                                        <p:tgtEl>
                                          <p:spTgt spid="1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down)">
                                      <p:cBhvr>
                                        <p:cTn id="65" dur="500"/>
                                        <p:tgtEl>
                                          <p:spTgt spid="17"/>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wipe(down)">
                                      <p:cBhvr>
                                        <p:cTn id="68" dur="500"/>
                                        <p:tgtEl>
                                          <p:spTgt spid="18"/>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down)">
                                      <p:cBhvr>
                                        <p:cTn id="71" dur="500"/>
                                        <p:tgtEl>
                                          <p:spTgt spid="1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wipe(down)">
                                      <p:cBhvr>
                                        <p:cTn id="74" dur="500"/>
                                        <p:tgtEl>
                                          <p:spTgt spid="20"/>
                                        </p:tgtEl>
                                      </p:cBhvr>
                                    </p:animEffect>
                                  </p:childTnLst>
                                </p:cTn>
                              </p:par>
                              <p:par>
                                <p:cTn id="75" presetID="22" presetClass="entr" presetSubtype="4"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down)">
                                      <p:cBhvr>
                                        <p:cTn id="77" dur="500"/>
                                        <p:tgtEl>
                                          <p:spTgt spid="21"/>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ipe(down)">
                                      <p:cBhvr>
                                        <p:cTn id="80" dur="500"/>
                                        <p:tgtEl>
                                          <p:spTgt spid="22"/>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down)">
                                      <p:cBhvr>
                                        <p:cTn id="83" dur="500"/>
                                        <p:tgtEl>
                                          <p:spTgt spid="23"/>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wipe(down)">
                                      <p:cBhvr>
                                        <p:cTn id="86" dur="500"/>
                                        <p:tgtEl>
                                          <p:spTgt spid="24"/>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wipe(down)">
                                      <p:cBhvr>
                                        <p:cTn id="89" dur="500"/>
                                        <p:tgtEl>
                                          <p:spTgt spid="25"/>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wipe(down)">
                                      <p:cBhvr>
                                        <p:cTn id="92" dur="500"/>
                                        <p:tgtEl>
                                          <p:spTgt spid="26"/>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wipe(down)">
                                      <p:cBhvr>
                                        <p:cTn id="95" dur="500"/>
                                        <p:tgtEl>
                                          <p:spTgt spid="27"/>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wipe(down)">
                                      <p:cBhvr>
                                        <p:cTn id="98" dur="500"/>
                                        <p:tgtEl>
                                          <p:spTgt spid="28"/>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wipe(down)">
                                      <p:cBhvr>
                                        <p:cTn id="101" dur="500"/>
                                        <p:tgtEl>
                                          <p:spTgt spid="29"/>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down)">
                                      <p:cBhvr>
                                        <p:cTn id="104" dur="500"/>
                                        <p:tgtEl>
                                          <p:spTgt spid="30"/>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wipe(down)">
                                      <p:cBhvr>
                                        <p:cTn id="107" dur="500"/>
                                        <p:tgtEl>
                                          <p:spTgt spid="31"/>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wipe(down)">
                                      <p:cBhvr>
                                        <p:cTn id="110" dur="500"/>
                                        <p:tgtEl>
                                          <p:spTgt spid="32"/>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wipe(down)">
                                      <p:cBhvr>
                                        <p:cTn id="113" dur="500"/>
                                        <p:tgtEl>
                                          <p:spTgt spid="33"/>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wipe(down)">
                                      <p:cBhvr>
                                        <p:cTn id="116" dur="500"/>
                                        <p:tgtEl>
                                          <p:spTgt spid="34"/>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wipe(down)">
                                      <p:cBhvr>
                                        <p:cTn id="119" dur="500"/>
                                        <p:tgtEl>
                                          <p:spTgt spid="35"/>
                                        </p:tgtEl>
                                      </p:cBhvr>
                                    </p:animEffect>
                                  </p:childTnLst>
                                </p:cTn>
                              </p:par>
                              <p:par>
                                <p:cTn id="120" presetID="22" presetClass="entr" presetSubtype="4" fill="hold" nodeType="with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wipe(down)">
                                      <p:cBhvr>
                                        <p:cTn id="122" dur="500"/>
                                        <p:tgtEl>
                                          <p:spTgt spid="36"/>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37"/>
                                        </p:tgtEl>
                                        <p:attrNameLst>
                                          <p:attrName>style.visibility</p:attrName>
                                        </p:attrNameLst>
                                      </p:cBhvr>
                                      <p:to>
                                        <p:strVal val="visible"/>
                                      </p:to>
                                    </p:set>
                                    <p:animEffect transition="in" filter="wipe(down)">
                                      <p:cBhvr>
                                        <p:cTn id="125" dur="500"/>
                                        <p:tgtEl>
                                          <p:spTgt spid="37"/>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nodeType="clickEffect">
                                  <p:stCondLst>
                                    <p:cond delay="0"/>
                                  </p:stCondLst>
                                  <p:childTnLst>
                                    <p:set>
                                      <p:cBhvr>
                                        <p:cTn id="129" dur="1" fill="hold">
                                          <p:stCondLst>
                                            <p:cond delay="0"/>
                                          </p:stCondLst>
                                        </p:cTn>
                                        <p:tgtEl>
                                          <p:spTgt spid="38"/>
                                        </p:tgtEl>
                                        <p:attrNameLst>
                                          <p:attrName>style.visibility</p:attrName>
                                        </p:attrNameLst>
                                      </p:cBhvr>
                                      <p:to>
                                        <p:strVal val="visible"/>
                                      </p:to>
                                    </p:set>
                                    <p:animEffect transition="in" filter="wipe(down)">
                                      <p:cBhvr>
                                        <p:cTn id="130" dur="500"/>
                                        <p:tgtEl>
                                          <p:spTgt spid="38"/>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39"/>
                                        </p:tgtEl>
                                        <p:attrNameLst>
                                          <p:attrName>style.visibility</p:attrName>
                                        </p:attrNameLst>
                                      </p:cBhvr>
                                      <p:to>
                                        <p:strVal val="visible"/>
                                      </p:to>
                                    </p:set>
                                    <p:animEffect transition="in" filter="wipe(down)">
                                      <p:cBhvr>
                                        <p:cTn id="133" dur="500"/>
                                        <p:tgtEl>
                                          <p:spTgt spid="39"/>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40"/>
                                        </p:tgtEl>
                                        <p:attrNameLst>
                                          <p:attrName>style.visibility</p:attrName>
                                        </p:attrNameLst>
                                      </p:cBhvr>
                                      <p:to>
                                        <p:strVal val="visible"/>
                                      </p:to>
                                    </p:set>
                                    <p:animEffect transition="in" filter="wipe(down)">
                                      <p:cBhvr>
                                        <p:cTn id="136" dur="500"/>
                                        <p:tgtEl>
                                          <p:spTgt spid="40"/>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41"/>
                                        </p:tgtEl>
                                        <p:attrNameLst>
                                          <p:attrName>style.visibility</p:attrName>
                                        </p:attrNameLst>
                                      </p:cBhvr>
                                      <p:to>
                                        <p:strVal val="visible"/>
                                      </p:to>
                                    </p:set>
                                    <p:animEffect transition="in" filter="wipe(down)">
                                      <p:cBhvr>
                                        <p:cTn id="139" dur="500"/>
                                        <p:tgtEl>
                                          <p:spTgt spid="41"/>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42"/>
                                        </p:tgtEl>
                                        <p:attrNameLst>
                                          <p:attrName>style.visibility</p:attrName>
                                        </p:attrNameLst>
                                      </p:cBhvr>
                                      <p:to>
                                        <p:strVal val="visible"/>
                                      </p:to>
                                    </p:set>
                                    <p:animEffect transition="in" filter="wipe(down)">
                                      <p:cBhvr>
                                        <p:cTn id="142" dur="500"/>
                                        <p:tgtEl>
                                          <p:spTgt spid="42"/>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43"/>
                                        </p:tgtEl>
                                        <p:attrNameLst>
                                          <p:attrName>style.visibility</p:attrName>
                                        </p:attrNameLst>
                                      </p:cBhvr>
                                      <p:to>
                                        <p:strVal val="visible"/>
                                      </p:to>
                                    </p:set>
                                    <p:animEffect transition="in" filter="wipe(down)">
                                      <p:cBhvr>
                                        <p:cTn id="145" dur="500"/>
                                        <p:tgtEl>
                                          <p:spTgt spid="43"/>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44"/>
                                        </p:tgtEl>
                                        <p:attrNameLst>
                                          <p:attrName>style.visibility</p:attrName>
                                        </p:attrNameLst>
                                      </p:cBhvr>
                                      <p:to>
                                        <p:strVal val="visible"/>
                                      </p:to>
                                    </p:set>
                                    <p:animEffect transition="in" filter="wipe(down)">
                                      <p:cBhvr>
                                        <p:cTn id="148" dur="500"/>
                                        <p:tgtEl>
                                          <p:spTgt spid="44"/>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45"/>
                                        </p:tgtEl>
                                        <p:attrNameLst>
                                          <p:attrName>style.visibility</p:attrName>
                                        </p:attrNameLst>
                                      </p:cBhvr>
                                      <p:to>
                                        <p:strVal val="visible"/>
                                      </p:to>
                                    </p:set>
                                    <p:animEffect transition="in" filter="wipe(down)">
                                      <p:cBhvr>
                                        <p:cTn id="151" dur="500"/>
                                        <p:tgtEl>
                                          <p:spTgt spid="45"/>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46"/>
                                        </p:tgtEl>
                                        <p:attrNameLst>
                                          <p:attrName>style.visibility</p:attrName>
                                        </p:attrNameLst>
                                      </p:cBhvr>
                                      <p:to>
                                        <p:strVal val="visible"/>
                                      </p:to>
                                    </p:set>
                                    <p:animEffect transition="in" filter="wipe(down)">
                                      <p:cBhvr>
                                        <p:cTn id="154" dur="500"/>
                                        <p:tgtEl>
                                          <p:spTgt spid="46"/>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47"/>
                                        </p:tgtEl>
                                        <p:attrNameLst>
                                          <p:attrName>style.visibility</p:attrName>
                                        </p:attrNameLst>
                                      </p:cBhvr>
                                      <p:to>
                                        <p:strVal val="visible"/>
                                      </p:to>
                                    </p:set>
                                    <p:animEffect transition="in" filter="wipe(down)">
                                      <p:cBhvr>
                                        <p:cTn id="157" dur="500"/>
                                        <p:tgtEl>
                                          <p:spTgt spid="47"/>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48"/>
                                        </p:tgtEl>
                                        <p:attrNameLst>
                                          <p:attrName>style.visibility</p:attrName>
                                        </p:attrNameLst>
                                      </p:cBhvr>
                                      <p:to>
                                        <p:strVal val="visible"/>
                                      </p:to>
                                    </p:set>
                                    <p:animEffect transition="in" filter="wipe(down)">
                                      <p:cBhvr>
                                        <p:cTn id="162" dur="500"/>
                                        <p:tgtEl>
                                          <p:spTgt spid="4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49"/>
                                        </p:tgtEl>
                                        <p:attrNameLst>
                                          <p:attrName>style.visibility</p:attrName>
                                        </p:attrNameLst>
                                      </p:cBhvr>
                                      <p:to>
                                        <p:strVal val="visible"/>
                                      </p:to>
                                    </p:set>
                                    <p:animEffect transition="in" filter="wipe(down)">
                                      <p:cBhvr>
                                        <p:cTn id="1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p:bldP spid="14" grpId="0"/>
      <p:bldP spid="15" grpId="0"/>
      <p:bldP spid="16" grpId="0"/>
      <p:bldP spid="17" grpId="0"/>
      <p:bldP spid="18" grpId="0"/>
      <p:bldP spid="19" grpId="0"/>
      <p:bldP spid="20" grpId="0"/>
      <p:bldP spid="22" grpId="0"/>
      <p:bldP spid="23" grpId="0"/>
      <p:bldP spid="24" grpId="0"/>
      <p:bldP spid="25" grpId="0"/>
      <p:bldP spid="26" grpId="0" animBg="1"/>
      <p:bldP spid="27" grpId="0"/>
      <p:bldP spid="28" grpId="0"/>
      <p:bldP spid="29" grpId="0"/>
      <p:bldP spid="30" grpId="0" animBg="1"/>
      <p:bldP spid="31" grpId="0" animBg="1"/>
      <p:bldP spid="32" grpId="0" animBg="1"/>
      <p:bldP spid="33" grpId="0" animBg="1"/>
      <p:bldP spid="34" grpId="0" animBg="1"/>
      <p:bldP spid="35" grpId="0"/>
      <p:bldP spid="37" grpId="0"/>
      <p:bldP spid="39" grpId="0"/>
      <p:bldP spid="40" grpId="0"/>
      <p:bldP spid="41" grpId="0"/>
      <p:bldP spid="42" grpId="0"/>
      <p:bldP spid="43" grpId="0"/>
      <p:bldP spid="44" grpId="0"/>
      <p:bldP spid="45" grpId="0"/>
      <p:bldP spid="46" grpId="0"/>
      <p:bldP spid="47" grpId="0" animBg="1"/>
      <p:bldP spid="48" grpId="0" animBg="1"/>
      <p:bldP spid="4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D34F-260B-23D9-EB93-73FC57D57311}"/>
              </a:ext>
            </a:extLst>
          </p:cNvPr>
          <p:cNvSpPr>
            <a:spLocks noGrp="1"/>
          </p:cNvSpPr>
          <p:nvPr>
            <p:ph type="title"/>
          </p:nvPr>
        </p:nvSpPr>
        <p:spPr/>
        <p:txBody>
          <a:bodyPr/>
          <a:lstStyle/>
          <a:p>
            <a:r>
              <a:rPr lang="en-US" dirty="0"/>
              <a:t>Other Ways to Control Overfitting</a:t>
            </a:r>
            <a:endParaRPr lang="en-IN" dirty="0"/>
          </a:p>
        </p:txBody>
      </p:sp>
      <p:sp>
        <p:nvSpPr>
          <p:cNvPr id="4" name="Date Placeholder 3">
            <a:extLst>
              <a:ext uri="{FF2B5EF4-FFF2-40B4-BE49-F238E27FC236}">
                <a16:creationId xmlns:a16="http://schemas.microsoft.com/office/drawing/2014/main" id="{9652CDF4-D44A-4BA8-B112-17826BC66CD2}"/>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B85DA7F6-E407-8C39-991A-77D0E708EC63}"/>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A019E8CF-C27A-D8C6-B6C1-C0CA936B7A1E}"/>
              </a:ext>
            </a:extLst>
          </p:cNvPr>
          <p:cNvSpPr>
            <a:spLocks noGrp="1"/>
          </p:cNvSpPr>
          <p:nvPr>
            <p:ph type="sldNum" sz="quarter" idx="12"/>
          </p:nvPr>
        </p:nvSpPr>
        <p:spPr/>
        <p:txBody>
          <a:bodyPr/>
          <a:lstStyle/>
          <a:p>
            <a:fld id="{C21BC55B-0FAD-4C3D-BAA3-9C331FD1A725}" type="slidenum">
              <a:rPr lang="en-US" smtClean="0"/>
              <a:pPr/>
              <a:t>57</a:t>
            </a:fld>
            <a:endParaRPr lang="en-US" dirty="0"/>
          </a:p>
        </p:txBody>
      </p:sp>
      <p:sp>
        <p:nvSpPr>
          <p:cNvPr id="21" name="Slide Number Placeholder 11">
            <a:extLst>
              <a:ext uri="{FF2B5EF4-FFF2-40B4-BE49-F238E27FC236}">
                <a16:creationId xmlns:a16="http://schemas.microsoft.com/office/drawing/2014/main" id="{D1506EB9-03A5-CD50-FE79-49220D7D591A}"/>
              </a:ext>
            </a:extLst>
          </p:cNvPr>
          <p:cNvSpPr txBox="1">
            <a:spLocks/>
          </p:cNvSpPr>
          <p:nvPr/>
        </p:nvSpPr>
        <p:spPr>
          <a:xfrm>
            <a:off x="11323930" y="136939"/>
            <a:ext cx="6028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FED9D3-AF84-488D-8A6A-726D5349CDAB}" type="slidenum">
              <a:rPr lang="en-IN" sz="2800" smtClean="0">
                <a:solidFill>
                  <a:schemeClr val="accent2">
                    <a:lumMod val="40000"/>
                    <a:lumOff val="60000"/>
                  </a:schemeClr>
                </a:solidFill>
              </a:rPr>
              <a:pPr/>
              <a:t>57</a:t>
            </a:fld>
            <a:endParaRPr lang="en-IN" sz="2800" dirty="0">
              <a:solidFill>
                <a:schemeClr val="accent2">
                  <a:lumMod val="40000"/>
                  <a:lumOff val="60000"/>
                </a:schemeClr>
              </a:solidFill>
            </a:endParaRP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0355FABF-32D5-C0F4-6AC8-487005E12DDA}"/>
                  </a:ext>
                </a:extLst>
              </p:cNvPr>
              <p:cNvSpPr txBox="1">
                <a:spLocks/>
              </p:cNvSpPr>
              <p:nvPr/>
            </p:nvSpPr>
            <p:spPr>
              <a:xfrm>
                <a:off x="265245" y="1130786"/>
                <a:ext cx="11740617" cy="5557532"/>
              </a:xfrm>
              <a:prstGeom prst="rect">
                <a:avLst/>
              </a:prstGeom>
            </p:spPr>
            <p:txBody>
              <a:bodyPr vert="horz" lIns="91440" tIns="45720" rIns="91440" bIns="45720" rtlCol="0">
                <a:no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2400" kern="1200">
                    <a:solidFill>
                      <a:schemeClr val="tx1"/>
                    </a:solidFill>
                    <a:latin typeface="Times New Roman" panose="02020603050405020304"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200" kern="1200">
                    <a:solidFill>
                      <a:schemeClr val="tx1"/>
                    </a:solidFill>
                    <a:latin typeface="Times New Roman" panose="02020603050405020304"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000" kern="1200">
                    <a:solidFill>
                      <a:schemeClr val="tx1"/>
                    </a:solidFill>
                    <a:latin typeface="Times New Roman" panose="02020603050405020304" pitchFamily="18" charset="0"/>
                    <a:ea typeface="+mn-ea"/>
                    <a:cs typeface="Times New Roman" pitchFamily="18" charset="0"/>
                  </a:defRPr>
                </a:lvl3pPr>
                <a:lvl4pPr marL="1600200" indent="-228600" algn="just" defTabSz="914400" rtl="0" eaLnBrk="1" latinLnBrk="0" hangingPunct="1">
                  <a:spcBef>
                    <a:spcPct val="20000"/>
                  </a:spcBef>
                  <a:buClr>
                    <a:srgbClr val="000099"/>
                  </a:buClr>
                  <a:buFont typeface="Arial" pitchFamily="34" charset="0"/>
                  <a:buChar char="–"/>
                  <a:defRPr sz="1800" kern="1200">
                    <a:solidFill>
                      <a:schemeClr val="tx1"/>
                    </a:solidFill>
                    <a:latin typeface="Times New Roman" panose="02020603050405020304"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1600" kern="1200">
                    <a:solidFill>
                      <a:schemeClr val="tx1"/>
                    </a:solidFill>
                    <a:latin typeface="Times New Roman" panose="02020603050405020304"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GB" dirty="0">
                    <a:latin typeface="Abadi Extra Light" panose="020B0204020104020204" pitchFamily="34" charset="0"/>
                  </a:rPr>
                  <a:t>Use a </a:t>
                </a:r>
                <a:r>
                  <a:rPr lang="en-GB" dirty="0" err="1">
                    <a:latin typeface="Abadi Extra Light" panose="020B0204020104020204" pitchFamily="34" charset="0"/>
                  </a:rPr>
                  <a:t>regularizer</a:t>
                </a:r>
                <a:r>
                  <a:rPr lang="en-GB" dirty="0">
                    <a:latin typeface="Abadi Extra Light" panose="020B0204020104020204" pitchFamily="34" charset="0"/>
                  </a:rPr>
                  <a:t> </a:t>
                </a:r>
                <a14:m>
                  <m:oMath xmlns:m="http://schemas.openxmlformats.org/officeDocument/2006/math">
                    <m:r>
                      <a:rPr lang="en-IN" i="1" dirty="0">
                        <a:solidFill>
                          <a:srgbClr val="00B050"/>
                        </a:solidFill>
                        <a:latin typeface="Cambria Math" panose="02040503050406030204" pitchFamily="18" charset="0"/>
                      </a:rPr>
                      <m:t>𝑅</m:t>
                    </m:r>
                    <m:d>
                      <m:dPr>
                        <m:ctrlPr>
                          <a:rPr lang="en-IN" i="1" dirty="0">
                            <a:solidFill>
                              <a:srgbClr val="00B050"/>
                            </a:solidFill>
                            <a:latin typeface="Cambria Math" panose="02040503050406030204" pitchFamily="18" charset="0"/>
                          </a:rPr>
                        </m:ctrlPr>
                      </m:dPr>
                      <m:e>
                        <m:r>
                          <a:rPr lang="en-IN" b="1" i="1" dirty="0">
                            <a:solidFill>
                              <a:srgbClr val="00B050"/>
                            </a:solidFill>
                            <a:latin typeface="Cambria Math" panose="02040503050406030204" pitchFamily="18" charset="0"/>
                          </a:rPr>
                          <m:t>𝒘</m:t>
                        </m:r>
                      </m:e>
                    </m:d>
                  </m:oMath>
                </a14:m>
                <a:r>
                  <a:rPr lang="en-GB" dirty="0">
                    <a:latin typeface="Abadi Extra Light" panose="020B0204020104020204" pitchFamily="34" charset="0"/>
                  </a:rPr>
                  <a:t> defined by other norms, e.g.,</a:t>
                </a:r>
              </a:p>
              <a:p>
                <a:pPr lvl="1">
                  <a:buFont typeface="Wingdings" panose="05000000000000000000" pitchFamily="2" charset="2"/>
                  <a:buChar char="§"/>
                </a:pPr>
                <a:endParaRPr lang="en-GB" dirty="0">
                  <a:latin typeface="Abadi Extra Light" panose="020B0204020104020204" pitchFamily="34" charset="0"/>
                </a:endParaRPr>
              </a:p>
              <a:p>
                <a:pPr lvl="1">
                  <a:buFont typeface="Wingdings" panose="05000000000000000000" pitchFamily="2" charset="2"/>
                  <a:buChar char="§"/>
                </a:pPr>
                <a:endParaRPr lang="en-GB" dirty="0">
                  <a:latin typeface="Abadi Extra Light" panose="020B0204020104020204" pitchFamily="34" charset="0"/>
                </a:endParaRPr>
              </a:p>
              <a:p>
                <a:pPr lvl="1">
                  <a:buFont typeface="Wingdings" panose="05000000000000000000" pitchFamily="2" charset="2"/>
                  <a:buChar char="§"/>
                </a:pPr>
                <a:endParaRPr lang="en-GB" dirty="0">
                  <a:latin typeface="Abadi Extra Light" panose="020B0204020104020204" pitchFamily="34" charset="0"/>
                </a:endParaRPr>
              </a:p>
              <a:p>
                <a:pPr lvl="1">
                  <a:buFont typeface="Wingdings" panose="05000000000000000000" pitchFamily="2" charset="2"/>
                  <a:buChar char="§"/>
                </a:pPr>
                <a:endParaRPr lang="en-GB" dirty="0">
                  <a:latin typeface="Abadi Extra Light" panose="020B0204020104020204" pitchFamily="34" charset="0"/>
                </a:endParaRPr>
              </a:p>
              <a:p>
                <a:pPr lvl="1">
                  <a:buFont typeface="Wingdings" panose="05000000000000000000" pitchFamily="2" charset="2"/>
                  <a:buChar char="§"/>
                </a:pPr>
                <a:endParaRPr lang="en-GB" dirty="0">
                  <a:latin typeface="Abadi Extra Light" panose="020B0204020104020204" pitchFamily="34" charset="0"/>
                </a:endParaRPr>
              </a:p>
              <a:p>
                <a:pPr lvl="1">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r>
                  <a:rPr lang="en-GB" dirty="0">
                    <a:latin typeface="Abadi Extra Light" panose="020B0204020104020204" pitchFamily="34" charset="0"/>
                  </a:rPr>
                  <a:t>Use non-regularization based approaches</a:t>
                </a:r>
              </a:p>
              <a:p>
                <a:pPr lvl="1">
                  <a:buFont typeface="Wingdings" panose="05000000000000000000" pitchFamily="2" charset="2"/>
                  <a:buChar char="§"/>
                </a:pPr>
                <a:r>
                  <a:rPr lang="en-GB" dirty="0">
                    <a:latin typeface="Abadi Extra Light" panose="020B0204020104020204" pitchFamily="34" charset="0"/>
                  </a:rPr>
                  <a:t>Early-stopping (stopping training just when we have a decent val. set accuracy)</a:t>
                </a:r>
              </a:p>
              <a:p>
                <a:pPr lvl="1">
                  <a:buFont typeface="Wingdings" panose="05000000000000000000" pitchFamily="2" charset="2"/>
                  <a:buChar char="§"/>
                </a:pPr>
                <a:r>
                  <a:rPr lang="en-GB" dirty="0">
                    <a:latin typeface="Abadi Extra Light" panose="020B0204020104020204" pitchFamily="34" charset="0"/>
                  </a:rPr>
                  <a:t>Dropout (in each iteration, don’t update some of the weights)</a:t>
                </a:r>
              </a:p>
              <a:p>
                <a:pPr lvl="1">
                  <a:buFont typeface="Wingdings" panose="05000000000000000000" pitchFamily="2" charset="2"/>
                  <a:buChar char="§"/>
                </a:pPr>
                <a:r>
                  <a:rPr lang="en-GB" dirty="0">
                    <a:latin typeface="Abadi Extra Light" panose="020B0204020104020204" pitchFamily="34" charset="0"/>
                  </a:rPr>
                  <a:t>Injecting noise in the inputs </a:t>
                </a:r>
              </a:p>
              <a:p>
                <a:pPr marL="0" indent="0">
                  <a:buFont typeface="Times New Roman" pitchFamily="18" charset="0"/>
                  <a:buNone/>
                </a:pPr>
                <a:endParaRPr lang="en-GB" dirty="0">
                  <a:latin typeface="Abadi Extra Light" panose="020B0204020104020204" pitchFamily="34" charset="0"/>
                </a:endParaRPr>
              </a:p>
              <a:p>
                <a:pPr marL="0" indent="0">
                  <a:buFont typeface="Times New Roman" pitchFamily="18" charset="0"/>
                  <a:buNone/>
                </a:pPr>
                <a:endParaRPr lang="en-GB" dirty="0">
                  <a:latin typeface="Abadi Extra Light" panose="020B0204020104020204" pitchFamily="34" charset="0"/>
                </a:endParaRPr>
              </a:p>
              <a:p>
                <a:pPr>
                  <a:buFont typeface="Wingdings" panose="05000000000000000000" pitchFamily="2" charset="2"/>
                  <a:buChar char="§"/>
                </a:pPr>
                <a:endParaRPr lang="en-GB" dirty="0">
                  <a:latin typeface="Abadi Extra Light" panose="020B0204020104020204" pitchFamily="34" charset="0"/>
                </a:endParaRPr>
              </a:p>
              <a:p>
                <a:pPr>
                  <a:buFont typeface="Wingdings" panose="05000000000000000000" pitchFamily="2" charset="2"/>
                  <a:buChar char="§"/>
                </a:pPr>
                <a:endParaRPr lang="en-GB" sz="1100" dirty="0">
                  <a:latin typeface="Abadi Extra Light" panose="020B0204020104020204" pitchFamily="34" charset="0"/>
                </a:endParaRPr>
              </a:p>
              <a:p>
                <a:pPr marL="0" indent="0">
                  <a:buFont typeface="Times New Roman" pitchFamily="18" charset="0"/>
                  <a:buNone/>
                </a:pPr>
                <a:endParaRPr lang="en-GB" sz="1100" dirty="0">
                  <a:latin typeface="Abadi Extra Light" panose="020B0204020104020204" pitchFamily="34" charset="0"/>
                </a:endParaRPr>
              </a:p>
            </p:txBody>
          </p:sp>
        </mc:Choice>
        <mc:Fallback xmlns="">
          <p:sp>
            <p:nvSpPr>
              <p:cNvPr id="22" name="Content Placeholder 2">
                <a:extLst>
                  <a:ext uri="{FF2B5EF4-FFF2-40B4-BE49-F238E27FC236}">
                    <a16:creationId xmlns:a16="http://schemas.microsoft.com/office/drawing/2014/main" id="{0355FABF-32D5-C0F4-6AC8-487005E12DDA}"/>
                  </a:ext>
                </a:extLst>
              </p:cNvPr>
              <p:cNvSpPr txBox="1">
                <a:spLocks noRot="1" noChangeAspect="1" noMove="1" noResize="1" noEditPoints="1" noAdjustHandles="1" noChangeArrowheads="1" noChangeShapeType="1" noTextEdit="1"/>
              </p:cNvSpPr>
              <p:nvPr/>
            </p:nvSpPr>
            <p:spPr>
              <a:xfrm>
                <a:off x="265245" y="1130786"/>
                <a:ext cx="11740617" cy="5557532"/>
              </a:xfrm>
              <a:prstGeom prst="rect">
                <a:avLst/>
              </a:prstGeom>
              <a:blipFill>
                <a:blip r:embed="rId2"/>
                <a:stretch>
                  <a:fillRect t="-1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F75D52D-08B3-E90C-29A2-13404549F1E3}"/>
                  </a:ext>
                </a:extLst>
              </p:cNvPr>
              <p:cNvSpPr txBox="1"/>
              <p:nvPr/>
            </p:nvSpPr>
            <p:spPr>
              <a:xfrm>
                <a:off x="4188935" y="2035620"/>
                <a:ext cx="2669320" cy="75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d>
                            <m:dPr>
                              <m:begChr m:val="‖"/>
                              <m:endChr m:val="‖"/>
                              <m:ctrlPr>
                                <a:rPr lang="en-IN" sz="2400" i="1" smtClean="0">
                                  <a:latin typeface="Cambria Math" panose="02040503050406030204" pitchFamily="18" charset="0"/>
                                </a:rPr>
                              </m:ctrlPr>
                            </m:dPr>
                            <m:e>
                              <m:r>
                                <a:rPr lang="en-IN" sz="2400" b="1" i="1" smtClean="0">
                                  <a:latin typeface="Cambria Math" panose="02040503050406030204" pitchFamily="18" charset="0"/>
                                </a:rPr>
                                <m:t>𝒘</m:t>
                              </m:r>
                            </m:e>
                          </m:d>
                        </m:e>
                        <m:sub>
                          <m:r>
                            <a:rPr lang="en-IN" sz="2400" b="0" i="1" smtClean="0">
                              <a:latin typeface="Cambria Math" panose="02040503050406030204" pitchFamily="18" charset="0"/>
                            </a:rPr>
                            <m:t>1</m:t>
                          </m:r>
                        </m:sub>
                      </m:sSub>
                      <m:r>
                        <a:rPr lang="en-IN" sz="2400" b="0" i="1" smtClean="0">
                          <a:latin typeface="Cambria Math" panose="02040503050406030204" pitchFamily="18" charset="0"/>
                        </a:rPr>
                        <m:t>= </m:t>
                      </m:r>
                      <m:nary>
                        <m:naryPr>
                          <m:chr m:val="∑"/>
                          <m:limLoc m:val="subSup"/>
                          <m:ctrlPr>
                            <a:rPr lang="en-IN" sz="2400" b="0" i="1" smtClean="0">
                              <a:latin typeface="Cambria Math" panose="02040503050406030204" pitchFamily="18" charset="0"/>
                            </a:rPr>
                          </m:ctrlPr>
                        </m:naryPr>
                        <m:sub>
                          <m:r>
                            <m:rPr>
                              <m:brk m:alnAt="25"/>
                            </m:rPr>
                            <a:rPr lang="en-IN" sz="2400" b="0" i="1" smtClean="0">
                              <a:latin typeface="Cambria Math" panose="02040503050406030204" pitchFamily="18" charset="0"/>
                            </a:rPr>
                            <m:t>𝑑</m:t>
                          </m:r>
                          <m:r>
                            <a:rPr lang="en-IN" sz="2400" b="0" i="1" smtClean="0">
                              <a:latin typeface="Cambria Math" panose="02040503050406030204" pitchFamily="18" charset="0"/>
                            </a:rPr>
                            <m:t>=1</m:t>
                          </m:r>
                        </m:sub>
                        <m:sup>
                          <m:r>
                            <a:rPr lang="en-IN" sz="2400" b="0" i="1" smtClean="0">
                              <a:latin typeface="Cambria Math" panose="02040503050406030204" pitchFamily="18" charset="0"/>
                            </a:rPr>
                            <m:t>𝐷</m:t>
                          </m:r>
                        </m:sup>
                        <m:e>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𝑤</m:t>
                              </m:r>
                            </m:e>
                            <m:sub>
                              <m:r>
                                <a:rPr lang="en-IN" sz="2400" b="0" i="1" smtClean="0">
                                  <a:latin typeface="Cambria Math" panose="02040503050406030204" pitchFamily="18" charset="0"/>
                                </a:rPr>
                                <m:t>𝑑</m:t>
                              </m:r>
                            </m:sub>
                          </m:sSub>
                          <m:r>
                            <a:rPr lang="en-IN" sz="2400" b="0" i="1" smtClean="0">
                              <a:latin typeface="Cambria Math" panose="02040503050406030204" pitchFamily="18" charset="0"/>
                            </a:rPr>
                            <m:t>|</m:t>
                          </m:r>
                        </m:e>
                      </m:nary>
                    </m:oMath>
                  </m:oMathPara>
                </a14:m>
                <a:endParaRPr lang="en-IN" sz="2400" dirty="0"/>
              </a:p>
            </p:txBody>
          </p:sp>
        </mc:Choice>
        <mc:Fallback xmlns="">
          <p:sp>
            <p:nvSpPr>
              <p:cNvPr id="23" name="TextBox 22">
                <a:extLst>
                  <a:ext uri="{FF2B5EF4-FFF2-40B4-BE49-F238E27FC236}">
                    <a16:creationId xmlns:a16="http://schemas.microsoft.com/office/drawing/2014/main" id="{BF75D52D-08B3-E90C-29A2-13404549F1E3}"/>
                  </a:ext>
                </a:extLst>
              </p:cNvPr>
              <p:cNvSpPr txBox="1">
                <a:spLocks noRot="1" noChangeAspect="1" noMove="1" noResize="1" noEditPoints="1" noAdjustHandles="1" noChangeArrowheads="1" noChangeShapeType="1" noTextEdit="1"/>
              </p:cNvSpPr>
              <p:nvPr/>
            </p:nvSpPr>
            <p:spPr>
              <a:xfrm>
                <a:off x="4188935" y="2035620"/>
                <a:ext cx="2669320" cy="755913"/>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DE71379-F641-32D0-B192-C27F256FA8A2}"/>
                  </a:ext>
                </a:extLst>
              </p:cNvPr>
              <p:cNvSpPr txBox="1"/>
              <p:nvPr/>
            </p:nvSpPr>
            <p:spPr>
              <a:xfrm>
                <a:off x="4231657" y="3064098"/>
                <a:ext cx="23701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d>
                            <m:dPr>
                              <m:begChr m:val="‖"/>
                              <m:endChr m:val="‖"/>
                              <m:ctrlPr>
                                <a:rPr lang="en-IN" sz="2400" i="1" smtClean="0">
                                  <a:latin typeface="Cambria Math" panose="02040503050406030204" pitchFamily="18" charset="0"/>
                                </a:rPr>
                              </m:ctrlPr>
                            </m:dPr>
                            <m:e>
                              <m:r>
                                <a:rPr lang="en-IN" sz="2400" b="1" i="1" smtClean="0">
                                  <a:latin typeface="Cambria Math" panose="02040503050406030204" pitchFamily="18" charset="0"/>
                                </a:rPr>
                                <m:t>𝒘</m:t>
                              </m:r>
                            </m:e>
                          </m:d>
                        </m:e>
                        <m:sub>
                          <m:r>
                            <a:rPr lang="en-IN" sz="2400" b="0" i="1" smtClean="0">
                              <a:latin typeface="Cambria Math" panose="02040503050406030204" pitchFamily="18" charset="0"/>
                            </a:rPr>
                            <m:t>0</m:t>
                          </m:r>
                        </m:sub>
                      </m:sSub>
                      <m:r>
                        <a:rPr lang="en-IN" sz="2400" b="0" i="1" smtClean="0">
                          <a:latin typeface="Cambria Math" panose="02040503050406030204" pitchFamily="18" charset="0"/>
                        </a:rPr>
                        <m:t>=#</m:t>
                      </m:r>
                      <m:r>
                        <m:rPr>
                          <m:sty m:val="p"/>
                        </m:rPr>
                        <a:rPr lang="en-IN" sz="2400" b="0" i="0" smtClean="0">
                          <a:latin typeface="Cambria Math" panose="02040503050406030204" pitchFamily="18" charset="0"/>
                        </a:rPr>
                        <m:t>nnz</m:t>
                      </m:r>
                      <m:r>
                        <a:rPr lang="en-IN" sz="2400" b="0" i="1" smtClean="0">
                          <a:latin typeface="Cambria Math" panose="02040503050406030204" pitchFamily="18" charset="0"/>
                        </a:rPr>
                        <m:t>(</m:t>
                      </m:r>
                      <m:r>
                        <a:rPr lang="en-IN" sz="2400" b="1" i="1" smtClean="0">
                          <a:latin typeface="Cambria Math" panose="02040503050406030204" pitchFamily="18" charset="0"/>
                        </a:rPr>
                        <m:t>𝒘</m:t>
                      </m:r>
                      <m:r>
                        <a:rPr lang="en-IN" sz="2400" b="0" i="1" smtClean="0">
                          <a:latin typeface="Cambria Math" panose="02040503050406030204" pitchFamily="18" charset="0"/>
                        </a:rPr>
                        <m:t>)</m:t>
                      </m:r>
                    </m:oMath>
                  </m:oMathPara>
                </a14:m>
                <a:endParaRPr lang="en-IN" sz="2400" dirty="0"/>
              </a:p>
            </p:txBody>
          </p:sp>
        </mc:Choice>
        <mc:Fallback xmlns="">
          <p:sp>
            <p:nvSpPr>
              <p:cNvPr id="24" name="TextBox 23">
                <a:extLst>
                  <a:ext uri="{FF2B5EF4-FFF2-40B4-BE49-F238E27FC236}">
                    <a16:creationId xmlns:a16="http://schemas.microsoft.com/office/drawing/2014/main" id="{9DE71379-F641-32D0-B192-C27F256FA8A2}"/>
                  </a:ext>
                </a:extLst>
              </p:cNvPr>
              <p:cNvSpPr txBox="1">
                <a:spLocks noRot="1" noChangeAspect="1" noMove="1" noResize="1" noEditPoints="1" noAdjustHandles="1" noChangeArrowheads="1" noChangeShapeType="1" noTextEdit="1"/>
              </p:cNvSpPr>
              <p:nvPr/>
            </p:nvSpPr>
            <p:spPr>
              <a:xfrm>
                <a:off x="4231657" y="3064098"/>
                <a:ext cx="2370136" cy="369332"/>
              </a:xfrm>
              <a:prstGeom prst="rect">
                <a:avLst/>
              </a:prstGeom>
              <a:blipFill>
                <a:blip r:embed="rId4"/>
                <a:stretch>
                  <a:fillRect r="-3856" b="-35000"/>
                </a:stretch>
              </a:blipFill>
            </p:spPr>
            <p:txBody>
              <a:bodyPr/>
              <a:lstStyle/>
              <a:p>
                <a:r>
                  <a:rPr lang="en-IN">
                    <a:noFill/>
                  </a:rPr>
                  <a:t> </a:t>
                </a:r>
              </a:p>
            </p:txBody>
          </p:sp>
        </mc:Fallback>
      </mc:AlternateContent>
      <p:pic>
        <p:nvPicPr>
          <p:cNvPr id="25" name="Picture 2">
            <a:extLst>
              <a:ext uri="{FF2B5EF4-FFF2-40B4-BE49-F238E27FC236}">
                <a16:creationId xmlns:a16="http://schemas.microsoft.com/office/drawing/2014/main" id="{27F82D2D-5A52-2D14-543D-639B148CD28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198" y="2708439"/>
            <a:ext cx="1181100" cy="12382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6" name="Speech Bubble: Rectangle 25">
                <a:extLst>
                  <a:ext uri="{FF2B5EF4-FFF2-40B4-BE49-F238E27FC236}">
                    <a16:creationId xmlns:a16="http://schemas.microsoft.com/office/drawing/2014/main" id="{C084758E-5E7E-A68E-40C1-DE24D2741F32}"/>
                  </a:ext>
                </a:extLst>
              </p:cNvPr>
              <p:cNvSpPr/>
              <p:nvPr/>
            </p:nvSpPr>
            <p:spPr>
              <a:xfrm>
                <a:off x="1551073" y="2584055"/>
                <a:ext cx="2571934" cy="755912"/>
              </a:xfrm>
              <a:prstGeom prst="wedgeRectCallout">
                <a:avLst>
                  <a:gd name="adj1" fmla="val -77190"/>
                  <a:gd name="adj2" fmla="val 72657"/>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latin typeface="Abadi Extra Light" panose="020B0204020104020204" pitchFamily="34" charset="0"/>
                  </a:rPr>
                  <a:t>When should I used these </a:t>
                </a:r>
                <a:r>
                  <a:rPr lang="en-IN" sz="1600" dirty="0" err="1">
                    <a:solidFill>
                      <a:schemeClr val="tx1"/>
                    </a:solidFill>
                    <a:latin typeface="Abadi Extra Light" panose="020B0204020104020204" pitchFamily="34" charset="0"/>
                  </a:rPr>
                  <a:t>regularizers</a:t>
                </a:r>
                <a:r>
                  <a:rPr lang="en-IN" sz="1600" dirty="0">
                    <a:solidFill>
                      <a:schemeClr val="tx1"/>
                    </a:solidFill>
                    <a:latin typeface="Abadi Extra Light" panose="020B0204020104020204" pitchFamily="34" charset="0"/>
                  </a:rPr>
                  <a:t> instead of the </a:t>
                </a:r>
                <a14:m>
                  <m:oMath xmlns:m="http://schemas.openxmlformats.org/officeDocument/2006/math">
                    <m:sSub>
                      <m:sSubPr>
                        <m:ctrlPr>
                          <a:rPr lang="en-IN" sz="1600" b="0" i="1" smtClean="0">
                            <a:solidFill>
                              <a:schemeClr val="tx1"/>
                            </a:solidFill>
                            <a:latin typeface="Cambria Math" panose="02040503050406030204" pitchFamily="18" charset="0"/>
                          </a:rPr>
                        </m:ctrlPr>
                      </m:sSubPr>
                      <m:e>
                        <m:r>
                          <a:rPr lang="en-IN" sz="1600" b="0" i="1" smtClean="0">
                            <a:solidFill>
                              <a:schemeClr val="tx1"/>
                            </a:solidFill>
                            <a:latin typeface="Cambria Math" panose="02040503050406030204" pitchFamily="18" charset="0"/>
                          </a:rPr>
                          <m:t>ℓ</m:t>
                        </m:r>
                      </m:e>
                      <m:sub>
                        <m:r>
                          <a:rPr lang="en-IN" sz="1600" b="0" i="1" smtClean="0">
                            <a:solidFill>
                              <a:schemeClr val="tx1"/>
                            </a:solidFill>
                            <a:latin typeface="Cambria Math" panose="02040503050406030204" pitchFamily="18" charset="0"/>
                          </a:rPr>
                          <m:t>2</m:t>
                        </m:r>
                      </m:sub>
                    </m:sSub>
                  </m:oMath>
                </a14:m>
                <a:r>
                  <a:rPr lang="en-IN" sz="1600" dirty="0">
                    <a:solidFill>
                      <a:schemeClr val="tx1"/>
                    </a:solidFill>
                    <a:latin typeface="Abadi Extra Light" panose="020B0204020104020204" pitchFamily="34" charset="0"/>
                  </a:rPr>
                  <a:t> regularizer?</a:t>
                </a:r>
              </a:p>
            </p:txBody>
          </p:sp>
        </mc:Choice>
        <mc:Fallback xmlns="">
          <p:sp>
            <p:nvSpPr>
              <p:cNvPr id="26" name="Speech Bubble: Rectangle 25">
                <a:extLst>
                  <a:ext uri="{FF2B5EF4-FFF2-40B4-BE49-F238E27FC236}">
                    <a16:creationId xmlns:a16="http://schemas.microsoft.com/office/drawing/2014/main" id="{C084758E-5E7E-A68E-40C1-DE24D2741F32}"/>
                  </a:ext>
                </a:extLst>
              </p:cNvPr>
              <p:cNvSpPr>
                <a:spLocks noRot="1" noChangeAspect="1" noMove="1" noResize="1" noEditPoints="1" noAdjustHandles="1" noChangeArrowheads="1" noChangeShapeType="1" noTextEdit="1"/>
              </p:cNvSpPr>
              <p:nvPr/>
            </p:nvSpPr>
            <p:spPr>
              <a:xfrm>
                <a:off x="1551073" y="2584055"/>
                <a:ext cx="2571934" cy="755912"/>
              </a:xfrm>
              <a:prstGeom prst="wedgeRectCallout">
                <a:avLst>
                  <a:gd name="adj1" fmla="val -77190"/>
                  <a:gd name="adj2" fmla="val 72657"/>
                </a:avLst>
              </a:prstGeom>
              <a:blipFill>
                <a:blip r:embed="rId6"/>
                <a:stretch>
                  <a:fillRect t="-5128"/>
                </a:stretch>
              </a:blipFill>
              <a:ln w="19050">
                <a:solidFill>
                  <a:schemeClr val="accent2"/>
                </a:solidFill>
              </a:ln>
            </p:spPr>
            <p:txBody>
              <a:bodyPr/>
              <a:lstStyle/>
              <a:p>
                <a:r>
                  <a:rPr lang="en-IN">
                    <a:noFill/>
                  </a:rPr>
                  <a:t> </a:t>
                </a:r>
              </a:p>
            </p:txBody>
          </p:sp>
        </mc:Fallback>
      </mc:AlternateContent>
      <p:pic>
        <p:nvPicPr>
          <p:cNvPr id="27" name="Picture 26">
            <a:extLst>
              <a:ext uri="{FF2B5EF4-FFF2-40B4-BE49-F238E27FC236}">
                <a16:creationId xmlns:a16="http://schemas.microsoft.com/office/drawing/2014/main" id="{C2A27D13-66CA-274A-9EFA-3A1A4E3FA09C}"/>
              </a:ext>
            </a:extLst>
          </p:cNvPr>
          <p:cNvPicPr>
            <a:picLocks noChangeAspect="1"/>
          </p:cNvPicPr>
          <p:nvPr/>
        </p:nvPicPr>
        <p:blipFill>
          <a:blip r:embed="rId7" cstate="print"/>
          <a:stretch>
            <a:fillRect/>
          </a:stretch>
        </p:blipFill>
        <p:spPr>
          <a:xfrm>
            <a:off x="10630775" y="1908559"/>
            <a:ext cx="1004822" cy="965223"/>
          </a:xfrm>
          <a:prstGeom prst="rect">
            <a:avLst/>
          </a:prstGeom>
        </p:spPr>
      </p:pic>
      <p:sp>
        <p:nvSpPr>
          <p:cNvPr id="28" name="Speech Bubble: Rectangle 27">
            <a:extLst>
              <a:ext uri="{FF2B5EF4-FFF2-40B4-BE49-F238E27FC236}">
                <a16:creationId xmlns:a16="http://schemas.microsoft.com/office/drawing/2014/main" id="{AAE48191-86DA-10DC-A49F-10B03A5C2CD2}"/>
              </a:ext>
            </a:extLst>
          </p:cNvPr>
          <p:cNvSpPr/>
          <p:nvPr/>
        </p:nvSpPr>
        <p:spPr>
          <a:xfrm>
            <a:off x="7778270" y="1635532"/>
            <a:ext cx="2894116" cy="1238250"/>
          </a:xfrm>
          <a:prstGeom prst="wedgeRectCallout">
            <a:avLst>
              <a:gd name="adj1" fmla="val 62699"/>
              <a:gd name="adj2" fmla="val 5622"/>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b="0" dirty="0">
                <a:solidFill>
                  <a:schemeClr val="tx1"/>
                </a:solidFill>
                <a:latin typeface="Abadi Extra Light" panose="020B0204020104020204" pitchFamily="34" charset="0"/>
              </a:rPr>
              <a:t>Use them if you have a very large number of features but many irrelevant features. These </a:t>
            </a:r>
            <a:r>
              <a:rPr lang="en-IN" sz="1600" b="0" dirty="0" err="1">
                <a:solidFill>
                  <a:schemeClr val="tx1"/>
                </a:solidFill>
                <a:latin typeface="Abadi Extra Light" panose="020B0204020104020204" pitchFamily="34" charset="0"/>
              </a:rPr>
              <a:t>regularizers</a:t>
            </a:r>
            <a:r>
              <a:rPr lang="en-IN" sz="1600" b="0" dirty="0">
                <a:solidFill>
                  <a:schemeClr val="tx1"/>
                </a:solidFill>
                <a:latin typeface="Abadi Extra Light" panose="020B0204020104020204" pitchFamily="34" charset="0"/>
              </a:rPr>
              <a:t> can help in </a:t>
            </a:r>
            <a:r>
              <a:rPr lang="en-IN" sz="1600" b="0" dirty="0">
                <a:solidFill>
                  <a:srgbClr val="0000FF"/>
                </a:solidFill>
                <a:latin typeface="Abadi Extra Light" panose="020B0204020104020204" pitchFamily="34" charset="0"/>
              </a:rPr>
              <a:t>automatic feature selection</a:t>
            </a:r>
          </a:p>
        </p:txBody>
      </p:sp>
      <mc:AlternateContent xmlns:mc="http://schemas.openxmlformats.org/markup-compatibility/2006" xmlns:a14="http://schemas.microsoft.com/office/drawing/2010/main">
        <mc:Choice Requires="a14">
          <p:sp>
            <p:nvSpPr>
              <p:cNvPr id="29" name="Speech Bubble: Rectangle 28">
                <a:extLst>
                  <a:ext uri="{FF2B5EF4-FFF2-40B4-BE49-F238E27FC236}">
                    <a16:creationId xmlns:a16="http://schemas.microsoft.com/office/drawing/2014/main" id="{A1B4CFA1-2318-58EE-9A51-331899FE7DD4}"/>
                  </a:ext>
                </a:extLst>
              </p:cNvPr>
              <p:cNvSpPr/>
              <p:nvPr/>
            </p:nvSpPr>
            <p:spPr>
              <a:xfrm>
                <a:off x="6893605" y="3121536"/>
                <a:ext cx="2472068" cy="755912"/>
              </a:xfrm>
              <a:prstGeom prst="wedgeRectCallout">
                <a:avLst>
                  <a:gd name="adj1" fmla="val 32843"/>
                  <a:gd name="adj2" fmla="val -85104"/>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latin typeface="Abadi Extra Light" panose="020B0204020104020204" pitchFamily="34" charset="0"/>
                  </a:rPr>
                  <a:t>Using such </a:t>
                </a:r>
                <a:r>
                  <a:rPr lang="en-IN" sz="1600" dirty="0" err="1">
                    <a:solidFill>
                      <a:schemeClr val="tx1"/>
                    </a:solidFill>
                    <a:latin typeface="Abadi Extra Light" panose="020B0204020104020204" pitchFamily="34" charset="0"/>
                  </a:rPr>
                  <a:t>regularizers</a:t>
                </a:r>
                <a:r>
                  <a:rPr lang="en-IN" sz="1600" dirty="0">
                    <a:solidFill>
                      <a:schemeClr val="tx1"/>
                    </a:solidFill>
                    <a:latin typeface="Abadi Extra Light" panose="020B0204020104020204" pitchFamily="34" charset="0"/>
                  </a:rPr>
                  <a:t> gives a </a:t>
                </a:r>
                <a:r>
                  <a:rPr lang="en-IN" sz="1600" b="1" dirty="0">
                    <a:solidFill>
                      <a:srgbClr val="0000FF"/>
                    </a:solidFill>
                    <a:latin typeface="Abadi Extra Light" panose="020B0204020104020204" pitchFamily="34" charset="0"/>
                  </a:rPr>
                  <a:t>sparse</a:t>
                </a:r>
                <a:r>
                  <a:rPr lang="en-IN" sz="1600" dirty="0">
                    <a:solidFill>
                      <a:schemeClr val="tx1"/>
                    </a:solidFill>
                    <a:latin typeface="Abadi Extra Light" panose="020B0204020104020204" pitchFamily="34" charset="0"/>
                  </a:rPr>
                  <a:t> weight vector </a:t>
                </a:r>
                <a14:m>
                  <m:oMath xmlns:m="http://schemas.openxmlformats.org/officeDocument/2006/math">
                    <m:r>
                      <a:rPr lang="en-IN" sz="1600" b="1" i="1" smtClean="0">
                        <a:solidFill>
                          <a:schemeClr val="tx1"/>
                        </a:solidFill>
                        <a:latin typeface="Cambria Math" panose="02040503050406030204" pitchFamily="18" charset="0"/>
                      </a:rPr>
                      <m:t>𝒘</m:t>
                    </m:r>
                  </m:oMath>
                </a14:m>
                <a:r>
                  <a:rPr lang="en-IN" sz="1600" b="1" dirty="0">
                    <a:solidFill>
                      <a:schemeClr val="tx1"/>
                    </a:solidFill>
                    <a:latin typeface="Abadi Extra Light" panose="020B0204020104020204" pitchFamily="34" charset="0"/>
                  </a:rPr>
                  <a:t> </a:t>
                </a:r>
                <a:r>
                  <a:rPr lang="en-IN" sz="1600" dirty="0">
                    <a:solidFill>
                      <a:schemeClr val="tx1"/>
                    </a:solidFill>
                    <a:latin typeface="Abadi Extra Light" panose="020B0204020104020204" pitchFamily="34" charset="0"/>
                  </a:rPr>
                  <a:t>as solution</a:t>
                </a:r>
              </a:p>
            </p:txBody>
          </p:sp>
        </mc:Choice>
        <mc:Fallback xmlns="">
          <p:sp>
            <p:nvSpPr>
              <p:cNvPr id="29" name="Speech Bubble: Rectangle 28">
                <a:extLst>
                  <a:ext uri="{FF2B5EF4-FFF2-40B4-BE49-F238E27FC236}">
                    <a16:creationId xmlns:a16="http://schemas.microsoft.com/office/drawing/2014/main" id="{A1B4CFA1-2318-58EE-9A51-331899FE7DD4}"/>
                  </a:ext>
                </a:extLst>
              </p:cNvPr>
              <p:cNvSpPr>
                <a:spLocks noRot="1" noChangeAspect="1" noMove="1" noResize="1" noEditPoints="1" noAdjustHandles="1" noChangeArrowheads="1" noChangeShapeType="1" noTextEdit="1"/>
              </p:cNvSpPr>
              <p:nvPr/>
            </p:nvSpPr>
            <p:spPr>
              <a:xfrm>
                <a:off x="6893605" y="3121536"/>
                <a:ext cx="2472068" cy="755912"/>
              </a:xfrm>
              <a:prstGeom prst="wedgeRectCallout">
                <a:avLst>
                  <a:gd name="adj1" fmla="val 32843"/>
                  <a:gd name="adj2" fmla="val -85104"/>
                </a:avLst>
              </a:prstGeom>
              <a:blipFill>
                <a:blip r:embed="rId8"/>
                <a:stretch>
                  <a:fillRect l="-1225" b="-9942"/>
                </a:stretch>
              </a:blipFill>
              <a:ln w="19050">
                <a:solidFill>
                  <a:schemeClr val="accent2"/>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Speech Bubble: Rectangle 29">
                <a:extLst>
                  <a:ext uri="{FF2B5EF4-FFF2-40B4-BE49-F238E27FC236}">
                    <a16:creationId xmlns:a16="http://schemas.microsoft.com/office/drawing/2014/main" id="{707292F4-0D5D-940A-3F27-F6B076D8082F}"/>
                  </a:ext>
                </a:extLst>
              </p:cNvPr>
              <p:cNvSpPr/>
              <p:nvPr/>
            </p:nvSpPr>
            <p:spPr>
              <a:xfrm>
                <a:off x="9501958" y="3054999"/>
                <a:ext cx="2690042" cy="1664919"/>
              </a:xfrm>
              <a:prstGeom prst="wedgeRectCallout">
                <a:avLst>
                  <a:gd name="adj1" fmla="val -56003"/>
                  <a:gd name="adj2" fmla="val -16869"/>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latin typeface="Abadi Extra Light" panose="020B0204020104020204" pitchFamily="34" charset="0"/>
                  </a:rPr>
                  <a:t>sparse means many entries in </a:t>
                </a:r>
                <a14:m>
                  <m:oMath xmlns:m="http://schemas.openxmlformats.org/officeDocument/2006/math">
                    <m:r>
                      <a:rPr lang="en-IN" sz="1600" b="1" i="1" smtClean="0">
                        <a:solidFill>
                          <a:schemeClr val="tx1"/>
                        </a:solidFill>
                        <a:latin typeface="Cambria Math" panose="02040503050406030204" pitchFamily="18" charset="0"/>
                      </a:rPr>
                      <m:t>𝒘</m:t>
                    </m:r>
                  </m:oMath>
                </a14:m>
                <a:r>
                  <a:rPr lang="en-IN" sz="1600" dirty="0">
                    <a:solidFill>
                      <a:schemeClr val="tx1"/>
                    </a:solidFill>
                    <a:latin typeface="Abadi Extra Light" panose="020B0204020104020204" pitchFamily="34" charset="0"/>
                  </a:rPr>
                  <a:t> will be zero or near zero. Thus those features will be considered irrelevant by the model and will not influence prediction</a:t>
                </a:r>
              </a:p>
            </p:txBody>
          </p:sp>
        </mc:Choice>
        <mc:Fallback xmlns="">
          <p:sp>
            <p:nvSpPr>
              <p:cNvPr id="30" name="Speech Bubble: Rectangle 29">
                <a:extLst>
                  <a:ext uri="{FF2B5EF4-FFF2-40B4-BE49-F238E27FC236}">
                    <a16:creationId xmlns:a16="http://schemas.microsoft.com/office/drawing/2014/main" id="{707292F4-0D5D-940A-3F27-F6B076D8082F}"/>
                  </a:ext>
                </a:extLst>
              </p:cNvPr>
              <p:cNvSpPr>
                <a:spLocks noRot="1" noChangeAspect="1" noMove="1" noResize="1" noEditPoints="1" noAdjustHandles="1" noChangeArrowheads="1" noChangeShapeType="1" noTextEdit="1"/>
              </p:cNvSpPr>
              <p:nvPr/>
            </p:nvSpPr>
            <p:spPr>
              <a:xfrm>
                <a:off x="9501958" y="3054999"/>
                <a:ext cx="2690042" cy="1664919"/>
              </a:xfrm>
              <a:prstGeom prst="wedgeRectCallout">
                <a:avLst>
                  <a:gd name="adj1" fmla="val -56003"/>
                  <a:gd name="adj2" fmla="val -16869"/>
                </a:avLst>
              </a:prstGeom>
              <a:blipFill>
                <a:blip r:embed="rId9"/>
                <a:stretch>
                  <a:fillRect b="-725"/>
                </a:stretch>
              </a:blipFill>
              <a:ln w="19050">
                <a:solidFill>
                  <a:schemeClr val="accent2"/>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Speech Bubble: Rectangle 30">
                <a:extLst>
                  <a:ext uri="{FF2B5EF4-FFF2-40B4-BE49-F238E27FC236}">
                    <a16:creationId xmlns:a16="http://schemas.microsoft.com/office/drawing/2014/main" id="{FBDE8C56-8759-6A8B-6001-D66ACF1C8622}"/>
                  </a:ext>
                </a:extLst>
              </p:cNvPr>
              <p:cNvSpPr/>
              <p:nvPr/>
            </p:nvSpPr>
            <p:spPr>
              <a:xfrm>
                <a:off x="2191871" y="1763054"/>
                <a:ext cx="2155932" cy="415175"/>
              </a:xfrm>
              <a:prstGeom prst="wedgeRectCallout">
                <a:avLst>
                  <a:gd name="adj1" fmla="val 46774"/>
                  <a:gd name="adj2" fmla="val 73003"/>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IN" sz="1600" b="0" i="1" smtClean="0">
                            <a:solidFill>
                              <a:schemeClr val="tx1"/>
                            </a:solidFill>
                            <a:latin typeface="Cambria Math" panose="02040503050406030204" pitchFamily="18" charset="0"/>
                          </a:rPr>
                        </m:ctrlPr>
                      </m:sSubPr>
                      <m:e>
                        <m:r>
                          <a:rPr lang="en-IN" sz="1600" b="0" i="1" smtClean="0">
                            <a:solidFill>
                              <a:schemeClr val="tx1"/>
                            </a:solidFill>
                            <a:latin typeface="Cambria Math" panose="02040503050406030204" pitchFamily="18" charset="0"/>
                          </a:rPr>
                          <m:t>ℓ</m:t>
                        </m:r>
                      </m:e>
                      <m:sub>
                        <m:r>
                          <a:rPr lang="en-IN" sz="1600" b="0" i="1" smtClean="0">
                            <a:solidFill>
                              <a:schemeClr val="tx1"/>
                            </a:solidFill>
                            <a:latin typeface="Cambria Math" panose="02040503050406030204" pitchFamily="18" charset="0"/>
                          </a:rPr>
                          <m:t>1</m:t>
                        </m:r>
                      </m:sub>
                    </m:sSub>
                  </m:oMath>
                </a14:m>
                <a:r>
                  <a:rPr lang="en-IN" sz="1600" dirty="0">
                    <a:solidFill>
                      <a:schemeClr val="tx1"/>
                    </a:solidFill>
                    <a:latin typeface="Abadi Extra Light" panose="020B0204020104020204" pitchFamily="34" charset="0"/>
                  </a:rPr>
                  <a:t> norm </a:t>
                </a:r>
                <a:r>
                  <a:rPr lang="en-IN" sz="1600" dirty="0" err="1">
                    <a:solidFill>
                      <a:schemeClr val="tx1"/>
                    </a:solidFill>
                    <a:latin typeface="Abadi Extra Light" panose="020B0204020104020204" pitchFamily="34" charset="0"/>
                  </a:rPr>
                  <a:t>regularizer</a:t>
                </a:r>
                <a:endParaRPr lang="en-IN" sz="1600" dirty="0">
                  <a:solidFill>
                    <a:schemeClr val="tx1"/>
                  </a:solidFill>
                  <a:latin typeface="Abadi Extra Light" panose="020B0204020104020204" pitchFamily="34" charset="0"/>
                </a:endParaRPr>
              </a:p>
            </p:txBody>
          </p:sp>
        </mc:Choice>
        <mc:Fallback xmlns="">
          <p:sp>
            <p:nvSpPr>
              <p:cNvPr id="31" name="Speech Bubble: Rectangle 30">
                <a:extLst>
                  <a:ext uri="{FF2B5EF4-FFF2-40B4-BE49-F238E27FC236}">
                    <a16:creationId xmlns:a16="http://schemas.microsoft.com/office/drawing/2014/main" id="{FBDE8C56-8759-6A8B-6001-D66ACF1C8622}"/>
                  </a:ext>
                </a:extLst>
              </p:cNvPr>
              <p:cNvSpPr>
                <a:spLocks noRot="1" noChangeAspect="1" noMove="1" noResize="1" noEditPoints="1" noAdjustHandles="1" noChangeArrowheads="1" noChangeShapeType="1" noTextEdit="1"/>
              </p:cNvSpPr>
              <p:nvPr/>
            </p:nvSpPr>
            <p:spPr>
              <a:xfrm>
                <a:off x="2191871" y="1763054"/>
                <a:ext cx="2155932" cy="415175"/>
              </a:xfrm>
              <a:prstGeom prst="wedgeRectCallout">
                <a:avLst>
                  <a:gd name="adj1" fmla="val 46774"/>
                  <a:gd name="adj2" fmla="val 73003"/>
                </a:avLst>
              </a:prstGeom>
              <a:blipFill>
                <a:blip r:embed="rId10"/>
                <a:stretch>
                  <a:fillRect/>
                </a:stretch>
              </a:blipFill>
              <a:ln w="19050">
                <a:solidFill>
                  <a:schemeClr val="accent2"/>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Speech Bubble: Rectangle 31">
                <a:extLst>
                  <a:ext uri="{FF2B5EF4-FFF2-40B4-BE49-F238E27FC236}">
                    <a16:creationId xmlns:a16="http://schemas.microsoft.com/office/drawing/2014/main" id="{95FB4B3E-C52E-8676-86AF-851CDCFDD978}"/>
                  </a:ext>
                </a:extLst>
              </p:cNvPr>
              <p:cNvSpPr/>
              <p:nvPr/>
            </p:nvSpPr>
            <p:spPr>
              <a:xfrm>
                <a:off x="3921208" y="3696367"/>
                <a:ext cx="2844337" cy="548435"/>
              </a:xfrm>
              <a:prstGeom prst="wedgeRectCallout">
                <a:avLst>
                  <a:gd name="adj1" fmla="val 10764"/>
                  <a:gd name="adj2" fmla="val -109978"/>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IN" sz="1600" b="0" i="1" smtClean="0">
                            <a:solidFill>
                              <a:schemeClr val="tx1"/>
                            </a:solidFill>
                            <a:latin typeface="Cambria Math" panose="02040503050406030204" pitchFamily="18" charset="0"/>
                          </a:rPr>
                        </m:ctrlPr>
                      </m:sSubPr>
                      <m:e>
                        <m:r>
                          <a:rPr lang="en-IN" sz="1600" b="0" i="1" smtClean="0">
                            <a:solidFill>
                              <a:schemeClr val="tx1"/>
                            </a:solidFill>
                            <a:latin typeface="Cambria Math" panose="02040503050406030204" pitchFamily="18" charset="0"/>
                          </a:rPr>
                          <m:t>ℓ</m:t>
                        </m:r>
                      </m:e>
                      <m:sub>
                        <m:r>
                          <a:rPr lang="en-IN" sz="1600" b="0" i="1" smtClean="0">
                            <a:solidFill>
                              <a:schemeClr val="tx1"/>
                            </a:solidFill>
                            <a:latin typeface="Cambria Math" panose="02040503050406030204" pitchFamily="18" charset="0"/>
                          </a:rPr>
                          <m:t>0</m:t>
                        </m:r>
                      </m:sub>
                    </m:sSub>
                  </m:oMath>
                </a14:m>
                <a:r>
                  <a:rPr lang="en-IN" sz="1600" dirty="0">
                    <a:solidFill>
                      <a:schemeClr val="tx1"/>
                    </a:solidFill>
                    <a:latin typeface="Abadi Extra Light" panose="020B0204020104020204" pitchFamily="34" charset="0"/>
                  </a:rPr>
                  <a:t> norm </a:t>
                </a:r>
                <a:r>
                  <a:rPr lang="en-IN" sz="1600" dirty="0" err="1">
                    <a:solidFill>
                      <a:schemeClr val="tx1"/>
                    </a:solidFill>
                    <a:latin typeface="Abadi Extra Light" panose="020B0204020104020204" pitchFamily="34" charset="0"/>
                  </a:rPr>
                  <a:t>regularizer</a:t>
                </a:r>
                <a:r>
                  <a:rPr lang="en-IN" sz="1600" dirty="0">
                    <a:solidFill>
                      <a:schemeClr val="tx1"/>
                    </a:solidFill>
                    <a:latin typeface="Abadi Extra Light" panose="020B0204020104020204" pitchFamily="34" charset="0"/>
                  </a:rPr>
                  <a:t> (counts number of </a:t>
                </a:r>
                <a:r>
                  <a:rPr lang="en-IN" sz="1600" dirty="0" err="1">
                    <a:solidFill>
                      <a:schemeClr val="tx1"/>
                    </a:solidFill>
                    <a:latin typeface="Abadi Extra Light" panose="020B0204020104020204" pitchFamily="34" charset="0"/>
                  </a:rPr>
                  <a:t>nonzeros</a:t>
                </a:r>
                <a:r>
                  <a:rPr lang="en-IN" sz="1600" dirty="0">
                    <a:solidFill>
                      <a:schemeClr val="tx1"/>
                    </a:solidFill>
                    <a:latin typeface="Abadi Extra Light" panose="020B0204020104020204" pitchFamily="34" charset="0"/>
                  </a:rPr>
                  <a:t> in </a:t>
                </a:r>
                <a14:m>
                  <m:oMath xmlns:m="http://schemas.openxmlformats.org/officeDocument/2006/math">
                    <m:r>
                      <a:rPr lang="en-IN" sz="1600" b="1" i="1" smtClean="0">
                        <a:solidFill>
                          <a:schemeClr val="tx1"/>
                        </a:solidFill>
                        <a:latin typeface="Cambria Math" panose="02040503050406030204" pitchFamily="18" charset="0"/>
                      </a:rPr>
                      <m:t>𝒘</m:t>
                    </m:r>
                  </m:oMath>
                </a14:m>
                <a:r>
                  <a:rPr lang="en-IN" sz="1600" b="1" dirty="0">
                    <a:solidFill>
                      <a:schemeClr val="tx1"/>
                    </a:solidFill>
                    <a:latin typeface="Abadi Extra Light" panose="020B0204020104020204" pitchFamily="34" charset="0"/>
                  </a:rPr>
                  <a:t>)</a:t>
                </a:r>
              </a:p>
            </p:txBody>
          </p:sp>
        </mc:Choice>
        <mc:Fallback xmlns="">
          <p:sp>
            <p:nvSpPr>
              <p:cNvPr id="32" name="Speech Bubble: Rectangle 31">
                <a:extLst>
                  <a:ext uri="{FF2B5EF4-FFF2-40B4-BE49-F238E27FC236}">
                    <a16:creationId xmlns:a16="http://schemas.microsoft.com/office/drawing/2014/main" id="{95FB4B3E-C52E-8676-86AF-851CDCFDD978}"/>
                  </a:ext>
                </a:extLst>
              </p:cNvPr>
              <p:cNvSpPr>
                <a:spLocks noRot="1" noChangeAspect="1" noMove="1" noResize="1" noEditPoints="1" noAdjustHandles="1" noChangeArrowheads="1" noChangeShapeType="1" noTextEdit="1"/>
              </p:cNvSpPr>
              <p:nvPr/>
            </p:nvSpPr>
            <p:spPr>
              <a:xfrm>
                <a:off x="3921208" y="3696367"/>
                <a:ext cx="2844337" cy="548435"/>
              </a:xfrm>
              <a:prstGeom prst="wedgeRectCallout">
                <a:avLst>
                  <a:gd name="adj1" fmla="val 10764"/>
                  <a:gd name="adj2" fmla="val -109978"/>
                </a:avLst>
              </a:prstGeom>
              <a:blipFill>
                <a:blip r:embed="rId11"/>
                <a:stretch>
                  <a:fillRect l="-851" b="-9524"/>
                </a:stretch>
              </a:blipFill>
              <a:ln w="19050">
                <a:solidFill>
                  <a:schemeClr val="accent2"/>
                </a:solidFill>
              </a:ln>
            </p:spPr>
            <p:txBody>
              <a:bodyPr/>
              <a:lstStyle/>
              <a:p>
                <a:r>
                  <a:rPr lang="en-IN">
                    <a:noFill/>
                  </a:rPr>
                  <a:t> </a:t>
                </a:r>
              </a:p>
            </p:txBody>
          </p:sp>
        </mc:Fallback>
      </mc:AlternateContent>
      <p:sp>
        <p:nvSpPr>
          <p:cNvPr id="33" name="Speech Bubble: Rectangle 32">
            <a:extLst>
              <a:ext uri="{FF2B5EF4-FFF2-40B4-BE49-F238E27FC236}">
                <a16:creationId xmlns:a16="http://schemas.microsoft.com/office/drawing/2014/main" id="{6690A62E-B800-93AD-9801-3DE546EB0F65}"/>
              </a:ext>
            </a:extLst>
          </p:cNvPr>
          <p:cNvSpPr/>
          <p:nvPr/>
        </p:nvSpPr>
        <p:spPr>
          <a:xfrm>
            <a:off x="8503362" y="5600778"/>
            <a:ext cx="3641791" cy="981483"/>
          </a:xfrm>
          <a:prstGeom prst="wedgeRectCallout">
            <a:avLst>
              <a:gd name="adj1" fmla="val -152896"/>
              <a:gd name="adj2" fmla="val -49770"/>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latin typeface="Abadi Extra Light" panose="020B0204020104020204" pitchFamily="34" charset="0"/>
              </a:rPr>
              <a:t>All of these are very popular ways to control overfitting in deep learning models. More on these later when we talk about deep learning</a:t>
            </a:r>
          </a:p>
        </p:txBody>
      </p:sp>
      <p:sp>
        <p:nvSpPr>
          <p:cNvPr id="34" name="Speech Bubble: Rectangle 33">
            <a:extLst>
              <a:ext uri="{FF2B5EF4-FFF2-40B4-BE49-F238E27FC236}">
                <a16:creationId xmlns:a16="http://schemas.microsoft.com/office/drawing/2014/main" id="{82C865D9-4E5A-F23A-11E5-665B54FEDBD6}"/>
              </a:ext>
            </a:extLst>
          </p:cNvPr>
          <p:cNvSpPr/>
          <p:nvPr/>
        </p:nvSpPr>
        <p:spPr>
          <a:xfrm>
            <a:off x="8969188" y="-1"/>
            <a:ext cx="3184590" cy="1454315"/>
          </a:xfrm>
          <a:prstGeom prst="wedgeRectCallout">
            <a:avLst>
              <a:gd name="adj1" fmla="val 21495"/>
              <a:gd name="adj2" fmla="val 101473"/>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latin typeface="Abadi Extra Light" panose="020B0204020104020204" pitchFamily="34" charset="0"/>
              </a:rPr>
              <a:t>Note that optimizing loss functions with such </a:t>
            </a:r>
            <a:r>
              <a:rPr lang="en-IN" sz="1600" dirty="0" err="1">
                <a:solidFill>
                  <a:schemeClr val="tx1"/>
                </a:solidFill>
                <a:latin typeface="Abadi Extra Light" panose="020B0204020104020204" pitchFamily="34" charset="0"/>
              </a:rPr>
              <a:t>regularizers</a:t>
            </a:r>
            <a:r>
              <a:rPr lang="en-IN" sz="1600" dirty="0">
                <a:solidFill>
                  <a:schemeClr val="tx1"/>
                </a:solidFill>
                <a:latin typeface="Abadi Extra Light" panose="020B0204020104020204" pitchFamily="34" charset="0"/>
              </a:rPr>
              <a:t> is usually harder than ridge reg. but several advanced techniques exist (we will see some of those later)</a:t>
            </a:r>
          </a:p>
        </p:txBody>
      </p:sp>
      <p:sp>
        <p:nvSpPr>
          <p:cNvPr id="35" name="TextBox 34">
            <a:extLst>
              <a:ext uri="{FF2B5EF4-FFF2-40B4-BE49-F238E27FC236}">
                <a16:creationId xmlns:a16="http://schemas.microsoft.com/office/drawing/2014/main" id="{7351868D-326C-7B36-4117-BB130A9F38BA}"/>
              </a:ext>
            </a:extLst>
          </p:cNvPr>
          <p:cNvSpPr txBox="1"/>
          <p:nvPr/>
        </p:nvSpPr>
        <p:spPr>
          <a:xfrm>
            <a:off x="8128000" y="6629400"/>
            <a:ext cx="3778054"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Logistic Regression</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924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down)">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down)">
                                      <p:cBhvr>
                                        <p:cTn id="32" dur="500"/>
                                        <p:tgtEl>
                                          <p:spTgt spid="25"/>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down)">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down)">
                                      <p:cBhvr>
                                        <p:cTn id="40" dur="500"/>
                                        <p:tgtEl>
                                          <p:spTgt spid="27"/>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down)">
                                      <p:cBhvr>
                                        <p:cTn id="48" dur="500"/>
                                        <p:tgtEl>
                                          <p:spTgt spid="2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down)">
                                      <p:cBhvr>
                                        <p:cTn id="53" dur="500"/>
                                        <p:tgtEl>
                                          <p:spTgt spid="3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down)">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22">
                                            <p:txEl>
                                              <p:pRg st="8" end="8"/>
                                            </p:txEl>
                                          </p:spTgt>
                                        </p:tgtEl>
                                        <p:attrNameLst>
                                          <p:attrName>style.visibility</p:attrName>
                                        </p:attrNameLst>
                                      </p:cBhvr>
                                      <p:to>
                                        <p:strVal val="visible"/>
                                      </p:to>
                                    </p:set>
                                    <p:animEffect transition="in" filter="wipe(down)">
                                      <p:cBhvr>
                                        <p:cTn id="63" dur="500"/>
                                        <p:tgtEl>
                                          <p:spTgt spid="22">
                                            <p:txEl>
                                              <p:pRg st="8" end="8"/>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22">
                                            <p:txEl>
                                              <p:pRg st="9" end="9"/>
                                            </p:txEl>
                                          </p:spTgt>
                                        </p:tgtEl>
                                        <p:attrNameLst>
                                          <p:attrName>style.visibility</p:attrName>
                                        </p:attrNameLst>
                                      </p:cBhvr>
                                      <p:to>
                                        <p:strVal val="visible"/>
                                      </p:to>
                                    </p:set>
                                    <p:animEffect transition="in" filter="wipe(down)">
                                      <p:cBhvr>
                                        <p:cTn id="68" dur="500"/>
                                        <p:tgtEl>
                                          <p:spTgt spid="22">
                                            <p:txEl>
                                              <p:pRg st="9" end="9"/>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22">
                                            <p:txEl>
                                              <p:pRg st="10" end="10"/>
                                            </p:txEl>
                                          </p:spTgt>
                                        </p:tgtEl>
                                        <p:attrNameLst>
                                          <p:attrName>style.visibility</p:attrName>
                                        </p:attrNameLst>
                                      </p:cBhvr>
                                      <p:to>
                                        <p:strVal val="visible"/>
                                      </p:to>
                                    </p:set>
                                    <p:animEffect transition="in" filter="wipe(down)">
                                      <p:cBhvr>
                                        <p:cTn id="73" dur="500"/>
                                        <p:tgtEl>
                                          <p:spTgt spid="22">
                                            <p:txEl>
                                              <p:pRg st="10" end="10"/>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22">
                                            <p:txEl>
                                              <p:pRg st="11" end="11"/>
                                            </p:txEl>
                                          </p:spTgt>
                                        </p:tgtEl>
                                        <p:attrNameLst>
                                          <p:attrName>style.visibility</p:attrName>
                                        </p:attrNameLst>
                                      </p:cBhvr>
                                      <p:to>
                                        <p:strVal val="visible"/>
                                      </p:to>
                                    </p:set>
                                    <p:animEffect transition="in" filter="wipe(down)">
                                      <p:cBhvr>
                                        <p:cTn id="78" dur="500"/>
                                        <p:tgtEl>
                                          <p:spTgt spid="22">
                                            <p:txEl>
                                              <p:pRg st="11" end="11"/>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wipe(down)">
                                      <p:cBhvr>
                                        <p:cTn id="8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8" grpId="0" animBg="1"/>
      <p:bldP spid="29" grpId="0" animBg="1"/>
      <p:bldP spid="30" grpId="0" animBg="1"/>
      <p:bldP spid="31" grpId="0" animBg="1"/>
      <p:bldP spid="32" grpId="0" animBg="1"/>
      <p:bldP spid="33" grpId="0" animBg="1"/>
      <p:bldP spid="3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6A16E-9FA8-828F-4F78-2A5AD6BE8054}"/>
              </a:ext>
            </a:extLst>
          </p:cNvPr>
          <p:cNvSpPr>
            <a:spLocks noGrp="1"/>
          </p:cNvSpPr>
          <p:nvPr>
            <p:ph type="title"/>
          </p:nvPr>
        </p:nvSpPr>
        <p:spPr/>
        <p:txBody>
          <a:bodyPr/>
          <a:lstStyle/>
          <a:p>
            <a:r>
              <a:rPr lang="en-IN" dirty="0"/>
              <a:t>Logistic Regression</a:t>
            </a:r>
          </a:p>
        </p:txBody>
      </p:sp>
      <p:sp>
        <p:nvSpPr>
          <p:cNvPr id="3" name="Content Placeholder 2">
            <a:extLst>
              <a:ext uri="{FF2B5EF4-FFF2-40B4-BE49-F238E27FC236}">
                <a16:creationId xmlns:a16="http://schemas.microsoft.com/office/drawing/2014/main" id="{EAA58FF5-DD14-4D18-FA59-55A79B195135}"/>
              </a:ext>
            </a:extLst>
          </p:cNvPr>
          <p:cNvSpPr>
            <a:spLocks noGrp="1"/>
          </p:cNvSpPr>
          <p:nvPr>
            <p:ph idx="1"/>
          </p:nvPr>
        </p:nvSpPr>
        <p:spPr/>
        <p:txBody>
          <a:bodyPr/>
          <a:lstStyle/>
          <a:p>
            <a:pPr algn="just"/>
            <a:r>
              <a:rPr lang="en-US" dirty="0"/>
              <a:t>Logistic Regression is a </a:t>
            </a:r>
            <a:r>
              <a:rPr lang="en-US" dirty="0">
                <a:solidFill>
                  <a:srgbClr val="3333FF"/>
                </a:solidFill>
              </a:rPr>
              <a:t>supervised machine learning algorithm </a:t>
            </a:r>
            <a:r>
              <a:rPr lang="en-US" dirty="0"/>
              <a:t>used for </a:t>
            </a:r>
            <a:r>
              <a:rPr lang="en-US" dirty="0">
                <a:solidFill>
                  <a:srgbClr val="3333FF"/>
                </a:solidFill>
              </a:rPr>
              <a:t>classification problems</a:t>
            </a:r>
            <a:r>
              <a:rPr lang="en-US" dirty="0"/>
              <a:t>. </a:t>
            </a:r>
          </a:p>
          <a:p>
            <a:pPr algn="just"/>
            <a:r>
              <a:rPr lang="en-US" dirty="0"/>
              <a:t>Unlike linear regression, which predicts continuous values, it predicts the probability that an input belongs to a specific class.</a:t>
            </a:r>
            <a:endParaRPr lang="en-IN" dirty="0"/>
          </a:p>
        </p:txBody>
      </p:sp>
      <p:sp>
        <p:nvSpPr>
          <p:cNvPr id="4" name="Date Placeholder 3">
            <a:extLst>
              <a:ext uri="{FF2B5EF4-FFF2-40B4-BE49-F238E27FC236}">
                <a16:creationId xmlns:a16="http://schemas.microsoft.com/office/drawing/2014/main" id="{9DFF1190-4880-3E0F-464E-E3379C9056AE}"/>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2F0CA8C4-FE72-5387-B0EA-C2C8F19F75EB}"/>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69DAD7AA-D3D3-0713-CFED-C84F94E66B31}"/>
              </a:ext>
            </a:extLst>
          </p:cNvPr>
          <p:cNvSpPr>
            <a:spLocks noGrp="1"/>
          </p:cNvSpPr>
          <p:nvPr>
            <p:ph type="sldNum" sz="quarter" idx="12"/>
          </p:nvPr>
        </p:nvSpPr>
        <p:spPr/>
        <p:txBody>
          <a:bodyPr/>
          <a:lstStyle/>
          <a:p>
            <a:fld id="{C21BC55B-0FAD-4C3D-BAA3-9C331FD1A725}" type="slidenum">
              <a:rPr lang="en-US" smtClean="0"/>
              <a:pPr/>
              <a:t>58</a:t>
            </a:fld>
            <a:endParaRPr lang="en-US" dirty="0"/>
          </a:p>
        </p:txBody>
      </p:sp>
      <p:sp>
        <p:nvSpPr>
          <p:cNvPr id="7" name="TextBox 6">
            <a:extLst>
              <a:ext uri="{FF2B5EF4-FFF2-40B4-BE49-F238E27FC236}">
                <a16:creationId xmlns:a16="http://schemas.microsoft.com/office/drawing/2014/main" id="{AEBFB8CD-A8E9-AB4B-1455-92EA8B742783}"/>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Types of LR</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77946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F909-190C-0E78-6BD5-87ACC8B7EF2B}"/>
              </a:ext>
            </a:extLst>
          </p:cNvPr>
          <p:cNvSpPr>
            <a:spLocks noGrp="1"/>
          </p:cNvSpPr>
          <p:nvPr>
            <p:ph type="title"/>
          </p:nvPr>
        </p:nvSpPr>
        <p:spPr/>
        <p:txBody>
          <a:bodyPr/>
          <a:lstStyle/>
          <a:p>
            <a:r>
              <a:rPr lang="en-IN" dirty="0"/>
              <a:t>Logistic Regression</a:t>
            </a:r>
          </a:p>
        </p:txBody>
      </p:sp>
      <p:sp>
        <p:nvSpPr>
          <p:cNvPr id="3" name="Content Placeholder 2">
            <a:extLst>
              <a:ext uri="{FF2B5EF4-FFF2-40B4-BE49-F238E27FC236}">
                <a16:creationId xmlns:a16="http://schemas.microsoft.com/office/drawing/2014/main" id="{2310C3E8-D814-CB1E-1663-0B038D432C0A}"/>
              </a:ext>
            </a:extLst>
          </p:cNvPr>
          <p:cNvSpPr>
            <a:spLocks noGrp="1"/>
          </p:cNvSpPr>
          <p:nvPr>
            <p:ph idx="1"/>
          </p:nvPr>
        </p:nvSpPr>
        <p:spPr/>
        <p:txBody>
          <a:bodyPr/>
          <a:lstStyle/>
          <a:p>
            <a:pPr algn="just" fontAlgn="base">
              <a:buFont typeface="+mj-lt"/>
              <a:buAutoNum type="arabicPeriod"/>
            </a:pPr>
            <a:r>
              <a:rPr lang="en-US" b="1" i="0" dirty="0">
                <a:solidFill>
                  <a:srgbClr val="273239"/>
                </a:solidFill>
                <a:effectLst/>
                <a:highlight>
                  <a:srgbClr val="FFFFFF"/>
                </a:highlight>
              </a:rPr>
              <a:t>Binomial Logistic Regression</a:t>
            </a:r>
            <a:r>
              <a:rPr lang="en-US" b="0" i="0" dirty="0">
                <a:solidFill>
                  <a:srgbClr val="273239"/>
                </a:solidFill>
                <a:effectLst/>
                <a:highlight>
                  <a:srgbClr val="FFFFFF"/>
                </a:highlight>
              </a:rPr>
              <a:t>: This type is used when the dependent variable has only two possible categories. Examples include Yes/No, Pass/Fail or 0/1. It is the most common form of logistic regression and is used for binary classification problems.</a:t>
            </a:r>
          </a:p>
          <a:p>
            <a:pPr marL="336550" indent="0" algn="just" fontAlgn="base">
              <a:buNone/>
            </a:pPr>
            <a:endParaRPr lang="en-US" b="0" i="0" dirty="0">
              <a:solidFill>
                <a:srgbClr val="273239"/>
              </a:solidFill>
              <a:effectLst/>
              <a:highlight>
                <a:srgbClr val="FFFFFF"/>
              </a:highlight>
            </a:endParaRPr>
          </a:p>
          <a:p>
            <a:pPr algn="just" fontAlgn="base">
              <a:buFont typeface="+mj-lt"/>
              <a:buAutoNum type="arabicPeriod" startAt="2"/>
            </a:pPr>
            <a:r>
              <a:rPr lang="en-US" b="1" i="0" dirty="0">
                <a:solidFill>
                  <a:srgbClr val="273239"/>
                </a:solidFill>
                <a:effectLst/>
                <a:highlight>
                  <a:srgbClr val="FFFFFF"/>
                </a:highlight>
              </a:rPr>
              <a:t>Multinomial Logistic Regression</a:t>
            </a:r>
            <a:r>
              <a:rPr lang="en-US" b="0" i="0" dirty="0">
                <a:solidFill>
                  <a:srgbClr val="273239"/>
                </a:solidFill>
                <a:effectLst/>
                <a:highlight>
                  <a:srgbClr val="FFFFFF"/>
                </a:highlight>
              </a:rPr>
              <a:t>: This is used when the dependent variable has three or more possible categories that are not ordered. For example, classifying animals into categories like "cat," "dog" or "sheep." It extends the binary logistic regression to handle multiple classes.</a:t>
            </a:r>
          </a:p>
          <a:p>
            <a:pPr marL="336550" indent="0" algn="just" fontAlgn="base">
              <a:buNone/>
            </a:pPr>
            <a:endParaRPr lang="en-US" b="0" i="0" dirty="0">
              <a:solidFill>
                <a:srgbClr val="273239"/>
              </a:solidFill>
              <a:effectLst/>
              <a:highlight>
                <a:srgbClr val="FFFFFF"/>
              </a:highlight>
            </a:endParaRPr>
          </a:p>
          <a:p>
            <a:pPr algn="just" fontAlgn="base">
              <a:buFont typeface="+mj-lt"/>
              <a:buAutoNum type="arabicPeriod" startAt="3"/>
            </a:pPr>
            <a:r>
              <a:rPr lang="en-US" b="1" i="0" dirty="0">
                <a:solidFill>
                  <a:srgbClr val="273239"/>
                </a:solidFill>
                <a:effectLst/>
                <a:highlight>
                  <a:srgbClr val="FFFFFF"/>
                </a:highlight>
              </a:rPr>
              <a:t>Ordinal Logistic Regression</a:t>
            </a:r>
            <a:r>
              <a:rPr lang="en-US" b="0" i="0" dirty="0">
                <a:solidFill>
                  <a:srgbClr val="273239"/>
                </a:solidFill>
                <a:effectLst/>
                <a:highlight>
                  <a:srgbClr val="FFFFFF"/>
                </a:highlight>
              </a:rPr>
              <a:t>: This type applies when the dependent variable has three or more categories with a natural order or ranking. Examples include ratings like "low," "medium" and "high." It takes the order of the categories into account when modeling.</a:t>
            </a:r>
          </a:p>
        </p:txBody>
      </p:sp>
      <p:sp>
        <p:nvSpPr>
          <p:cNvPr id="4" name="Date Placeholder 3">
            <a:extLst>
              <a:ext uri="{FF2B5EF4-FFF2-40B4-BE49-F238E27FC236}">
                <a16:creationId xmlns:a16="http://schemas.microsoft.com/office/drawing/2014/main" id="{BA823329-1724-01D9-F975-DB39704572BB}"/>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3738A90F-5638-2E65-0032-96BA9D7E47FA}"/>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A6C0919C-1692-B643-3BEB-5436F7A7E108}"/>
              </a:ext>
            </a:extLst>
          </p:cNvPr>
          <p:cNvSpPr>
            <a:spLocks noGrp="1"/>
          </p:cNvSpPr>
          <p:nvPr>
            <p:ph type="sldNum" sz="quarter" idx="12"/>
          </p:nvPr>
        </p:nvSpPr>
        <p:spPr/>
        <p:txBody>
          <a:bodyPr/>
          <a:lstStyle/>
          <a:p>
            <a:fld id="{C21BC55B-0FAD-4C3D-BAA3-9C331FD1A725}" type="slidenum">
              <a:rPr lang="en-US" smtClean="0"/>
              <a:pPr/>
              <a:t>59</a:t>
            </a:fld>
            <a:endParaRPr lang="en-US" dirty="0"/>
          </a:p>
        </p:txBody>
      </p:sp>
      <p:sp>
        <p:nvSpPr>
          <p:cNvPr id="7" name="TextBox 6">
            <a:extLst>
              <a:ext uri="{FF2B5EF4-FFF2-40B4-BE49-F238E27FC236}">
                <a16:creationId xmlns:a16="http://schemas.microsoft.com/office/drawing/2014/main" id="{B464882F-D77A-DB22-36E8-1866ED720699}"/>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Assumptions of LR</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2538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36EDF-B2E8-083A-F667-4B4DC87DDA84}"/>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A29DE6BE-31AC-68FB-26D9-DEE1682A00C8}"/>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B2C6C153-59DB-68E7-5E0F-76C1A45CE1F1}"/>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255CD6B1-58CD-7EC1-0921-E89A527ACC93}"/>
              </a:ext>
            </a:extLst>
          </p:cNvPr>
          <p:cNvSpPr>
            <a:spLocks noGrp="1"/>
          </p:cNvSpPr>
          <p:nvPr>
            <p:ph type="sldNum" sz="quarter" idx="12"/>
          </p:nvPr>
        </p:nvSpPr>
        <p:spPr/>
        <p:txBody>
          <a:bodyPr/>
          <a:lstStyle/>
          <a:p>
            <a:fld id="{C21BC55B-0FAD-4C3D-BAA3-9C331FD1A725}" type="slidenum">
              <a:rPr lang="en-US" smtClean="0"/>
              <a:pPr/>
              <a:t>6</a:t>
            </a:fld>
            <a:endParaRPr lang="en-US" dirty="0"/>
          </a:p>
        </p:txBody>
      </p:sp>
      <p:sp>
        <p:nvSpPr>
          <p:cNvPr id="7" name="Content Placeholder 1">
            <a:extLst>
              <a:ext uri="{FF2B5EF4-FFF2-40B4-BE49-F238E27FC236}">
                <a16:creationId xmlns:a16="http://schemas.microsoft.com/office/drawing/2014/main" id="{E189925C-2D0E-A283-955D-BB8416760D72}"/>
              </a:ext>
            </a:extLst>
          </p:cNvPr>
          <p:cNvSpPr txBox="1">
            <a:spLocks/>
          </p:cNvSpPr>
          <p:nvPr/>
        </p:nvSpPr>
        <p:spPr>
          <a:xfrm>
            <a:off x="1828800" y="884238"/>
            <a:ext cx="8534400" cy="5745163"/>
          </a:xfrm>
          <a:prstGeom prst="rect">
            <a:avLst/>
          </a:prstGeom>
        </p:spPr>
        <p:txBody>
          <a:bodyPr vert="horz" lIns="91440" tIns="45720" rIns="91440" bIns="45720" rtlCol="0">
            <a:norm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2400" kern="1200">
                <a:solidFill>
                  <a:schemeClr val="tx1"/>
                </a:solidFill>
                <a:latin typeface="Times New Roman" panose="02020603050405020304"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200" kern="1200">
                <a:solidFill>
                  <a:schemeClr val="tx1"/>
                </a:solidFill>
                <a:latin typeface="Times New Roman" panose="02020603050405020304"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000" kern="1200">
                <a:solidFill>
                  <a:schemeClr val="tx1"/>
                </a:solidFill>
                <a:latin typeface="Times New Roman" panose="02020603050405020304" pitchFamily="18" charset="0"/>
                <a:ea typeface="+mn-ea"/>
                <a:cs typeface="Times New Roman" pitchFamily="18" charset="0"/>
              </a:defRPr>
            </a:lvl3pPr>
            <a:lvl4pPr marL="1600200" indent="-228600" algn="just" defTabSz="914400" rtl="0" eaLnBrk="1" latinLnBrk="0" hangingPunct="1">
              <a:spcBef>
                <a:spcPct val="20000"/>
              </a:spcBef>
              <a:buClr>
                <a:srgbClr val="000099"/>
              </a:buClr>
              <a:buFont typeface="Arial" pitchFamily="34" charset="0"/>
              <a:buChar char="–"/>
              <a:defRPr sz="1800" kern="1200">
                <a:solidFill>
                  <a:schemeClr val="tx1"/>
                </a:solidFill>
                <a:latin typeface="Times New Roman" panose="02020603050405020304"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1600" kern="1200">
                <a:solidFill>
                  <a:schemeClr val="tx1"/>
                </a:solidFill>
                <a:latin typeface="Times New Roman" panose="02020603050405020304"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Times New Roman" pitchFamily="18" charset="0"/>
              <a:buNone/>
            </a:pPr>
            <a:r>
              <a:rPr lang="en-IN" i="1"/>
              <a:t>	</a:t>
            </a:r>
            <a:br>
              <a:rPr lang="en-US"/>
            </a:br>
            <a:br>
              <a:rPr lang="en-US"/>
            </a:br>
            <a:endParaRPr lang="en-IN" dirty="0"/>
          </a:p>
        </p:txBody>
      </p:sp>
      <p:sp>
        <p:nvSpPr>
          <p:cNvPr id="8" name="Title 2">
            <a:extLst>
              <a:ext uri="{FF2B5EF4-FFF2-40B4-BE49-F238E27FC236}">
                <a16:creationId xmlns:a16="http://schemas.microsoft.com/office/drawing/2014/main" id="{D9019F64-1486-7DBE-AA44-E7BA6503292B}"/>
              </a:ext>
            </a:extLst>
          </p:cNvPr>
          <p:cNvSpPr txBox="1">
            <a:spLocks/>
          </p:cNvSpPr>
          <p:nvPr/>
        </p:nvSpPr>
        <p:spPr>
          <a:xfrm>
            <a:off x="0" y="304800"/>
            <a:ext cx="12192000" cy="685800"/>
          </a:xfrm>
          <a:prstGeom prst="rect">
            <a:avLst/>
          </a:prstGeom>
          <a:solidFill>
            <a:srgbClr val="FFFF00"/>
          </a:solidFill>
        </p:spPr>
        <p:txBody>
          <a:bodyPr vert="horz" lIns="91440" tIns="45720" rIns="91440" bIns="45720" rtlCol="0" anchor="ctr">
            <a:normAutofit/>
          </a:bodyPr>
          <a:lstStyle>
            <a:lvl1pPr marL="228600" indent="0" algn="l" defTabSz="914400" rtl="0" eaLnBrk="1" latinLnBrk="0" hangingPunct="1">
              <a:spcBef>
                <a:spcPct val="0"/>
              </a:spcBef>
              <a:buNone/>
              <a:defRPr sz="2800" kern="1200">
                <a:solidFill>
                  <a:schemeClr val="tx1"/>
                </a:solidFill>
                <a:latin typeface="Times New Roman" pitchFamily="18" charset="0"/>
                <a:ea typeface="+mj-ea"/>
                <a:cs typeface="Times New Roman" pitchFamily="18" charset="0"/>
              </a:defRPr>
            </a:lvl1pPr>
          </a:lstStyle>
          <a:p>
            <a:r>
              <a:rPr lang="en-US"/>
              <a:t>Distance between two Points</a:t>
            </a:r>
            <a:endParaRPr lang="en-IN"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BA8C715-92C4-93E4-023B-00774AA6C1C5}"/>
                  </a:ext>
                </a:extLst>
              </p:cNvPr>
              <p:cNvSpPr txBox="1"/>
              <p:nvPr/>
            </p:nvSpPr>
            <p:spPr>
              <a:xfrm>
                <a:off x="4116953" y="1656888"/>
                <a:ext cx="3143296" cy="3557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𝑃𝑄</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m:t>
                              </m:r>
                            </m:e>
                            <m:sup>
                              <m:r>
                                <a:rPr lang="en-US" i="1">
                                  <a:latin typeface="Cambria Math" panose="02040503050406030204" pitchFamily="18" charset="0"/>
                                </a:rPr>
                                <m:t>2</m:t>
                              </m:r>
                            </m:sup>
                          </m:sSup>
                        </m:e>
                      </m:rad>
                    </m:oMath>
                  </m:oMathPara>
                </a14:m>
                <a:endParaRPr lang="en-IN" dirty="0"/>
              </a:p>
            </p:txBody>
          </p:sp>
        </mc:Choice>
        <mc:Fallback xmlns="">
          <p:sp>
            <p:nvSpPr>
              <p:cNvPr id="9" name="TextBox 8">
                <a:extLst>
                  <a:ext uri="{FF2B5EF4-FFF2-40B4-BE49-F238E27FC236}">
                    <a16:creationId xmlns:a16="http://schemas.microsoft.com/office/drawing/2014/main" id="{BBA8C715-92C4-93E4-023B-00774AA6C1C5}"/>
                  </a:ext>
                </a:extLst>
              </p:cNvPr>
              <p:cNvSpPr txBox="1">
                <a:spLocks noRot="1" noChangeAspect="1" noMove="1" noResize="1" noEditPoints="1" noAdjustHandles="1" noChangeArrowheads="1" noChangeShapeType="1" noTextEdit="1"/>
              </p:cNvSpPr>
              <p:nvPr/>
            </p:nvSpPr>
            <p:spPr>
              <a:xfrm>
                <a:off x="4116953" y="1656888"/>
                <a:ext cx="3143296" cy="355738"/>
              </a:xfrm>
              <a:prstGeom prst="rect">
                <a:avLst/>
              </a:prstGeom>
              <a:blipFill>
                <a:blip r:embed="rId2"/>
                <a:stretch>
                  <a:fillRect l="-1357" r="-581" b="-2241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94D8748-98AE-3A51-C038-605933F82E2E}"/>
                  </a:ext>
                </a:extLst>
              </p:cNvPr>
              <p:cNvSpPr txBox="1"/>
              <p:nvPr/>
            </p:nvSpPr>
            <p:spPr>
              <a:xfrm>
                <a:off x="4103074" y="3551120"/>
                <a:ext cx="4350550" cy="3557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𝑃𝑄</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3</m:t>
                                  </m:r>
                                </m:sub>
                              </m:sSub>
                              <m:r>
                                <a:rPr lang="en-US" i="1">
                                  <a:latin typeface="Cambria Math" panose="02040503050406030204" pitchFamily="18" charset="0"/>
                                </a:rPr>
                                <m:t>)</m:t>
                              </m:r>
                            </m:e>
                            <m:sup>
                              <m:r>
                                <a:rPr lang="en-US" i="1">
                                  <a:latin typeface="Cambria Math" panose="02040503050406030204" pitchFamily="18" charset="0"/>
                                </a:rPr>
                                <m:t>2</m:t>
                              </m:r>
                            </m:sup>
                          </m:sSup>
                        </m:e>
                      </m:rad>
                    </m:oMath>
                  </m:oMathPara>
                </a14:m>
                <a:endParaRPr lang="en-IN" dirty="0"/>
              </a:p>
            </p:txBody>
          </p:sp>
        </mc:Choice>
        <mc:Fallback xmlns="">
          <p:sp>
            <p:nvSpPr>
              <p:cNvPr id="10" name="TextBox 9">
                <a:extLst>
                  <a:ext uri="{FF2B5EF4-FFF2-40B4-BE49-F238E27FC236}">
                    <a16:creationId xmlns:a16="http://schemas.microsoft.com/office/drawing/2014/main" id="{094D8748-98AE-3A51-C038-605933F82E2E}"/>
                  </a:ext>
                </a:extLst>
              </p:cNvPr>
              <p:cNvSpPr txBox="1">
                <a:spLocks noRot="1" noChangeAspect="1" noMove="1" noResize="1" noEditPoints="1" noAdjustHandles="1" noChangeArrowheads="1" noChangeShapeType="1" noTextEdit="1"/>
              </p:cNvSpPr>
              <p:nvPr/>
            </p:nvSpPr>
            <p:spPr>
              <a:xfrm>
                <a:off x="4103074" y="3551120"/>
                <a:ext cx="4350550" cy="355738"/>
              </a:xfrm>
              <a:prstGeom prst="rect">
                <a:avLst/>
              </a:prstGeom>
              <a:blipFill>
                <a:blip r:embed="rId3"/>
                <a:stretch>
                  <a:fillRect l="-840" r="-280" b="-2241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373217F-1D96-E3DC-121B-34A6ABC43EC3}"/>
                  </a:ext>
                </a:extLst>
              </p:cNvPr>
              <p:cNvSpPr txBox="1"/>
              <p:nvPr/>
            </p:nvSpPr>
            <p:spPr>
              <a:xfrm>
                <a:off x="4114095" y="5227188"/>
                <a:ext cx="6610849" cy="10776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𝑃𝑄</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𝑛</m:t>
                                  </m:r>
                                </m:sub>
                              </m:sSub>
                              <m:r>
                                <a:rPr lang="en-US" i="1">
                                  <a:latin typeface="Cambria Math" panose="02040503050406030204" pitchFamily="18" charset="0"/>
                                </a:rPr>
                                <m:t>)</m:t>
                              </m:r>
                            </m:e>
                            <m:sup>
                              <m:r>
                                <a:rPr lang="en-US" i="1">
                                  <a:latin typeface="Cambria Math" panose="02040503050406030204" pitchFamily="18" charset="0"/>
                                </a:rPr>
                                <m:t>2</m:t>
                              </m:r>
                            </m:sup>
                          </m:sSup>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rPr>
                                    <m:t>2</m:t>
                                  </m:r>
                                </m:sup>
                              </m:sSup>
                            </m:e>
                          </m:nary>
                        </m:e>
                      </m:rad>
                    </m:oMath>
                  </m:oMathPara>
                </a14:m>
                <a:endParaRPr lang="en-IN" dirty="0"/>
              </a:p>
            </p:txBody>
          </p:sp>
        </mc:Choice>
        <mc:Fallback xmlns="">
          <p:sp>
            <p:nvSpPr>
              <p:cNvPr id="11" name="TextBox 10">
                <a:extLst>
                  <a:ext uri="{FF2B5EF4-FFF2-40B4-BE49-F238E27FC236}">
                    <a16:creationId xmlns:a16="http://schemas.microsoft.com/office/drawing/2014/main" id="{D373217F-1D96-E3DC-121B-34A6ABC43EC3}"/>
                  </a:ext>
                </a:extLst>
              </p:cNvPr>
              <p:cNvSpPr txBox="1">
                <a:spLocks noRot="1" noChangeAspect="1" noMove="1" noResize="1" noEditPoints="1" noAdjustHandles="1" noChangeArrowheads="1" noChangeShapeType="1" noTextEdit="1"/>
              </p:cNvSpPr>
              <p:nvPr/>
            </p:nvSpPr>
            <p:spPr>
              <a:xfrm>
                <a:off x="4114095" y="5227188"/>
                <a:ext cx="6610849" cy="1077603"/>
              </a:xfrm>
              <a:prstGeom prst="rect">
                <a:avLst/>
              </a:prstGeom>
              <a:blipFill>
                <a:blip r:embed="rId4"/>
                <a:stretch>
                  <a:fillRect b="-565"/>
                </a:stretch>
              </a:blipFill>
            </p:spPr>
            <p:txBody>
              <a:bodyPr/>
              <a:lstStyle/>
              <a:p>
                <a:r>
                  <a:rPr lang="en-IN">
                    <a:noFill/>
                  </a:rPr>
                  <a:t> </a:t>
                </a:r>
              </a:p>
            </p:txBody>
          </p:sp>
        </mc:Fallback>
      </mc:AlternateContent>
      <p:pic>
        <p:nvPicPr>
          <p:cNvPr id="12" name="Picture 11">
            <a:extLst>
              <a:ext uri="{FF2B5EF4-FFF2-40B4-BE49-F238E27FC236}">
                <a16:creationId xmlns:a16="http://schemas.microsoft.com/office/drawing/2014/main" id="{584BD1B1-44DC-7BF6-CAB9-D025B234DEA6}"/>
              </a:ext>
            </a:extLst>
          </p:cNvPr>
          <p:cNvPicPr>
            <a:picLocks noChangeAspect="1"/>
          </p:cNvPicPr>
          <p:nvPr/>
        </p:nvPicPr>
        <p:blipFill>
          <a:blip r:embed="rId5"/>
          <a:stretch>
            <a:fillRect/>
          </a:stretch>
        </p:blipFill>
        <p:spPr>
          <a:xfrm>
            <a:off x="1828800" y="1066800"/>
            <a:ext cx="1638300" cy="1714500"/>
          </a:xfrm>
          <a:prstGeom prst="rect">
            <a:avLst/>
          </a:prstGeom>
        </p:spPr>
      </p:pic>
      <p:cxnSp>
        <p:nvCxnSpPr>
          <p:cNvPr id="13" name="Straight Connector 12">
            <a:extLst>
              <a:ext uri="{FF2B5EF4-FFF2-40B4-BE49-F238E27FC236}">
                <a16:creationId xmlns:a16="http://schemas.microsoft.com/office/drawing/2014/main" id="{1BE8A86A-5EDE-805F-D184-B7E036F098D9}"/>
              </a:ext>
            </a:extLst>
          </p:cNvPr>
          <p:cNvCxnSpPr>
            <a:cxnSpLocks/>
          </p:cNvCxnSpPr>
          <p:nvPr/>
        </p:nvCxnSpPr>
        <p:spPr>
          <a:xfrm flipV="1">
            <a:off x="2414016" y="1237818"/>
            <a:ext cx="129108" cy="49039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DA0E0CB1-EB23-4D50-F215-ECD9392A2000}"/>
              </a:ext>
            </a:extLst>
          </p:cNvPr>
          <p:cNvSpPr/>
          <p:nvPr/>
        </p:nvSpPr>
        <p:spPr>
          <a:xfrm>
            <a:off x="2533934" y="1187356"/>
            <a:ext cx="56866" cy="64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1143E708-D711-0206-8605-21A289EF4AFC}"/>
              </a:ext>
            </a:extLst>
          </p:cNvPr>
          <p:cNvSpPr txBox="1"/>
          <p:nvPr/>
        </p:nvSpPr>
        <p:spPr>
          <a:xfrm>
            <a:off x="2671762" y="1066801"/>
            <a:ext cx="113823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Q(b</a:t>
            </a:r>
            <a:r>
              <a:rPr lang="en-US" sz="1400" baseline="-25000" dirty="0">
                <a:latin typeface="Times New Roman" panose="02020603050405020304" pitchFamily="18" charset="0"/>
                <a:cs typeface="Times New Roman" panose="02020603050405020304" pitchFamily="18" charset="0"/>
              </a:rPr>
              <a:t>1</a:t>
            </a:r>
            <a:r>
              <a:rPr lang="en-US" sz="1400" dirty="0">
                <a:latin typeface="Times New Roman" panose="02020603050405020304" pitchFamily="18" charset="0"/>
                <a:cs typeface="Times New Roman" panose="02020603050405020304" pitchFamily="18" charset="0"/>
              </a:rPr>
              <a:t>, b</a:t>
            </a:r>
            <a:r>
              <a:rPr lang="en-US" sz="1400" baseline="-25000" dirty="0">
                <a:latin typeface="Times New Roman" panose="02020603050405020304" pitchFamily="18" charset="0"/>
                <a:cs typeface="Times New Roman" panose="02020603050405020304" pitchFamily="18" charset="0"/>
              </a:rPr>
              <a:t>2</a:t>
            </a:r>
            <a:r>
              <a:rPr lang="en-US" sz="1400" dirty="0">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0AF020A1-2FA3-CA8F-DD0A-A776F2BFBC2A}"/>
              </a:ext>
            </a:extLst>
          </p:cNvPr>
          <p:cNvPicPr>
            <a:picLocks noChangeAspect="1"/>
          </p:cNvPicPr>
          <p:nvPr/>
        </p:nvPicPr>
        <p:blipFill>
          <a:blip r:embed="rId6"/>
          <a:stretch>
            <a:fillRect/>
          </a:stretch>
        </p:blipFill>
        <p:spPr>
          <a:xfrm>
            <a:off x="1752600" y="2912690"/>
            <a:ext cx="1885950" cy="1714500"/>
          </a:xfrm>
          <a:prstGeom prst="rect">
            <a:avLst/>
          </a:prstGeom>
        </p:spPr>
      </p:pic>
      <p:cxnSp>
        <p:nvCxnSpPr>
          <p:cNvPr id="17" name="Straight Connector 16">
            <a:extLst>
              <a:ext uri="{FF2B5EF4-FFF2-40B4-BE49-F238E27FC236}">
                <a16:creationId xmlns:a16="http://schemas.microsoft.com/office/drawing/2014/main" id="{CA6B7E98-5AEE-8C29-CB68-03163AC8A3BD}"/>
              </a:ext>
            </a:extLst>
          </p:cNvPr>
          <p:cNvCxnSpPr>
            <a:cxnSpLocks/>
            <a:endCxn id="18" idx="3"/>
          </p:cNvCxnSpPr>
          <p:nvPr/>
        </p:nvCxnSpPr>
        <p:spPr>
          <a:xfrm flipV="1">
            <a:off x="2680648" y="3057230"/>
            <a:ext cx="131158" cy="4148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7163DA1-E0B4-1006-1A5E-CF7B7C683625}"/>
              </a:ext>
            </a:extLst>
          </p:cNvPr>
          <p:cNvSpPr/>
          <p:nvPr/>
        </p:nvSpPr>
        <p:spPr>
          <a:xfrm>
            <a:off x="2803478" y="3002508"/>
            <a:ext cx="56866" cy="64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DF7F576E-3A91-8977-6CDA-35FF14D0B07A}"/>
              </a:ext>
            </a:extLst>
          </p:cNvPr>
          <p:cNvSpPr txBox="1"/>
          <p:nvPr/>
        </p:nvSpPr>
        <p:spPr>
          <a:xfrm>
            <a:off x="2941306" y="2881953"/>
            <a:ext cx="113823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Q(b</a:t>
            </a:r>
            <a:r>
              <a:rPr lang="en-US" sz="1400" baseline="-25000" dirty="0">
                <a:latin typeface="Times New Roman" panose="02020603050405020304" pitchFamily="18" charset="0"/>
                <a:cs typeface="Times New Roman" panose="02020603050405020304" pitchFamily="18" charset="0"/>
              </a:rPr>
              <a:t>1</a:t>
            </a:r>
            <a:r>
              <a:rPr lang="en-US" sz="1400" dirty="0">
                <a:latin typeface="Times New Roman" panose="02020603050405020304" pitchFamily="18" charset="0"/>
                <a:cs typeface="Times New Roman" panose="02020603050405020304" pitchFamily="18" charset="0"/>
              </a:rPr>
              <a:t>, b</a:t>
            </a:r>
            <a:r>
              <a:rPr lang="en-US" sz="1400" baseline="-25000" dirty="0">
                <a:latin typeface="Times New Roman" panose="02020603050405020304" pitchFamily="18" charset="0"/>
                <a:cs typeface="Times New Roman" panose="02020603050405020304" pitchFamily="18" charset="0"/>
              </a:rPr>
              <a:t>2</a:t>
            </a:r>
            <a:r>
              <a:rPr lang="en-US" sz="1400" dirty="0">
                <a:latin typeface="Times New Roman" panose="02020603050405020304" pitchFamily="18" charset="0"/>
                <a:cs typeface="Times New Roman" panose="02020603050405020304" pitchFamily="18" charset="0"/>
              </a:rPr>
              <a:t>, b</a:t>
            </a:r>
            <a:r>
              <a:rPr lang="en-US" sz="1400" baseline="-25000" dirty="0">
                <a:latin typeface="Times New Roman" panose="02020603050405020304" pitchFamily="18" charset="0"/>
                <a:cs typeface="Times New Roman" panose="02020603050405020304" pitchFamily="18" charset="0"/>
              </a:rPr>
              <a:t>3</a:t>
            </a:r>
            <a:r>
              <a:rPr lang="en-US" sz="1400" dirty="0">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B4441960-8B67-71A0-ACB3-E1903D060F0B}"/>
              </a:ext>
            </a:extLst>
          </p:cNvPr>
          <p:cNvPicPr>
            <a:picLocks noChangeAspect="1"/>
          </p:cNvPicPr>
          <p:nvPr/>
        </p:nvPicPr>
        <p:blipFill>
          <a:blip r:embed="rId7"/>
          <a:stretch>
            <a:fillRect/>
          </a:stretch>
        </p:blipFill>
        <p:spPr>
          <a:xfrm>
            <a:off x="1828801" y="4876801"/>
            <a:ext cx="2143125" cy="1704975"/>
          </a:xfrm>
          <a:prstGeom prst="rect">
            <a:avLst/>
          </a:prstGeom>
        </p:spPr>
      </p:pic>
      <p:cxnSp>
        <p:nvCxnSpPr>
          <p:cNvPr id="21" name="Straight Connector 20">
            <a:extLst>
              <a:ext uri="{FF2B5EF4-FFF2-40B4-BE49-F238E27FC236}">
                <a16:creationId xmlns:a16="http://schemas.microsoft.com/office/drawing/2014/main" id="{690DBCB3-3AD1-326F-D3B1-950EAF42BE6A}"/>
              </a:ext>
            </a:extLst>
          </p:cNvPr>
          <p:cNvCxnSpPr/>
          <p:nvPr/>
        </p:nvCxnSpPr>
        <p:spPr>
          <a:xfrm flipV="1">
            <a:off x="2658114" y="4838730"/>
            <a:ext cx="234074" cy="2838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BF79899-D483-34E4-D6A1-35E0D7C2B677}"/>
              </a:ext>
            </a:extLst>
          </p:cNvPr>
          <p:cNvSpPr/>
          <p:nvPr/>
        </p:nvSpPr>
        <p:spPr>
          <a:xfrm>
            <a:off x="2901286" y="4788268"/>
            <a:ext cx="56866" cy="64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6E8CEE55-66F9-2D33-FB54-0DDE445329C7}"/>
              </a:ext>
            </a:extLst>
          </p:cNvPr>
          <p:cNvSpPr txBox="1"/>
          <p:nvPr/>
        </p:nvSpPr>
        <p:spPr>
          <a:xfrm>
            <a:off x="3039114" y="4667713"/>
            <a:ext cx="176212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Q(b</a:t>
            </a:r>
            <a:r>
              <a:rPr lang="en-US" sz="1400" baseline="-25000" dirty="0">
                <a:latin typeface="Times New Roman" panose="02020603050405020304" pitchFamily="18" charset="0"/>
                <a:cs typeface="Times New Roman" panose="02020603050405020304" pitchFamily="18" charset="0"/>
              </a:rPr>
              <a:t>1</a:t>
            </a:r>
            <a:r>
              <a:rPr lang="en-US" sz="1400" dirty="0">
                <a:latin typeface="Times New Roman" panose="02020603050405020304" pitchFamily="18" charset="0"/>
                <a:cs typeface="Times New Roman" panose="02020603050405020304" pitchFamily="18" charset="0"/>
              </a:rPr>
              <a:t>, b</a:t>
            </a:r>
            <a:r>
              <a:rPr lang="en-US" sz="1400" baseline="-25000" dirty="0">
                <a:latin typeface="Times New Roman" panose="02020603050405020304" pitchFamily="18" charset="0"/>
                <a:cs typeface="Times New Roman" panose="02020603050405020304" pitchFamily="18" charset="0"/>
              </a:rPr>
              <a:t>2</a:t>
            </a:r>
            <a:r>
              <a:rPr lang="en-US" sz="1400" dirty="0">
                <a:latin typeface="Times New Roman" panose="02020603050405020304" pitchFamily="18" charset="0"/>
                <a:cs typeface="Times New Roman" panose="02020603050405020304" pitchFamily="18" charset="0"/>
              </a:rPr>
              <a:t>, b</a:t>
            </a:r>
            <a:r>
              <a:rPr lang="en-US" sz="1400" baseline="-25000" dirty="0">
                <a:latin typeface="Times New Roman" panose="02020603050405020304" pitchFamily="18" charset="0"/>
                <a:cs typeface="Times New Roman" panose="02020603050405020304" pitchFamily="18" charset="0"/>
              </a:rPr>
              <a:t>3</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a:t>
            </a:r>
            <a:r>
              <a:rPr lang="en-US" sz="1400" baseline="-25000" dirty="0" err="1">
                <a:latin typeface="Times New Roman" panose="02020603050405020304" pitchFamily="18" charset="0"/>
                <a:cs typeface="Times New Roman" panose="02020603050405020304" pitchFamily="18" charset="0"/>
              </a:rPr>
              <a:t>n</a:t>
            </a:r>
            <a:r>
              <a:rPr lang="en-US" sz="1400" dirty="0">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6D939B3A-B668-F720-352E-732DEF274BF7}"/>
              </a:ext>
            </a:extLst>
          </p:cNvPr>
          <p:cNvSpPr/>
          <p:nvPr/>
        </p:nvSpPr>
        <p:spPr>
          <a:xfrm>
            <a:off x="1905000" y="6207250"/>
            <a:ext cx="228600" cy="132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t>
            </a:r>
            <a:endParaRPr lang="en-IN" sz="1200" dirty="0">
              <a:solidFill>
                <a:schemeClr val="tx1"/>
              </a:solidFill>
            </a:endParaRPr>
          </a:p>
        </p:txBody>
      </p:sp>
      <p:sp>
        <p:nvSpPr>
          <p:cNvPr id="25" name="TextBox 5">
            <a:extLst>
              <a:ext uri="{FF2B5EF4-FFF2-40B4-BE49-F238E27FC236}">
                <a16:creationId xmlns:a16="http://schemas.microsoft.com/office/drawing/2014/main" id="{7196C878-E0FD-A580-D511-595844BA679C}"/>
              </a:ext>
            </a:extLst>
          </p:cNvPr>
          <p:cNvSpPr txBox="1"/>
          <p:nvPr/>
        </p:nvSpPr>
        <p:spPr>
          <a:xfrm>
            <a:off x="8173092" y="6567218"/>
            <a:ext cx="27432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err="1">
                <a:latin typeface="Times New Roman" panose="02020603050405020304" pitchFamily="18" charset="0"/>
                <a:cs typeface="Times New Roman" panose="02020603050405020304" pitchFamily="18" charset="0"/>
              </a:rPr>
              <a:t>Dist</a:t>
            </a:r>
            <a:r>
              <a:rPr lang="en-US" sz="1600" dirty="0">
                <a:latin typeface="Times New Roman" panose="02020603050405020304" pitchFamily="18" charset="0"/>
                <a:cs typeface="Times New Roman" panose="02020603050405020304" pitchFamily="18" charset="0"/>
              </a:rPr>
              <a:t> of a Point from Origin</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81104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6700C-C359-01E9-5A55-B3C037CF7A27}"/>
              </a:ext>
            </a:extLst>
          </p:cNvPr>
          <p:cNvSpPr>
            <a:spLocks noGrp="1"/>
          </p:cNvSpPr>
          <p:nvPr>
            <p:ph type="title"/>
          </p:nvPr>
        </p:nvSpPr>
        <p:spPr/>
        <p:txBody>
          <a:bodyPr/>
          <a:lstStyle/>
          <a:p>
            <a:r>
              <a:rPr lang="en-IN" dirty="0"/>
              <a:t>Logistic Regression</a:t>
            </a:r>
          </a:p>
        </p:txBody>
      </p:sp>
      <p:sp>
        <p:nvSpPr>
          <p:cNvPr id="3" name="Content Placeholder 2">
            <a:extLst>
              <a:ext uri="{FF2B5EF4-FFF2-40B4-BE49-F238E27FC236}">
                <a16:creationId xmlns:a16="http://schemas.microsoft.com/office/drawing/2014/main" id="{9C8E0010-AAC9-74F9-C01B-A5156040E233}"/>
              </a:ext>
            </a:extLst>
          </p:cNvPr>
          <p:cNvSpPr>
            <a:spLocks noGrp="1"/>
          </p:cNvSpPr>
          <p:nvPr>
            <p:ph idx="1"/>
          </p:nvPr>
        </p:nvSpPr>
        <p:spPr/>
        <p:txBody>
          <a:bodyPr/>
          <a:lstStyle/>
          <a:p>
            <a:pPr marL="336550" indent="0" algn="just" fontAlgn="base">
              <a:buNone/>
            </a:pPr>
            <a:r>
              <a:rPr lang="en-US" b="1" i="0" dirty="0">
                <a:solidFill>
                  <a:srgbClr val="273239"/>
                </a:solidFill>
                <a:effectLst/>
                <a:highlight>
                  <a:srgbClr val="FFFFFF"/>
                </a:highlight>
              </a:rPr>
              <a:t>Assumptions:</a:t>
            </a:r>
          </a:p>
          <a:p>
            <a:pPr lvl="1" algn="just" fontAlgn="base">
              <a:buFont typeface="+mj-lt"/>
              <a:buAutoNum type="arabicPeriod"/>
            </a:pPr>
            <a:r>
              <a:rPr lang="en-US" b="1" i="0" dirty="0">
                <a:solidFill>
                  <a:srgbClr val="273239"/>
                </a:solidFill>
                <a:effectLst/>
                <a:highlight>
                  <a:srgbClr val="FFFFFF"/>
                </a:highlight>
              </a:rPr>
              <a:t>Independent observations</a:t>
            </a:r>
            <a:r>
              <a:rPr lang="en-US" b="0" i="0" dirty="0">
                <a:solidFill>
                  <a:srgbClr val="273239"/>
                </a:solidFill>
                <a:effectLst/>
                <a:highlight>
                  <a:srgbClr val="FFFFFF"/>
                </a:highlight>
              </a:rPr>
              <a:t>: Each data point is assumed to be independent of the others means there should be no correlation or dependence between the input samples.</a:t>
            </a:r>
          </a:p>
          <a:p>
            <a:pPr lvl="1" algn="just" fontAlgn="base">
              <a:buFont typeface="+mj-lt"/>
              <a:buAutoNum type="arabicPeriod" startAt="2"/>
            </a:pPr>
            <a:r>
              <a:rPr lang="en-US" b="1" i="0" dirty="0">
                <a:solidFill>
                  <a:srgbClr val="273239"/>
                </a:solidFill>
                <a:effectLst/>
                <a:highlight>
                  <a:srgbClr val="FFFFFF"/>
                </a:highlight>
              </a:rPr>
              <a:t>Binary dependent variables</a:t>
            </a:r>
            <a:r>
              <a:rPr lang="en-US" b="0" i="0" dirty="0">
                <a:solidFill>
                  <a:srgbClr val="273239"/>
                </a:solidFill>
                <a:effectLst/>
                <a:highlight>
                  <a:srgbClr val="FFFFFF"/>
                </a:highlight>
              </a:rPr>
              <a:t>: It takes the assumption that the dependent variable must be binary, means it can take only two values. For more than two categories SOFTMAX functions are used.</a:t>
            </a:r>
          </a:p>
          <a:p>
            <a:pPr lvl="1" algn="just" fontAlgn="base">
              <a:buFont typeface="+mj-lt"/>
              <a:buAutoNum type="arabicPeriod" startAt="3"/>
            </a:pPr>
            <a:r>
              <a:rPr lang="en-US" b="1" i="0" dirty="0">
                <a:solidFill>
                  <a:srgbClr val="273239"/>
                </a:solidFill>
                <a:effectLst/>
                <a:highlight>
                  <a:srgbClr val="FFFFFF"/>
                </a:highlight>
              </a:rPr>
              <a:t>Linearity relationship between independent variables and log odds</a:t>
            </a:r>
            <a:r>
              <a:rPr lang="en-US" b="0" i="0" dirty="0">
                <a:solidFill>
                  <a:srgbClr val="273239"/>
                </a:solidFill>
                <a:effectLst/>
                <a:highlight>
                  <a:srgbClr val="FFFFFF"/>
                </a:highlight>
              </a:rPr>
              <a:t>: The model assumes a linear relationship between the independent variables and the log odds of the dependent variable which means the predictors affect the log odds in a linear way.</a:t>
            </a:r>
          </a:p>
          <a:p>
            <a:pPr lvl="1" algn="just" fontAlgn="base">
              <a:buFont typeface="+mj-lt"/>
              <a:buAutoNum type="arabicPeriod" startAt="4"/>
            </a:pPr>
            <a:r>
              <a:rPr lang="en-US" b="1" i="0" dirty="0">
                <a:solidFill>
                  <a:srgbClr val="273239"/>
                </a:solidFill>
                <a:effectLst/>
                <a:highlight>
                  <a:srgbClr val="FFFFFF"/>
                </a:highlight>
              </a:rPr>
              <a:t>No outliers</a:t>
            </a:r>
            <a:r>
              <a:rPr lang="en-US" b="0" i="0" dirty="0">
                <a:solidFill>
                  <a:srgbClr val="273239"/>
                </a:solidFill>
                <a:effectLst/>
                <a:highlight>
                  <a:srgbClr val="FFFFFF"/>
                </a:highlight>
              </a:rPr>
              <a:t>: The dataset should not contain extreme outliers as they can distort the estimation of the logistic regression coefficients.</a:t>
            </a:r>
          </a:p>
          <a:p>
            <a:pPr lvl="1" algn="just" fontAlgn="base">
              <a:buFont typeface="+mj-lt"/>
              <a:buAutoNum type="arabicPeriod" startAt="5"/>
            </a:pPr>
            <a:r>
              <a:rPr lang="en-US" b="1" i="0" dirty="0">
                <a:solidFill>
                  <a:srgbClr val="273239"/>
                </a:solidFill>
                <a:effectLst/>
                <a:highlight>
                  <a:srgbClr val="FFFFFF"/>
                </a:highlight>
              </a:rPr>
              <a:t>Large sample size</a:t>
            </a:r>
            <a:r>
              <a:rPr lang="en-US" b="0" i="0" dirty="0">
                <a:solidFill>
                  <a:srgbClr val="273239"/>
                </a:solidFill>
                <a:effectLst/>
                <a:highlight>
                  <a:srgbClr val="FFFFFF"/>
                </a:highlight>
              </a:rPr>
              <a:t>: It requires a sufficiently large sample size to produce reliable and stable results.</a:t>
            </a:r>
          </a:p>
          <a:p>
            <a:endParaRPr lang="en-IN" dirty="0"/>
          </a:p>
        </p:txBody>
      </p:sp>
      <p:sp>
        <p:nvSpPr>
          <p:cNvPr id="4" name="Date Placeholder 3">
            <a:extLst>
              <a:ext uri="{FF2B5EF4-FFF2-40B4-BE49-F238E27FC236}">
                <a16:creationId xmlns:a16="http://schemas.microsoft.com/office/drawing/2014/main" id="{73870386-D5CD-6B32-FB78-8F8A9EE48C78}"/>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94C27241-0079-80B5-72EA-388CB424C1D7}"/>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4F057923-6193-2004-C68D-D16C685C7082}"/>
              </a:ext>
            </a:extLst>
          </p:cNvPr>
          <p:cNvSpPr>
            <a:spLocks noGrp="1"/>
          </p:cNvSpPr>
          <p:nvPr>
            <p:ph type="sldNum" sz="quarter" idx="12"/>
          </p:nvPr>
        </p:nvSpPr>
        <p:spPr/>
        <p:txBody>
          <a:bodyPr/>
          <a:lstStyle/>
          <a:p>
            <a:fld id="{C21BC55B-0FAD-4C3D-BAA3-9C331FD1A725}" type="slidenum">
              <a:rPr lang="en-US" smtClean="0"/>
              <a:pPr/>
              <a:t>60</a:t>
            </a:fld>
            <a:endParaRPr lang="en-US" dirty="0"/>
          </a:p>
        </p:txBody>
      </p:sp>
      <p:sp>
        <p:nvSpPr>
          <p:cNvPr id="7" name="TextBox 6">
            <a:extLst>
              <a:ext uri="{FF2B5EF4-FFF2-40B4-BE49-F238E27FC236}">
                <a16:creationId xmlns:a16="http://schemas.microsoft.com/office/drawing/2014/main" id="{1B0335B1-4A26-5D7E-EDE5-942B3AE2E46A}"/>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How it works</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5336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6700C-C359-01E9-5A55-B3C037CF7A27}"/>
              </a:ext>
            </a:extLst>
          </p:cNvPr>
          <p:cNvSpPr>
            <a:spLocks noGrp="1"/>
          </p:cNvSpPr>
          <p:nvPr>
            <p:ph type="title"/>
          </p:nvPr>
        </p:nvSpPr>
        <p:spPr/>
        <p:txBody>
          <a:bodyPr/>
          <a:lstStyle/>
          <a:p>
            <a:r>
              <a:rPr lang="en-IN" dirty="0"/>
              <a:t>Logistic Regression</a:t>
            </a:r>
          </a:p>
        </p:txBody>
      </p:sp>
      <p:pic>
        <p:nvPicPr>
          <p:cNvPr id="16" name="Content Placeholder 15">
            <a:extLst>
              <a:ext uri="{FF2B5EF4-FFF2-40B4-BE49-F238E27FC236}">
                <a16:creationId xmlns:a16="http://schemas.microsoft.com/office/drawing/2014/main" id="{97735A06-BEAA-4D64-F6F3-ED7BA51AAB4E}"/>
              </a:ext>
            </a:extLst>
          </p:cNvPr>
          <p:cNvPicPr>
            <a:picLocks noGrp="1" noChangeAspect="1"/>
          </p:cNvPicPr>
          <p:nvPr>
            <p:ph idx="1"/>
          </p:nvPr>
        </p:nvPicPr>
        <p:blipFill>
          <a:blip r:embed="rId2"/>
          <a:stretch>
            <a:fillRect/>
          </a:stretch>
        </p:blipFill>
        <p:spPr>
          <a:xfrm>
            <a:off x="4877384" y="3423314"/>
            <a:ext cx="4525206" cy="3054218"/>
          </a:xfrm>
        </p:spPr>
      </p:pic>
      <p:sp>
        <p:nvSpPr>
          <p:cNvPr id="4" name="Date Placeholder 3">
            <a:extLst>
              <a:ext uri="{FF2B5EF4-FFF2-40B4-BE49-F238E27FC236}">
                <a16:creationId xmlns:a16="http://schemas.microsoft.com/office/drawing/2014/main" id="{73870386-D5CD-6B32-FB78-8F8A9EE48C78}"/>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94C27241-0079-80B5-72EA-388CB424C1D7}"/>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4F057923-6193-2004-C68D-D16C685C7082}"/>
              </a:ext>
            </a:extLst>
          </p:cNvPr>
          <p:cNvSpPr>
            <a:spLocks noGrp="1"/>
          </p:cNvSpPr>
          <p:nvPr>
            <p:ph type="sldNum" sz="quarter" idx="12"/>
          </p:nvPr>
        </p:nvSpPr>
        <p:spPr/>
        <p:txBody>
          <a:bodyPr/>
          <a:lstStyle/>
          <a:p>
            <a:fld id="{C21BC55B-0FAD-4C3D-BAA3-9C331FD1A725}" type="slidenum">
              <a:rPr lang="en-US" smtClean="0"/>
              <a:pPr/>
              <a:t>61</a:t>
            </a:fld>
            <a:endParaRPr lang="en-US" dirty="0"/>
          </a:p>
        </p:txBody>
      </p:sp>
      <p:pic>
        <p:nvPicPr>
          <p:cNvPr id="8" name="Picture 7">
            <a:extLst>
              <a:ext uri="{FF2B5EF4-FFF2-40B4-BE49-F238E27FC236}">
                <a16:creationId xmlns:a16="http://schemas.microsoft.com/office/drawing/2014/main" id="{03C56572-B139-B155-CBC5-B1B6FC9C5C03}"/>
              </a:ext>
            </a:extLst>
          </p:cNvPr>
          <p:cNvPicPr>
            <a:picLocks noChangeAspect="1"/>
          </p:cNvPicPr>
          <p:nvPr/>
        </p:nvPicPr>
        <p:blipFill>
          <a:blip r:embed="rId3"/>
          <a:stretch>
            <a:fillRect/>
          </a:stretch>
        </p:blipFill>
        <p:spPr>
          <a:xfrm>
            <a:off x="233844" y="1066800"/>
            <a:ext cx="3391194" cy="1943268"/>
          </a:xfrm>
          <a:prstGeom prst="rect">
            <a:avLst/>
          </a:prstGeom>
        </p:spPr>
      </p:pic>
      <p:pic>
        <p:nvPicPr>
          <p:cNvPr id="10" name="Picture 9">
            <a:extLst>
              <a:ext uri="{FF2B5EF4-FFF2-40B4-BE49-F238E27FC236}">
                <a16:creationId xmlns:a16="http://schemas.microsoft.com/office/drawing/2014/main" id="{43DDC565-B3D1-6898-B596-F4607E6AE862}"/>
              </a:ext>
            </a:extLst>
          </p:cNvPr>
          <p:cNvPicPr>
            <a:picLocks noChangeAspect="1"/>
          </p:cNvPicPr>
          <p:nvPr/>
        </p:nvPicPr>
        <p:blipFill>
          <a:blip r:embed="rId4"/>
          <a:stretch>
            <a:fillRect/>
          </a:stretch>
        </p:blipFill>
        <p:spPr>
          <a:xfrm>
            <a:off x="4103981" y="1463074"/>
            <a:ext cx="3071126" cy="1150720"/>
          </a:xfrm>
          <a:prstGeom prst="rect">
            <a:avLst/>
          </a:prstGeom>
        </p:spPr>
      </p:pic>
      <p:pic>
        <p:nvPicPr>
          <p:cNvPr id="12" name="Picture 11">
            <a:extLst>
              <a:ext uri="{FF2B5EF4-FFF2-40B4-BE49-F238E27FC236}">
                <a16:creationId xmlns:a16="http://schemas.microsoft.com/office/drawing/2014/main" id="{45E35630-63BB-5923-AADE-F6B4FBE13C98}"/>
              </a:ext>
            </a:extLst>
          </p:cNvPr>
          <p:cNvPicPr>
            <a:picLocks noChangeAspect="1"/>
          </p:cNvPicPr>
          <p:nvPr/>
        </p:nvPicPr>
        <p:blipFill>
          <a:blip r:embed="rId5"/>
          <a:stretch>
            <a:fillRect/>
          </a:stretch>
        </p:blipFill>
        <p:spPr>
          <a:xfrm>
            <a:off x="7654050" y="1230410"/>
            <a:ext cx="2034716" cy="441998"/>
          </a:xfrm>
          <a:prstGeom prst="rect">
            <a:avLst/>
          </a:prstGeom>
        </p:spPr>
      </p:pic>
      <p:pic>
        <p:nvPicPr>
          <p:cNvPr id="14" name="Picture 13">
            <a:extLst>
              <a:ext uri="{FF2B5EF4-FFF2-40B4-BE49-F238E27FC236}">
                <a16:creationId xmlns:a16="http://schemas.microsoft.com/office/drawing/2014/main" id="{9F08253E-7096-E76A-BB34-14627298E260}"/>
              </a:ext>
            </a:extLst>
          </p:cNvPr>
          <p:cNvPicPr>
            <a:picLocks noChangeAspect="1"/>
          </p:cNvPicPr>
          <p:nvPr/>
        </p:nvPicPr>
        <p:blipFill>
          <a:blip r:embed="rId6"/>
          <a:stretch>
            <a:fillRect/>
          </a:stretch>
        </p:blipFill>
        <p:spPr>
          <a:xfrm>
            <a:off x="0" y="3310955"/>
            <a:ext cx="4864554" cy="3278937"/>
          </a:xfrm>
          <a:prstGeom prst="rect">
            <a:avLst/>
          </a:prstGeom>
        </p:spPr>
      </p:pic>
      <p:pic>
        <p:nvPicPr>
          <p:cNvPr id="18" name="Picture 17">
            <a:extLst>
              <a:ext uri="{FF2B5EF4-FFF2-40B4-BE49-F238E27FC236}">
                <a16:creationId xmlns:a16="http://schemas.microsoft.com/office/drawing/2014/main" id="{81444559-8FE8-4645-A45C-333ECEB7DA44}"/>
              </a:ext>
            </a:extLst>
          </p:cNvPr>
          <p:cNvPicPr>
            <a:picLocks noChangeAspect="1"/>
          </p:cNvPicPr>
          <p:nvPr/>
        </p:nvPicPr>
        <p:blipFill>
          <a:blip r:embed="rId7"/>
          <a:stretch>
            <a:fillRect/>
          </a:stretch>
        </p:blipFill>
        <p:spPr>
          <a:xfrm>
            <a:off x="7629364" y="1932869"/>
            <a:ext cx="4525207" cy="1347534"/>
          </a:xfrm>
          <a:prstGeom prst="rect">
            <a:avLst/>
          </a:prstGeom>
        </p:spPr>
      </p:pic>
      <p:sp>
        <p:nvSpPr>
          <p:cNvPr id="19" name="TextBox 18">
            <a:extLst>
              <a:ext uri="{FF2B5EF4-FFF2-40B4-BE49-F238E27FC236}">
                <a16:creationId xmlns:a16="http://schemas.microsoft.com/office/drawing/2014/main" id="{830CDB81-7B60-5992-5DFE-F9DDAE76D80D}"/>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Performance Measures</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215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006159"/>
            <a:ext cx="12192000" cy="5516563"/>
          </a:xfrm>
        </p:spPr>
        <p:txBody>
          <a:bodyPr/>
          <a:lstStyle/>
          <a:p>
            <a:r>
              <a:rPr lang="en-US" dirty="0"/>
              <a:t>Performance measures are used to evaluate the performance of ML models for a specific problem.</a:t>
            </a:r>
          </a:p>
          <a:p>
            <a:pPr lvl="1"/>
            <a:r>
              <a:rPr lang="en-US" dirty="0"/>
              <a:t>Classification Problem Performance Measures</a:t>
            </a:r>
          </a:p>
          <a:p>
            <a:pPr lvl="1"/>
            <a:r>
              <a:rPr lang="en-US" dirty="0"/>
              <a:t>Regression Problem Performance Measures</a:t>
            </a:r>
          </a:p>
          <a:p>
            <a:endParaRPr lang="en-US" dirty="0"/>
          </a:p>
        </p:txBody>
      </p:sp>
      <p:sp>
        <p:nvSpPr>
          <p:cNvPr id="3" name="Title 2"/>
          <p:cNvSpPr>
            <a:spLocks noGrp="1"/>
          </p:cNvSpPr>
          <p:nvPr>
            <p:ph type="title"/>
          </p:nvPr>
        </p:nvSpPr>
        <p:spPr/>
        <p:txBody>
          <a:bodyPr/>
          <a:lstStyle/>
          <a:p>
            <a:r>
              <a:rPr lang="en-US" dirty="0"/>
              <a:t>Performance Measures</a:t>
            </a:r>
            <a:endParaRPr lang="en-IN" dirty="0"/>
          </a:p>
        </p:txBody>
      </p:sp>
      <p:sp>
        <p:nvSpPr>
          <p:cNvPr id="7" name="TextBox 6"/>
          <p:cNvSpPr txBox="1"/>
          <p:nvPr/>
        </p:nvSpPr>
        <p:spPr>
          <a:xfrm>
            <a:off x="8382000" y="6568190"/>
            <a:ext cx="2057400" cy="338554"/>
          </a:xfrm>
          <a:prstGeom prst="rect">
            <a:avLst/>
          </a:prstGeom>
          <a:noFill/>
        </p:spPr>
        <p:txBody>
          <a:bodyPr wrap="square" rtlCol="0">
            <a:spAutoFit/>
          </a:bodyPr>
          <a:lstStyle/>
          <a:p>
            <a:r>
              <a:rPr lang="en-US" sz="1600" dirty="0" err="1">
                <a:solidFill>
                  <a:schemeClr val="bg1"/>
                </a:solidFill>
                <a:latin typeface="Times New Roman" panose="02020603050405020304" pitchFamily="18" charset="0"/>
                <a:cs typeface="Times New Roman" panose="02020603050405020304" pitchFamily="18" charset="0"/>
              </a:rPr>
              <a:t>Classificn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Perf</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Measur</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A67F1F3-48D3-6EF9-CB92-F766C554621A}"/>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C32E8EED-1479-7CF4-FF9A-E6E9B26985A6}"/>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1CD02FF0-FFB0-B3BF-3192-EB455A7E4639}"/>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62</a:t>
            </a:fld>
            <a:endParaRPr lang="en-US" dirty="0"/>
          </a:p>
        </p:txBody>
      </p:sp>
      <p:sp>
        <p:nvSpPr>
          <p:cNvPr id="8" name="TextBox 7">
            <a:extLst>
              <a:ext uri="{FF2B5EF4-FFF2-40B4-BE49-F238E27FC236}">
                <a16:creationId xmlns:a16="http://schemas.microsoft.com/office/drawing/2014/main" id="{88931BC7-B171-0BEC-3AC2-921345CC7A80}"/>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Confusion Matrix</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5511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96377"/>
            <a:ext cx="12192000" cy="5683953"/>
          </a:xfrm>
        </p:spPr>
        <p:txBody>
          <a:bodyPr/>
          <a:lstStyle/>
          <a:p>
            <a:r>
              <a:rPr lang="en-US" b="1" dirty="0"/>
              <a:t>Confusion Matrix</a:t>
            </a:r>
          </a:p>
          <a:p>
            <a:pPr lvl="1"/>
            <a:r>
              <a:rPr lang="en-US" b="1" dirty="0"/>
              <a:t>True Positive (TP): </a:t>
            </a:r>
            <a:r>
              <a:rPr lang="en-US" dirty="0"/>
              <a:t>Both Actual &amp; Predicted Values are Positive</a:t>
            </a:r>
          </a:p>
          <a:p>
            <a:pPr lvl="1"/>
            <a:r>
              <a:rPr lang="en-US" b="1" dirty="0"/>
              <a:t>True Negative (TN): </a:t>
            </a:r>
            <a:r>
              <a:rPr lang="en-US" dirty="0"/>
              <a:t>Both Actual &amp; Predicted Values are Negative</a:t>
            </a:r>
            <a:endParaRPr lang="en-US" b="1" dirty="0"/>
          </a:p>
          <a:p>
            <a:pPr lvl="1"/>
            <a:r>
              <a:rPr lang="en-US" b="1" dirty="0"/>
              <a:t>False Positive (FP): </a:t>
            </a:r>
            <a:r>
              <a:rPr lang="en-US" dirty="0"/>
              <a:t>Actual Negative &amp; Predicted Positive</a:t>
            </a:r>
            <a:endParaRPr lang="en-US" b="1" dirty="0"/>
          </a:p>
          <a:p>
            <a:pPr lvl="1"/>
            <a:r>
              <a:rPr lang="en-US" b="1" dirty="0"/>
              <a:t>False Negative (FN): </a:t>
            </a:r>
            <a:r>
              <a:rPr lang="en-US" dirty="0"/>
              <a:t>Actual Positive &amp; Predicted Negative</a:t>
            </a:r>
            <a:endParaRPr lang="en-US" b="1" dirty="0"/>
          </a:p>
        </p:txBody>
      </p:sp>
      <p:sp>
        <p:nvSpPr>
          <p:cNvPr id="3" name="Title 2"/>
          <p:cNvSpPr>
            <a:spLocks noGrp="1"/>
          </p:cNvSpPr>
          <p:nvPr>
            <p:ph type="title"/>
          </p:nvPr>
        </p:nvSpPr>
        <p:spPr/>
        <p:txBody>
          <a:bodyPr/>
          <a:lstStyle/>
          <a:p>
            <a:r>
              <a:rPr lang="en-US" sz="3200" dirty="0"/>
              <a:t>Classification Problem Performance Measures</a:t>
            </a:r>
            <a:endParaRPr lang="en-IN" sz="3200" dirty="0"/>
          </a:p>
        </p:txBody>
      </p:sp>
      <p:sp>
        <p:nvSpPr>
          <p:cNvPr id="7" name="TextBox 6"/>
          <p:cNvSpPr txBox="1"/>
          <p:nvPr/>
        </p:nvSpPr>
        <p:spPr>
          <a:xfrm>
            <a:off x="8382000" y="6568190"/>
            <a:ext cx="20574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Accuracy</a:t>
            </a:r>
            <a:endParaRPr lang="en-IN" sz="1600"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362191" y="3102429"/>
            <a:ext cx="5181600" cy="3352800"/>
          </a:xfrm>
          <a:prstGeom prst="rect">
            <a:avLst/>
          </a:prstGeom>
        </p:spPr>
      </p:pic>
      <p:sp>
        <p:nvSpPr>
          <p:cNvPr id="5" name="Date Placeholder 3">
            <a:extLst>
              <a:ext uri="{FF2B5EF4-FFF2-40B4-BE49-F238E27FC236}">
                <a16:creationId xmlns:a16="http://schemas.microsoft.com/office/drawing/2014/main" id="{240EE1C2-F0DC-2C3B-7ADB-7EBF1BA1C63D}"/>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6" name="Footer Placeholder 4">
            <a:extLst>
              <a:ext uri="{FF2B5EF4-FFF2-40B4-BE49-F238E27FC236}">
                <a16:creationId xmlns:a16="http://schemas.microsoft.com/office/drawing/2014/main" id="{FAA901E5-E954-8FE1-32D2-7AC56E8EAB43}"/>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8" name="Slide Number Placeholder 5">
            <a:extLst>
              <a:ext uri="{FF2B5EF4-FFF2-40B4-BE49-F238E27FC236}">
                <a16:creationId xmlns:a16="http://schemas.microsoft.com/office/drawing/2014/main" id="{D8A8775E-849B-523B-9D07-C2FF13002521}"/>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63</a:t>
            </a:fld>
            <a:endParaRPr lang="en-US" dirty="0"/>
          </a:p>
        </p:txBody>
      </p:sp>
      <p:sp>
        <p:nvSpPr>
          <p:cNvPr id="9" name="TextBox 8">
            <a:extLst>
              <a:ext uri="{FF2B5EF4-FFF2-40B4-BE49-F238E27FC236}">
                <a16:creationId xmlns:a16="http://schemas.microsoft.com/office/drawing/2014/main" id="{0D31C7B1-B5F4-22B8-54CB-D0C2195935D3}"/>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Accuracy</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97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96381"/>
            <a:ext cx="12192000" cy="4525963"/>
          </a:xfrm>
        </p:spPr>
        <p:txBody>
          <a:bodyPr/>
          <a:lstStyle/>
          <a:p>
            <a:r>
              <a:rPr lang="en-US" b="1" dirty="0"/>
              <a:t>Accuracy: </a:t>
            </a:r>
            <a:r>
              <a:rPr lang="en-US" dirty="0"/>
              <a:t>It can also be calculated in terms of positives and negatives for binary classification.</a:t>
            </a:r>
          </a:p>
          <a:p>
            <a:endParaRPr lang="en-US" b="1" dirty="0"/>
          </a:p>
          <a:p>
            <a:r>
              <a:rPr lang="en-US" dirty="0"/>
              <a:t>It doesn’t grant us much information regarding the distribution of false positives and false negatives.</a:t>
            </a:r>
          </a:p>
          <a:p>
            <a:endParaRPr lang="en-US" dirty="0"/>
          </a:p>
          <a:p>
            <a:endParaRPr lang="en-US" dirty="0"/>
          </a:p>
          <a:p>
            <a:r>
              <a:rPr lang="en-US" b="1" dirty="0"/>
              <a:t>Shouldn’t be used when the dataset is unbalanced.</a:t>
            </a:r>
          </a:p>
          <a:p>
            <a:endParaRPr lang="en-US" b="1" dirty="0"/>
          </a:p>
          <a:p>
            <a:endParaRPr lang="en-US" b="1" dirty="0"/>
          </a:p>
        </p:txBody>
      </p:sp>
      <p:sp>
        <p:nvSpPr>
          <p:cNvPr id="3" name="Title 2"/>
          <p:cNvSpPr>
            <a:spLocks noGrp="1"/>
          </p:cNvSpPr>
          <p:nvPr>
            <p:ph type="title"/>
          </p:nvPr>
        </p:nvSpPr>
        <p:spPr/>
        <p:txBody>
          <a:bodyPr/>
          <a:lstStyle/>
          <a:p>
            <a:r>
              <a:rPr lang="en-US" sz="3200" dirty="0"/>
              <a:t>Classification Problem Performance Measures</a:t>
            </a:r>
            <a:endParaRPr lang="en-IN" sz="3200" dirty="0"/>
          </a:p>
        </p:txBody>
      </p:sp>
      <p:sp>
        <p:nvSpPr>
          <p:cNvPr id="7" name="TextBox 6"/>
          <p:cNvSpPr txBox="1"/>
          <p:nvPr/>
        </p:nvSpPr>
        <p:spPr>
          <a:xfrm>
            <a:off x="8382000" y="6568190"/>
            <a:ext cx="20574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Precision</a:t>
            </a:r>
            <a:endParaRPr lang="en-IN" sz="1600"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581400" y="2971800"/>
            <a:ext cx="3586902" cy="822802"/>
          </a:xfrm>
          <a:prstGeom prst="rect">
            <a:avLst/>
          </a:prstGeom>
        </p:spPr>
      </p:pic>
      <p:sp>
        <p:nvSpPr>
          <p:cNvPr id="6" name="Date Placeholder 3">
            <a:extLst>
              <a:ext uri="{FF2B5EF4-FFF2-40B4-BE49-F238E27FC236}">
                <a16:creationId xmlns:a16="http://schemas.microsoft.com/office/drawing/2014/main" id="{148214F3-CB6B-9456-C3CC-19BDF43014E4}"/>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8" name="Footer Placeholder 4">
            <a:extLst>
              <a:ext uri="{FF2B5EF4-FFF2-40B4-BE49-F238E27FC236}">
                <a16:creationId xmlns:a16="http://schemas.microsoft.com/office/drawing/2014/main" id="{F767AA6C-93A6-B18B-E939-B2ECCBB85FDE}"/>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9" name="Slide Number Placeholder 5">
            <a:extLst>
              <a:ext uri="{FF2B5EF4-FFF2-40B4-BE49-F238E27FC236}">
                <a16:creationId xmlns:a16="http://schemas.microsoft.com/office/drawing/2014/main" id="{C295E012-E022-B417-64A5-12B06C00B3EB}"/>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64</a:t>
            </a:fld>
            <a:endParaRPr lang="en-US" dirty="0"/>
          </a:p>
        </p:txBody>
      </p:sp>
      <p:sp>
        <p:nvSpPr>
          <p:cNvPr id="10" name="TextBox 9">
            <a:extLst>
              <a:ext uri="{FF2B5EF4-FFF2-40B4-BE49-F238E27FC236}">
                <a16:creationId xmlns:a16="http://schemas.microsoft.com/office/drawing/2014/main" id="{E6C295EF-C384-F177-2FF7-638C86BD967D}"/>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Precision</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90638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70500"/>
            <a:ext cx="12192000" cy="4525963"/>
          </a:xfrm>
        </p:spPr>
        <p:txBody>
          <a:bodyPr/>
          <a:lstStyle/>
          <a:p>
            <a:pPr algn="just"/>
            <a:r>
              <a:rPr lang="en-IN" b="1" dirty="0"/>
              <a:t>Precision: </a:t>
            </a:r>
            <a:r>
              <a:rPr lang="en-US" dirty="0"/>
              <a:t>It is the ratio of True Positives to all the positives predicted by the model. </a:t>
            </a:r>
          </a:p>
          <a:p>
            <a:pPr algn="just"/>
            <a:endParaRPr lang="en-US" dirty="0"/>
          </a:p>
          <a:p>
            <a:pPr algn="just"/>
            <a:endParaRPr lang="en-US" dirty="0"/>
          </a:p>
          <a:p>
            <a:pPr algn="just"/>
            <a:r>
              <a:rPr lang="en-US" dirty="0"/>
              <a:t>Precision measures the model's ability to correctly identify positive instances.</a:t>
            </a:r>
          </a:p>
          <a:p>
            <a:pPr algn="just"/>
            <a:r>
              <a:rPr lang="en-US" dirty="0"/>
              <a:t>It is useful for the skewed and unbalanced dataset. </a:t>
            </a:r>
          </a:p>
          <a:p>
            <a:pPr algn="just"/>
            <a:r>
              <a:rPr lang="en-US" dirty="0"/>
              <a:t>The more False positives the model predicts, the lower the precision.</a:t>
            </a:r>
          </a:p>
          <a:p>
            <a:pPr algn="just"/>
            <a:r>
              <a:rPr lang="en-US" sz="2400" b="1" dirty="0">
                <a:latin typeface="Times New Roman" panose="02020603050405020304" pitchFamily="18" charset="0"/>
                <a:cs typeface="Times New Roman" panose="02020603050405020304" pitchFamily="18" charset="0"/>
              </a:rPr>
              <a:t>Example:</a:t>
            </a:r>
            <a:r>
              <a:rPr lang="en-US" sz="2400" dirty="0">
                <a:latin typeface="Times New Roman" panose="02020603050405020304" pitchFamily="18" charset="0"/>
                <a:cs typeface="Times New Roman" panose="02020603050405020304" pitchFamily="18" charset="0"/>
              </a:rPr>
              <a:t> A medical diagnosis model with 85% precision means that out of all the patients it predicted to have the disease, 85% actually had the disease.</a:t>
            </a:r>
          </a:p>
          <a:p>
            <a:pPr algn="just"/>
            <a:endParaRPr lang="en-IN" b="1" dirty="0"/>
          </a:p>
        </p:txBody>
      </p:sp>
      <p:sp>
        <p:nvSpPr>
          <p:cNvPr id="3" name="Title 2"/>
          <p:cNvSpPr>
            <a:spLocks noGrp="1"/>
          </p:cNvSpPr>
          <p:nvPr>
            <p:ph type="title"/>
          </p:nvPr>
        </p:nvSpPr>
        <p:spPr/>
        <p:txBody>
          <a:bodyPr/>
          <a:lstStyle/>
          <a:p>
            <a:r>
              <a:rPr lang="en-US" sz="3200" dirty="0"/>
              <a:t>Classification Problem Performance Measures</a:t>
            </a:r>
            <a:endParaRPr lang="en-IN" sz="3200" dirty="0"/>
          </a:p>
        </p:txBody>
      </p:sp>
      <p:sp>
        <p:nvSpPr>
          <p:cNvPr id="7" name="TextBox 6"/>
          <p:cNvSpPr txBox="1"/>
          <p:nvPr/>
        </p:nvSpPr>
        <p:spPr>
          <a:xfrm>
            <a:off x="8382000" y="6568190"/>
            <a:ext cx="20574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Recall</a:t>
            </a:r>
            <a:endParaRPr lang="en-IN" sz="1600"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181602" y="1397479"/>
            <a:ext cx="2694316" cy="911922"/>
          </a:xfrm>
          <a:prstGeom prst="rect">
            <a:avLst/>
          </a:prstGeom>
        </p:spPr>
      </p:pic>
      <p:sp>
        <p:nvSpPr>
          <p:cNvPr id="5" name="Date Placeholder 3">
            <a:extLst>
              <a:ext uri="{FF2B5EF4-FFF2-40B4-BE49-F238E27FC236}">
                <a16:creationId xmlns:a16="http://schemas.microsoft.com/office/drawing/2014/main" id="{39A2B62D-523A-08D6-7519-4566BC47E9CA}"/>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6" name="Footer Placeholder 4">
            <a:extLst>
              <a:ext uri="{FF2B5EF4-FFF2-40B4-BE49-F238E27FC236}">
                <a16:creationId xmlns:a16="http://schemas.microsoft.com/office/drawing/2014/main" id="{5E170321-3EB6-2D11-2BEE-2B84CD769A9B}"/>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10" name="Slide Number Placeholder 5">
            <a:extLst>
              <a:ext uri="{FF2B5EF4-FFF2-40B4-BE49-F238E27FC236}">
                <a16:creationId xmlns:a16="http://schemas.microsoft.com/office/drawing/2014/main" id="{2F846179-3A1D-DE60-137B-FF9BAC53BD9D}"/>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65</a:t>
            </a:fld>
            <a:endParaRPr lang="en-US" dirty="0"/>
          </a:p>
        </p:txBody>
      </p:sp>
      <p:sp>
        <p:nvSpPr>
          <p:cNvPr id="11" name="TextBox 10">
            <a:extLst>
              <a:ext uri="{FF2B5EF4-FFF2-40B4-BE49-F238E27FC236}">
                <a16:creationId xmlns:a16="http://schemas.microsoft.com/office/drawing/2014/main" id="{DF372D07-C014-E4B5-28BC-B1DD98AF4484}"/>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Recall</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75584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005006"/>
            <a:ext cx="12192000" cy="3382963"/>
          </a:xfrm>
        </p:spPr>
        <p:txBody>
          <a:bodyPr>
            <a:normAutofit lnSpcReduction="10000"/>
          </a:bodyPr>
          <a:lstStyle/>
          <a:p>
            <a:r>
              <a:rPr lang="en-US" b="1" dirty="0"/>
              <a:t>Recall or Sensitivity or True Positive Rate(TPR): </a:t>
            </a:r>
            <a:r>
              <a:rPr lang="en-US" dirty="0"/>
              <a:t>It is the ratio of true positives to all the positives in your dataset. </a:t>
            </a:r>
          </a:p>
          <a:p>
            <a:endParaRPr lang="en-US" dirty="0"/>
          </a:p>
          <a:p>
            <a:endParaRPr lang="en-US" dirty="0"/>
          </a:p>
          <a:p>
            <a:r>
              <a:rPr lang="en-US" dirty="0"/>
              <a:t>It measures the model’s ability to detect positive samples. </a:t>
            </a:r>
          </a:p>
          <a:p>
            <a:r>
              <a:rPr lang="en-US" b="1" dirty="0"/>
              <a:t>The more false negatives the model predicts, the lower the recall.</a:t>
            </a:r>
          </a:p>
          <a:p>
            <a:r>
              <a:rPr lang="en-US" sz="2400" b="1" dirty="0">
                <a:latin typeface="Times New Roman" panose="02020603050405020304" pitchFamily="18" charset="0"/>
                <a:cs typeface="Times New Roman" panose="02020603050405020304" pitchFamily="18" charset="0"/>
              </a:rPr>
              <a:t>Example:</a:t>
            </a:r>
            <a:r>
              <a:rPr lang="en-US" sz="2400" dirty="0">
                <a:latin typeface="Times New Roman" panose="02020603050405020304" pitchFamily="18" charset="0"/>
                <a:cs typeface="Times New Roman" panose="02020603050405020304" pitchFamily="18" charset="0"/>
              </a:rPr>
              <a:t> A cancer detection system with 95% recall means that it correctly identified 95% of cancer cases.</a:t>
            </a:r>
          </a:p>
          <a:p>
            <a:endParaRPr lang="en-US" b="1" dirty="0"/>
          </a:p>
        </p:txBody>
      </p:sp>
      <p:sp>
        <p:nvSpPr>
          <p:cNvPr id="3" name="Title 2"/>
          <p:cNvSpPr>
            <a:spLocks noGrp="1"/>
          </p:cNvSpPr>
          <p:nvPr>
            <p:ph type="title"/>
          </p:nvPr>
        </p:nvSpPr>
        <p:spPr/>
        <p:txBody>
          <a:bodyPr/>
          <a:lstStyle/>
          <a:p>
            <a:r>
              <a:rPr lang="en-US" sz="3200" dirty="0"/>
              <a:t>Classification Problem Performance Measures</a:t>
            </a:r>
            <a:endParaRPr lang="en-IN" sz="3200" dirty="0"/>
          </a:p>
        </p:txBody>
      </p:sp>
      <p:sp>
        <p:nvSpPr>
          <p:cNvPr id="7" name="TextBox 6"/>
          <p:cNvSpPr txBox="1"/>
          <p:nvPr/>
        </p:nvSpPr>
        <p:spPr>
          <a:xfrm>
            <a:off x="8382000" y="6568190"/>
            <a:ext cx="20574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F1 Score</a:t>
            </a:r>
            <a:endParaRPr lang="en-IN" sz="1600"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962400" y="1676400"/>
            <a:ext cx="3477718" cy="914400"/>
          </a:xfrm>
          <a:prstGeom prst="rect">
            <a:avLst/>
          </a:prstGeom>
        </p:spPr>
      </p:pic>
      <p:sp>
        <p:nvSpPr>
          <p:cNvPr id="5" name="Date Placeholder 3">
            <a:extLst>
              <a:ext uri="{FF2B5EF4-FFF2-40B4-BE49-F238E27FC236}">
                <a16:creationId xmlns:a16="http://schemas.microsoft.com/office/drawing/2014/main" id="{720773C4-8669-4452-00C7-3D2181F430DF}"/>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6" name="Footer Placeholder 4">
            <a:extLst>
              <a:ext uri="{FF2B5EF4-FFF2-40B4-BE49-F238E27FC236}">
                <a16:creationId xmlns:a16="http://schemas.microsoft.com/office/drawing/2014/main" id="{CA8779E1-8B33-14AE-FAFB-4F8BA0D08059}"/>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10" name="Slide Number Placeholder 5">
            <a:extLst>
              <a:ext uri="{FF2B5EF4-FFF2-40B4-BE49-F238E27FC236}">
                <a16:creationId xmlns:a16="http://schemas.microsoft.com/office/drawing/2014/main" id="{6E5D9F2F-2CAE-E87F-88BC-8234E8A60C23}"/>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66</a:t>
            </a:fld>
            <a:endParaRPr lang="en-US" dirty="0"/>
          </a:p>
        </p:txBody>
      </p:sp>
      <p:sp>
        <p:nvSpPr>
          <p:cNvPr id="11" name="TextBox 10">
            <a:extLst>
              <a:ext uri="{FF2B5EF4-FFF2-40B4-BE49-F238E27FC236}">
                <a16:creationId xmlns:a16="http://schemas.microsoft.com/office/drawing/2014/main" id="{D2E04ED1-8A23-295E-805C-3AC3FB9B02D5}"/>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F1 Score</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57339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96380"/>
            <a:ext cx="12192000" cy="4525963"/>
          </a:xfrm>
        </p:spPr>
        <p:txBody>
          <a:bodyPr>
            <a:normAutofit/>
          </a:bodyPr>
          <a:lstStyle/>
          <a:p>
            <a:r>
              <a:rPr lang="en-IN" b="1" dirty="0"/>
              <a:t>F1-score or F-measure:</a:t>
            </a:r>
            <a:r>
              <a:rPr lang="en-US" b="1" dirty="0"/>
              <a:t> </a:t>
            </a:r>
            <a:r>
              <a:rPr lang="en-US" dirty="0"/>
              <a:t>It is a single metric that combines both Precision and Recall. </a:t>
            </a:r>
          </a:p>
          <a:p>
            <a:endParaRPr lang="en-US" dirty="0"/>
          </a:p>
          <a:p>
            <a:endParaRPr lang="en-US" dirty="0"/>
          </a:p>
          <a:p>
            <a:endParaRPr lang="en-US" dirty="0"/>
          </a:p>
          <a:p>
            <a:r>
              <a:rPr lang="en-US" dirty="0"/>
              <a:t>The F1-score is a harmonic mean of precision and recall, providing a single metric that balances both aspects</a:t>
            </a:r>
          </a:p>
          <a:p>
            <a:r>
              <a:rPr lang="en-US" dirty="0"/>
              <a:t>The higher the F1 score, the better is the performance of our model. The range for F1-score is [0,1].</a:t>
            </a:r>
          </a:p>
          <a:p>
            <a:r>
              <a:rPr lang="en-US" sz="2400" dirty="0">
                <a:latin typeface="Times New Roman" panose="02020603050405020304" pitchFamily="18" charset="0"/>
                <a:cs typeface="Times New Roman" panose="02020603050405020304" pitchFamily="18" charset="0"/>
              </a:rPr>
              <a:t>A spam filtering model with an F1-score of 0.8 indicates a good balance between precision and recall.</a:t>
            </a:r>
          </a:p>
        </p:txBody>
      </p:sp>
      <p:sp>
        <p:nvSpPr>
          <p:cNvPr id="3" name="Title 2"/>
          <p:cNvSpPr>
            <a:spLocks noGrp="1"/>
          </p:cNvSpPr>
          <p:nvPr>
            <p:ph type="title"/>
          </p:nvPr>
        </p:nvSpPr>
        <p:spPr/>
        <p:txBody>
          <a:bodyPr/>
          <a:lstStyle/>
          <a:p>
            <a:r>
              <a:rPr lang="en-US" sz="3200" dirty="0"/>
              <a:t>Classification Problem Performance Measures</a:t>
            </a:r>
            <a:endParaRPr lang="en-IN" sz="3200" dirty="0"/>
          </a:p>
        </p:txBody>
      </p:sp>
      <p:sp>
        <p:nvSpPr>
          <p:cNvPr id="7" name="TextBox 6"/>
          <p:cNvSpPr txBox="1"/>
          <p:nvPr/>
        </p:nvSpPr>
        <p:spPr>
          <a:xfrm>
            <a:off x="8382000" y="6568190"/>
            <a:ext cx="20574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ROC Curve</a:t>
            </a:r>
            <a:endParaRPr lang="en-IN" sz="1600"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871912" y="1600200"/>
            <a:ext cx="5191512" cy="1524000"/>
          </a:xfrm>
          <a:prstGeom prst="rect">
            <a:avLst/>
          </a:prstGeom>
        </p:spPr>
      </p:pic>
      <p:sp>
        <p:nvSpPr>
          <p:cNvPr id="5" name="Date Placeholder 3">
            <a:extLst>
              <a:ext uri="{FF2B5EF4-FFF2-40B4-BE49-F238E27FC236}">
                <a16:creationId xmlns:a16="http://schemas.microsoft.com/office/drawing/2014/main" id="{2F3625FA-E3EA-7860-D0CC-278F47E51A22}"/>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9" name="Footer Placeholder 4">
            <a:extLst>
              <a:ext uri="{FF2B5EF4-FFF2-40B4-BE49-F238E27FC236}">
                <a16:creationId xmlns:a16="http://schemas.microsoft.com/office/drawing/2014/main" id="{9390743C-C634-59C5-8B00-9B3DADEC479D}"/>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10" name="Slide Number Placeholder 5">
            <a:extLst>
              <a:ext uri="{FF2B5EF4-FFF2-40B4-BE49-F238E27FC236}">
                <a16:creationId xmlns:a16="http://schemas.microsoft.com/office/drawing/2014/main" id="{D643BA40-35A0-F1F0-7B65-A4CF086073D3}"/>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67</a:t>
            </a:fld>
            <a:endParaRPr lang="en-US" dirty="0"/>
          </a:p>
        </p:txBody>
      </p:sp>
      <p:sp>
        <p:nvSpPr>
          <p:cNvPr id="11" name="TextBox 10">
            <a:extLst>
              <a:ext uri="{FF2B5EF4-FFF2-40B4-BE49-F238E27FC236}">
                <a16:creationId xmlns:a16="http://schemas.microsoft.com/office/drawing/2014/main" id="{DD6FE30A-A7A0-A32A-BD2D-9B79FB4A50D8}"/>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ROC Curve</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19513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96376"/>
            <a:ext cx="12192000" cy="4525963"/>
          </a:xfrm>
        </p:spPr>
        <p:txBody>
          <a:bodyPr/>
          <a:lstStyle/>
          <a:p>
            <a:r>
              <a:rPr lang="en-US" b="1" dirty="0"/>
              <a:t>ROC curve (Receiver Operating Characteristic curve):</a:t>
            </a:r>
          </a:p>
          <a:p>
            <a:pPr lvl="1" algn="just"/>
            <a:r>
              <a:rPr lang="en-US" dirty="0"/>
              <a:t>It is a way to visualize the tradeoff between the True Positive Rate (TPR) and False Positive Rate(FPR) using different decision thresholds.</a:t>
            </a:r>
          </a:p>
        </p:txBody>
      </p:sp>
      <p:sp>
        <p:nvSpPr>
          <p:cNvPr id="3" name="Title 2"/>
          <p:cNvSpPr>
            <a:spLocks noGrp="1"/>
          </p:cNvSpPr>
          <p:nvPr>
            <p:ph type="title"/>
          </p:nvPr>
        </p:nvSpPr>
        <p:spPr/>
        <p:txBody>
          <a:bodyPr/>
          <a:lstStyle/>
          <a:p>
            <a:r>
              <a:rPr lang="en-US" sz="3200" dirty="0"/>
              <a:t>Classification Problem Performance Measures</a:t>
            </a:r>
            <a:endParaRPr lang="en-IN" sz="3200" dirty="0"/>
          </a:p>
        </p:txBody>
      </p:sp>
      <p:sp>
        <p:nvSpPr>
          <p:cNvPr id="7" name="TextBox 6"/>
          <p:cNvSpPr txBox="1"/>
          <p:nvPr/>
        </p:nvSpPr>
        <p:spPr>
          <a:xfrm>
            <a:off x="8382000" y="6568190"/>
            <a:ext cx="20574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Regression </a:t>
            </a:r>
            <a:r>
              <a:rPr lang="en-US" sz="1600" dirty="0" err="1">
                <a:solidFill>
                  <a:schemeClr val="bg1"/>
                </a:solidFill>
                <a:latin typeface="Times New Roman" panose="02020603050405020304" pitchFamily="18" charset="0"/>
                <a:cs typeface="Times New Roman" panose="02020603050405020304" pitchFamily="18" charset="0"/>
              </a:rPr>
              <a:t>Perf</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Meas</a:t>
            </a:r>
            <a:endParaRPr lang="en-IN" sz="1600"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600200" y="2731645"/>
            <a:ext cx="4248150" cy="3257550"/>
          </a:xfrm>
          <a:prstGeom prst="rect">
            <a:avLst/>
          </a:prstGeom>
        </p:spPr>
      </p:pic>
      <p:pic>
        <p:nvPicPr>
          <p:cNvPr id="5" name="Picture 4"/>
          <p:cNvPicPr>
            <a:picLocks noChangeAspect="1"/>
          </p:cNvPicPr>
          <p:nvPr/>
        </p:nvPicPr>
        <p:blipFill>
          <a:blip r:embed="rId3"/>
          <a:stretch>
            <a:fillRect/>
          </a:stretch>
        </p:blipFill>
        <p:spPr>
          <a:xfrm>
            <a:off x="5891331" y="2971801"/>
            <a:ext cx="4717613" cy="2979545"/>
          </a:xfrm>
          <a:prstGeom prst="rect">
            <a:avLst/>
          </a:prstGeom>
        </p:spPr>
      </p:pic>
      <p:pic>
        <p:nvPicPr>
          <p:cNvPr id="8" name="Picture 4">
            <a:extLst>
              <a:ext uri="{FF2B5EF4-FFF2-40B4-BE49-F238E27FC236}">
                <a16:creationId xmlns:a16="http://schemas.microsoft.com/office/drawing/2014/main" id="{DE5EB953-0768-A24B-D1CA-D0EDF52F7C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245871"/>
            <a:ext cx="4876800" cy="485775"/>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3">
            <a:extLst>
              <a:ext uri="{FF2B5EF4-FFF2-40B4-BE49-F238E27FC236}">
                <a16:creationId xmlns:a16="http://schemas.microsoft.com/office/drawing/2014/main" id="{CC5B1F2F-0A0F-28E2-D494-0D45230A93C5}"/>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9" name="Footer Placeholder 4">
            <a:extLst>
              <a:ext uri="{FF2B5EF4-FFF2-40B4-BE49-F238E27FC236}">
                <a16:creationId xmlns:a16="http://schemas.microsoft.com/office/drawing/2014/main" id="{8C121317-5F65-D0F8-0954-ED312F2F939D}"/>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10" name="Slide Number Placeholder 5">
            <a:extLst>
              <a:ext uri="{FF2B5EF4-FFF2-40B4-BE49-F238E27FC236}">
                <a16:creationId xmlns:a16="http://schemas.microsoft.com/office/drawing/2014/main" id="{DD6A8875-7508-0C2D-0BA2-BEF71A4D2C6F}"/>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68</a:t>
            </a:fld>
            <a:endParaRPr lang="en-US" dirty="0"/>
          </a:p>
        </p:txBody>
      </p:sp>
      <p:sp>
        <p:nvSpPr>
          <p:cNvPr id="11" name="TextBox 10">
            <a:extLst>
              <a:ext uri="{FF2B5EF4-FFF2-40B4-BE49-F238E27FC236}">
                <a16:creationId xmlns:a16="http://schemas.microsoft.com/office/drawing/2014/main" id="{32C0B962-5235-F8BE-8AAF-070A6DA41C98}"/>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Regression Performance Measures</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548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Regression Problem Performance Measures</a:t>
            </a:r>
          </a:p>
        </p:txBody>
      </p:sp>
      <p:sp>
        <p:nvSpPr>
          <p:cNvPr id="7" name="TextBox 6"/>
          <p:cNvSpPr txBox="1"/>
          <p:nvPr/>
        </p:nvSpPr>
        <p:spPr>
          <a:xfrm>
            <a:off x="8382000" y="6568190"/>
            <a:ext cx="2057400" cy="338554"/>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Decision Tree</a:t>
            </a:r>
            <a:endParaRPr lang="en-IN" sz="1600" dirty="0">
              <a:solidFill>
                <a:schemeClr val="bg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600201" y="975888"/>
            <a:ext cx="5766757" cy="5592301"/>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7620001" y="2667000"/>
                <a:ext cx="2797629" cy="1828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𝑦</m:t>
                        </m:r>
                      </m:e>
                      <m:sub>
                        <m:r>
                          <a:rPr lang="en-IN" i="1">
                            <a:solidFill>
                              <a:schemeClr val="tx1"/>
                            </a:solidFill>
                            <a:latin typeface="Cambria Math" panose="02040503050406030204" pitchFamily="18" charset="0"/>
                          </a:rPr>
                          <m:t>𝑖</m:t>
                        </m:r>
                      </m:sub>
                    </m:sSub>
                  </m:oMath>
                </a14:m>
                <a:r>
                  <a:rPr lang="en-US" dirty="0">
                    <a:solidFill>
                      <a:schemeClr val="tx1"/>
                    </a:solidFill>
                    <a:latin typeface="Times New Roman" panose="02020603050405020304" pitchFamily="18" charset="0"/>
                    <a:cs typeface="Times New Roman" panose="02020603050405020304" pitchFamily="18" charset="0"/>
                  </a:rPr>
                  <a:t> and </a:t>
                </a:r>
                <a14:m>
                  <m:oMath xmlns:m="http://schemas.openxmlformats.org/officeDocument/2006/math">
                    <m:acc>
                      <m:accPr>
                        <m:chr m:val="̂"/>
                        <m:ctrlPr>
                          <a:rPr lang="en-IN" i="1">
                            <a:solidFill>
                              <a:schemeClr val="tx1"/>
                            </a:solidFill>
                            <a:latin typeface="Cambria Math" panose="02040503050406030204" pitchFamily="18" charset="0"/>
                          </a:rPr>
                        </m:ctrlPr>
                      </m:accPr>
                      <m:e>
                        <m:sSub>
                          <m:sSubPr>
                            <m:ctrlPr>
                              <a:rPr lang="en-IN"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𝑖</m:t>
                            </m:r>
                          </m:sub>
                        </m:sSub>
                      </m:e>
                    </m:acc>
                  </m:oMath>
                </a14:m>
                <a:r>
                  <a:rPr lang="en-IN" dirty="0">
                    <a:solidFill>
                      <a:schemeClr val="tx1"/>
                    </a:solidFill>
                    <a:latin typeface="Times New Roman" panose="02020603050405020304" pitchFamily="18" charset="0"/>
                    <a:cs typeface="Times New Roman" panose="02020603050405020304" pitchFamily="18" charset="0"/>
                  </a:rPr>
                  <a:t> denote the </a:t>
                </a:r>
                <a:r>
                  <a:rPr lang="en-IN" i="1" dirty="0" err="1">
                    <a:solidFill>
                      <a:schemeClr val="tx1"/>
                    </a:solidFill>
                    <a:latin typeface="Times New Roman" panose="02020603050405020304" pitchFamily="18" charset="0"/>
                    <a:cs typeface="Times New Roman" panose="02020603050405020304" pitchFamily="18" charset="0"/>
                  </a:rPr>
                  <a:t>i</a:t>
                </a:r>
                <a:r>
                  <a:rPr lang="en-IN" dirty="0" err="1">
                    <a:solidFill>
                      <a:schemeClr val="tx1"/>
                    </a:solidFill>
                    <a:latin typeface="Times New Roman" panose="02020603050405020304" pitchFamily="18" charset="0"/>
                    <a:cs typeface="Times New Roman" panose="02020603050405020304" pitchFamily="18" charset="0"/>
                  </a:rPr>
                  <a:t>th</a:t>
                </a:r>
                <a:r>
                  <a:rPr lang="en-IN" i="1" dirty="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actual and Predicted value, </a:t>
                </a:r>
                <a:r>
                  <a:rPr lang="en-IN" i="1" dirty="0">
                    <a:solidFill>
                      <a:schemeClr val="tx1"/>
                    </a:solidFill>
                    <a:latin typeface="Times New Roman" panose="02020603050405020304" pitchFamily="18" charset="0"/>
                    <a:cs typeface="Times New Roman" panose="02020603050405020304" pitchFamily="18" charset="0"/>
                  </a:rPr>
                  <a:t>n</a:t>
                </a:r>
                <a:r>
                  <a:rPr lang="en-IN" dirty="0">
                    <a:solidFill>
                      <a:schemeClr val="tx1"/>
                    </a:solidFill>
                    <a:latin typeface="Times New Roman" panose="02020603050405020304" pitchFamily="18" charset="0"/>
                    <a:cs typeface="Times New Roman" panose="02020603050405020304" pitchFamily="18" charset="0"/>
                  </a:rPr>
                  <a:t> denotes the number of observations. </a:t>
                </a:r>
                <a:r>
                  <a:rPr lang="en-IN" b="1" dirty="0">
                    <a:solidFill>
                      <a:schemeClr val="tx1"/>
                    </a:solidFill>
                    <a:latin typeface="Times New Roman" panose="02020603050405020304" pitchFamily="18" charset="0"/>
                    <a:cs typeface="Times New Roman" panose="02020603050405020304" pitchFamily="18" charset="0"/>
                  </a:rPr>
                  <a:t>Lower the value better the forecasts.</a:t>
                </a:r>
              </a:p>
            </p:txBody>
          </p:sp>
        </mc:Choice>
        <mc:Fallback xmlns="">
          <p:sp>
            <p:nvSpPr>
              <p:cNvPr id="6" name="Rectangle 5"/>
              <p:cNvSpPr>
                <a:spLocks noRot="1" noChangeAspect="1" noMove="1" noResize="1" noEditPoints="1" noAdjustHandles="1" noChangeArrowheads="1" noChangeShapeType="1" noTextEdit="1"/>
              </p:cNvSpPr>
              <p:nvPr/>
            </p:nvSpPr>
            <p:spPr>
              <a:xfrm>
                <a:off x="7620001" y="2667000"/>
                <a:ext cx="2797629" cy="1828800"/>
              </a:xfrm>
              <a:prstGeom prst="rect">
                <a:avLst/>
              </a:prstGeom>
              <a:blipFill>
                <a:blip r:embed="rId3"/>
                <a:stretch>
                  <a:fillRect l="-1296" r="-1296"/>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F8F089E6-1F55-08A6-DD9C-1F467C674327}"/>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8" name="Footer Placeholder 4">
            <a:extLst>
              <a:ext uri="{FF2B5EF4-FFF2-40B4-BE49-F238E27FC236}">
                <a16:creationId xmlns:a16="http://schemas.microsoft.com/office/drawing/2014/main" id="{4AAFEDD2-6621-FB89-B4FB-8D1DA9DC5A95}"/>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9" name="Slide Number Placeholder 5">
            <a:extLst>
              <a:ext uri="{FF2B5EF4-FFF2-40B4-BE49-F238E27FC236}">
                <a16:creationId xmlns:a16="http://schemas.microsoft.com/office/drawing/2014/main" id="{737E057A-FC3F-E05E-6368-841CAAC7BBDA}"/>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69</a:t>
            </a:fld>
            <a:endParaRPr lang="en-US" dirty="0"/>
          </a:p>
        </p:txBody>
      </p:sp>
      <p:sp>
        <p:nvSpPr>
          <p:cNvPr id="10" name="TextBox 9">
            <a:extLst>
              <a:ext uri="{FF2B5EF4-FFF2-40B4-BE49-F238E27FC236}">
                <a16:creationId xmlns:a16="http://schemas.microsoft.com/office/drawing/2014/main" id="{2DD75741-22EB-68D1-99D9-AE3AB2C3E1E1}"/>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Handling Imbalanced Dataset</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6951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58DF4-DE88-27D7-E31A-CABD47C252C6}"/>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156834D8-3C22-52AF-BE56-6912EC5B0751}"/>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7044A3D6-8A58-C1F2-4896-4EC2FA2C70FD}"/>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666CC59C-C95F-42DF-8861-340D72CBDB86}"/>
              </a:ext>
            </a:extLst>
          </p:cNvPr>
          <p:cNvSpPr>
            <a:spLocks noGrp="1"/>
          </p:cNvSpPr>
          <p:nvPr>
            <p:ph type="sldNum" sz="quarter" idx="12"/>
          </p:nvPr>
        </p:nvSpPr>
        <p:spPr/>
        <p:txBody>
          <a:bodyPr/>
          <a:lstStyle/>
          <a:p>
            <a:fld id="{C21BC55B-0FAD-4C3D-BAA3-9C331FD1A725}" type="slidenum">
              <a:rPr lang="en-US" smtClean="0"/>
              <a:pPr/>
              <a:t>7</a:t>
            </a:fld>
            <a:endParaRPr lang="en-US" dirty="0"/>
          </a:p>
        </p:txBody>
      </p:sp>
      <p:sp>
        <p:nvSpPr>
          <p:cNvPr id="29" name="Content Placeholder 1">
            <a:extLst>
              <a:ext uri="{FF2B5EF4-FFF2-40B4-BE49-F238E27FC236}">
                <a16:creationId xmlns:a16="http://schemas.microsoft.com/office/drawing/2014/main" id="{8B53FEEE-AA7F-A5EB-A493-8AB29F5208B0}"/>
              </a:ext>
            </a:extLst>
          </p:cNvPr>
          <p:cNvSpPr txBox="1">
            <a:spLocks/>
          </p:cNvSpPr>
          <p:nvPr/>
        </p:nvSpPr>
        <p:spPr>
          <a:xfrm>
            <a:off x="1828800" y="884238"/>
            <a:ext cx="8534400" cy="5745163"/>
          </a:xfrm>
          <a:prstGeom prst="rect">
            <a:avLst/>
          </a:prstGeom>
        </p:spPr>
        <p:txBody>
          <a:bodyPr vert="horz" lIns="91440" tIns="45720" rIns="91440" bIns="45720" rtlCol="0">
            <a:norm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2400" kern="1200">
                <a:solidFill>
                  <a:schemeClr val="tx1"/>
                </a:solidFill>
                <a:latin typeface="Times New Roman" panose="02020603050405020304"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200" kern="1200">
                <a:solidFill>
                  <a:schemeClr val="tx1"/>
                </a:solidFill>
                <a:latin typeface="Times New Roman" panose="02020603050405020304"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000" kern="1200">
                <a:solidFill>
                  <a:schemeClr val="tx1"/>
                </a:solidFill>
                <a:latin typeface="Times New Roman" panose="02020603050405020304" pitchFamily="18" charset="0"/>
                <a:ea typeface="+mn-ea"/>
                <a:cs typeface="Times New Roman" pitchFamily="18" charset="0"/>
              </a:defRPr>
            </a:lvl3pPr>
            <a:lvl4pPr marL="1600200" indent="-228600" algn="just" defTabSz="914400" rtl="0" eaLnBrk="1" latinLnBrk="0" hangingPunct="1">
              <a:spcBef>
                <a:spcPct val="20000"/>
              </a:spcBef>
              <a:buClr>
                <a:srgbClr val="000099"/>
              </a:buClr>
              <a:buFont typeface="Arial" pitchFamily="34" charset="0"/>
              <a:buChar char="–"/>
              <a:defRPr sz="1800" kern="1200">
                <a:solidFill>
                  <a:schemeClr val="tx1"/>
                </a:solidFill>
                <a:latin typeface="Times New Roman" panose="02020603050405020304"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1600" kern="1200">
                <a:solidFill>
                  <a:schemeClr val="tx1"/>
                </a:solidFill>
                <a:latin typeface="Times New Roman" panose="02020603050405020304"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Times New Roman" pitchFamily="18" charset="0"/>
              <a:buNone/>
            </a:pPr>
            <a:r>
              <a:rPr lang="en-IN" i="1"/>
              <a:t>	</a:t>
            </a:r>
            <a:br>
              <a:rPr lang="en-US"/>
            </a:br>
            <a:br>
              <a:rPr lang="en-US"/>
            </a:br>
            <a:endParaRPr lang="en-IN" dirty="0"/>
          </a:p>
        </p:txBody>
      </p:sp>
      <p:sp>
        <p:nvSpPr>
          <p:cNvPr id="30" name="Title 2">
            <a:extLst>
              <a:ext uri="{FF2B5EF4-FFF2-40B4-BE49-F238E27FC236}">
                <a16:creationId xmlns:a16="http://schemas.microsoft.com/office/drawing/2014/main" id="{C27F960E-AB31-3E23-0719-5282CDA2CD4E}"/>
              </a:ext>
            </a:extLst>
          </p:cNvPr>
          <p:cNvSpPr txBox="1">
            <a:spLocks/>
          </p:cNvSpPr>
          <p:nvPr/>
        </p:nvSpPr>
        <p:spPr>
          <a:xfrm>
            <a:off x="0" y="304800"/>
            <a:ext cx="12192000" cy="685800"/>
          </a:xfrm>
          <a:prstGeom prst="rect">
            <a:avLst/>
          </a:prstGeom>
          <a:solidFill>
            <a:srgbClr val="FFFF00"/>
          </a:solidFill>
        </p:spPr>
        <p:txBody>
          <a:bodyPr vert="horz" lIns="91440" tIns="45720" rIns="91440" bIns="45720" rtlCol="0" anchor="ctr">
            <a:normAutofit/>
          </a:bodyPr>
          <a:lstStyle>
            <a:lvl1pPr marL="228600" indent="0" algn="l" defTabSz="914400" rtl="0" eaLnBrk="1" latinLnBrk="0" hangingPunct="1">
              <a:spcBef>
                <a:spcPct val="0"/>
              </a:spcBef>
              <a:buNone/>
              <a:defRPr sz="2800" kern="1200">
                <a:solidFill>
                  <a:schemeClr val="tx1"/>
                </a:solidFill>
                <a:latin typeface="Times New Roman" pitchFamily="18" charset="0"/>
                <a:ea typeface="+mj-ea"/>
                <a:cs typeface="Times New Roman" pitchFamily="18" charset="0"/>
              </a:defRPr>
            </a:lvl1pPr>
          </a:lstStyle>
          <a:p>
            <a:r>
              <a:rPr lang="en-US"/>
              <a:t>Distance of a Point from Origin</a:t>
            </a:r>
            <a:endParaRPr lang="en-IN"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15E2E20-F7EA-25C4-D63A-B3A9BFA0942D}"/>
                  </a:ext>
                </a:extLst>
              </p:cNvPr>
              <p:cNvSpPr txBox="1"/>
              <p:nvPr/>
            </p:nvSpPr>
            <p:spPr>
              <a:xfrm>
                <a:off x="4116953" y="1656888"/>
                <a:ext cx="4503412"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𝑃</m:t>
                          </m:r>
                        </m:e>
                      </m: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2</m:t>
                              </m:r>
                            </m:sub>
                            <m:sup>
                              <m:r>
                                <a:rPr lang="en-US" i="1">
                                  <a:latin typeface="Cambria Math" panose="02040503050406030204" pitchFamily="18" charset="0"/>
                                </a:rPr>
                                <m:t>2</m:t>
                              </m:r>
                            </m:sup>
                          </m:sSubSup>
                        </m:e>
                      </m:rad>
                    </m:oMath>
                  </m:oMathPara>
                </a14:m>
                <a:endParaRPr lang="en-IN" dirty="0"/>
              </a:p>
            </p:txBody>
          </p:sp>
        </mc:Choice>
        <mc:Fallback xmlns="">
          <p:sp>
            <p:nvSpPr>
              <p:cNvPr id="31" name="TextBox 30">
                <a:extLst>
                  <a:ext uri="{FF2B5EF4-FFF2-40B4-BE49-F238E27FC236}">
                    <a16:creationId xmlns:a16="http://schemas.microsoft.com/office/drawing/2014/main" id="{815E2E20-F7EA-25C4-D63A-B3A9BFA0942D}"/>
                  </a:ext>
                </a:extLst>
              </p:cNvPr>
              <p:cNvSpPr txBox="1">
                <a:spLocks noRot="1" noChangeAspect="1" noMove="1" noResize="1" noEditPoints="1" noAdjustHandles="1" noChangeArrowheads="1" noChangeShapeType="1" noTextEdit="1"/>
              </p:cNvSpPr>
              <p:nvPr/>
            </p:nvSpPr>
            <p:spPr>
              <a:xfrm>
                <a:off x="4116953" y="1656888"/>
                <a:ext cx="4503412" cy="563680"/>
              </a:xfrm>
              <a:prstGeom prst="rect">
                <a:avLst/>
              </a:prstGeom>
              <a:blipFill>
                <a:blip r:embed="rId2"/>
                <a:stretch>
                  <a:fillRect b="-217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4F8CCA8-98DD-B93E-E42D-8D3603803C91}"/>
                  </a:ext>
                </a:extLst>
              </p:cNvPr>
              <p:cNvSpPr txBox="1"/>
              <p:nvPr/>
            </p:nvSpPr>
            <p:spPr>
              <a:xfrm>
                <a:off x="4103074" y="3551120"/>
                <a:ext cx="2565382"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𝑃</m:t>
                          </m:r>
                        </m:e>
                      </m:d>
                      <m:r>
                        <a:rPr lang="en-US" i="1">
                          <a:latin typeface="Cambria Math" panose="02040503050406030204" pitchFamily="18" charset="0"/>
                        </a:rPr>
                        <m:t>=</m:t>
                      </m:r>
                      <m:rad>
                        <m:radPr>
                          <m:degHide m:val="on"/>
                          <m:ctrlPr>
                            <a:rPr lang="en-US" i="1">
                              <a:latin typeface="Cambria Math" panose="02040503050406030204" pitchFamily="18" charset="0"/>
                            </a:rPr>
                          </m:ctrlPr>
                        </m:radPr>
                        <m:deg/>
                        <m:e>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3</m:t>
                              </m:r>
                            </m:sub>
                            <m:sup>
                              <m:r>
                                <a:rPr lang="en-US" i="1">
                                  <a:latin typeface="Cambria Math" panose="02040503050406030204" pitchFamily="18" charset="0"/>
                                </a:rPr>
                                <m:t>2</m:t>
                              </m:r>
                            </m:sup>
                          </m:sSubSup>
                        </m:e>
                      </m:rad>
                    </m:oMath>
                  </m:oMathPara>
                </a14:m>
                <a:endParaRPr lang="en-IN" dirty="0"/>
              </a:p>
            </p:txBody>
          </p:sp>
        </mc:Choice>
        <mc:Fallback xmlns="">
          <p:sp>
            <p:nvSpPr>
              <p:cNvPr id="32" name="TextBox 31">
                <a:extLst>
                  <a:ext uri="{FF2B5EF4-FFF2-40B4-BE49-F238E27FC236}">
                    <a16:creationId xmlns:a16="http://schemas.microsoft.com/office/drawing/2014/main" id="{34F8CCA8-98DD-B93E-E42D-8D3603803C91}"/>
                  </a:ext>
                </a:extLst>
              </p:cNvPr>
              <p:cNvSpPr txBox="1">
                <a:spLocks noRot="1" noChangeAspect="1" noMove="1" noResize="1" noEditPoints="1" noAdjustHandles="1" noChangeArrowheads="1" noChangeShapeType="1" noTextEdit="1"/>
              </p:cNvSpPr>
              <p:nvPr/>
            </p:nvSpPr>
            <p:spPr>
              <a:xfrm>
                <a:off x="4103074" y="3551120"/>
                <a:ext cx="2565382" cy="563680"/>
              </a:xfrm>
              <a:prstGeom prst="rect">
                <a:avLst/>
              </a:prstGeom>
              <a:blipFill>
                <a:blip r:embed="rId3"/>
                <a:stretch>
                  <a:fillRect b="-108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05EE0B1-3CC3-E92D-C38E-9904288667AD}"/>
                  </a:ext>
                </a:extLst>
              </p:cNvPr>
              <p:cNvSpPr txBox="1"/>
              <p:nvPr/>
            </p:nvSpPr>
            <p:spPr>
              <a:xfrm>
                <a:off x="4119818" y="5303721"/>
                <a:ext cx="4615046" cy="10776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𝑃</m:t>
                          </m:r>
                        </m:e>
                      </m:d>
                      <m:r>
                        <a:rPr lang="en-US" i="1">
                          <a:latin typeface="Cambria Math" panose="02040503050406030204" pitchFamily="18" charset="0"/>
                        </a:rPr>
                        <m:t>=</m:t>
                      </m:r>
                      <m:rad>
                        <m:radPr>
                          <m:degHide m:val="on"/>
                          <m:ctrlPr>
                            <a:rPr lang="en-US" i="1">
                              <a:latin typeface="Cambria Math" panose="02040503050406030204" pitchFamily="18" charset="0"/>
                            </a:rPr>
                          </m:ctrlPr>
                        </m:radPr>
                        <m:deg/>
                        <m:e>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3</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𝑛</m:t>
                              </m:r>
                            </m:sub>
                            <m:sup>
                              <m:r>
                                <a:rPr lang="en-US" i="1">
                                  <a:latin typeface="Cambria Math" panose="02040503050406030204" pitchFamily="18" charset="0"/>
                                </a:rPr>
                                <m:t>2</m:t>
                              </m:r>
                            </m:sup>
                          </m:sSubSup>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𝑖</m:t>
                                  </m:r>
                                </m:sub>
                                <m:sup>
                                  <m:r>
                                    <a:rPr lang="en-US" i="1">
                                      <a:latin typeface="Cambria Math" panose="02040503050406030204" pitchFamily="18" charset="0"/>
                                    </a:rPr>
                                    <m:t>2</m:t>
                                  </m:r>
                                </m:sup>
                              </m:sSubSup>
                            </m:e>
                          </m:nary>
                        </m:e>
                      </m:rad>
                    </m:oMath>
                  </m:oMathPara>
                </a14:m>
                <a:endParaRPr lang="en-IN" dirty="0"/>
              </a:p>
            </p:txBody>
          </p:sp>
        </mc:Choice>
        <mc:Fallback xmlns="">
          <p:sp>
            <p:nvSpPr>
              <p:cNvPr id="33" name="TextBox 32">
                <a:extLst>
                  <a:ext uri="{FF2B5EF4-FFF2-40B4-BE49-F238E27FC236}">
                    <a16:creationId xmlns:a16="http://schemas.microsoft.com/office/drawing/2014/main" id="{805EE0B1-3CC3-E92D-C38E-9904288667AD}"/>
                  </a:ext>
                </a:extLst>
              </p:cNvPr>
              <p:cNvSpPr txBox="1">
                <a:spLocks noRot="1" noChangeAspect="1" noMove="1" noResize="1" noEditPoints="1" noAdjustHandles="1" noChangeArrowheads="1" noChangeShapeType="1" noTextEdit="1"/>
              </p:cNvSpPr>
              <p:nvPr/>
            </p:nvSpPr>
            <p:spPr>
              <a:xfrm>
                <a:off x="4119818" y="5303721"/>
                <a:ext cx="4615046" cy="1077603"/>
              </a:xfrm>
              <a:prstGeom prst="rect">
                <a:avLst/>
              </a:prstGeom>
              <a:blipFill>
                <a:blip r:embed="rId4"/>
                <a:stretch>
                  <a:fillRect b="-565"/>
                </a:stretch>
              </a:blipFill>
            </p:spPr>
            <p:txBody>
              <a:bodyPr/>
              <a:lstStyle/>
              <a:p>
                <a:r>
                  <a:rPr lang="en-IN">
                    <a:noFill/>
                  </a:rPr>
                  <a:t> </a:t>
                </a:r>
              </a:p>
            </p:txBody>
          </p:sp>
        </mc:Fallback>
      </mc:AlternateContent>
      <p:pic>
        <p:nvPicPr>
          <p:cNvPr id="34" name="Picture 33">
            <a:extLst>
              <a:ext uri="{FF2B5EF4-FFF2-40B4-BE49-F238E27FC236}">
                <a16:creationId xmlns:a16="http://schemas.microsoft.com/office/drawing/2014/main" id="{998A6B74-B96E-F572-4150-8DF96F1A05BA}"/>
              </a:ext>
            </a:extLst>
          </p:cNvPr>
          <p:cNvPicPr>
            <a:picLocks noChangeAspect="1"/>
          </p:cNvPicPr>
          <p:nvPr/>
        </p:nvPicPr>
        <p:blipFill>
          <a:blip r:embed="rId5"/>
          <a:stretch>
            <a:fillRect/>
          </a:stretch>
        </p:blipFill>
        <p:spPr>
          <a:xfrm>
            <a:off x="1828800" y="1117737"/>
            <a:ext cx="1638300" cy="1714500"/>
          </a:xfrm>
          <a:prstGeom prst="rect">
            <a:avLst/>
          </a:prstGeom>
        </p:spPr>
      </p:pic>
      <p:cxnSp>
        <p:nvCxnSpPr>
          <p:cNvPr id="35" name="Straight Connector 34">
            <a:extLst>
              <a:ext uri="{FF2B5EF4-FFF2-40B4-BE49-F238E27FC236}">
                <a16:creationId xmlns:a16="http://schemas.microsoft.com/office/drawing/2014/main" id="{3162DD5F-55E3-3719-99A9-A861936BE5C7}"/>
              </a:ext>
            </a:extLst>
          </p:cNvPr>
          <p:cNvCxnSpPr/>
          <p:nvPr/>
        </p:nvCxnSpPr>
        <p:spPr>
          <a:xfrm flipV="1">
            <a:off x="2057400" y="1728334"/>
            <a:ext cx="340056" cy="50588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977808AF-3FB2-BAE7-73A9-559676122B62}"/>
              </a:ext>
            </a:extLst>
          </p:cNvPr>
          <p:cNvPicPr>
            <a:picLocks noChangeAspect="1"/>
          </p:cNvPicPr>
          <p:nvPr/>
        </p:nvPicPr>
        <p:blipFill>
          <a:blip r:embed="rId6"/>
          <a:stretch>
            <a:fillRect/>
          </a:stretch>
        </p:blipFill>
        <p:spPr>
          <a:xfrm>
            <a:off x="1693058" y="2899568"/>
            <a:ext cx="1885950" cy="1714500"/>
          </a:xfrm>
          <a:prstGeom prst="rect">
            <a:avLst/>
          </a:prstGeom>
        </p:spPr>
      </p:pic>
      <p:cxnSp>
        <p:nvCxnSpPr>
          <p:cNvPr id="37" name="Straight Connector 36">
            <a:extLst>
              <a:ext uri="{FF2B5EF4-FFF2-40B4-BE49-F238E27FC236}">
                <a16:creationId xmlns:a16="http://schemas.microsoft.com/office/drawing/2014/main" id="{2E8BDA74-EE01-FAE1-BCDA-FFFA56CA0CF4}"/>
              </a:ext>
            </a:extLst>
          </p:cNvPr>
          <p:cNvCxnSpPr/>
          <p:nvPr/>
        </p:nvCxnSpPr>
        <p:spPr>
          <a:xfrm flipV="1">
            <a:off x="2397457" y="3456296"/>
            <a:ext cx="198655" cy="32781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A85E8954-D83A-88A2-2E06-5F04DAF68F9D}"/>
              </a:ext>
            </a:extLst>
          </p:cNvPr>
          <p:cNvPicPr>
            <a:picLocks noChangeAspect="1"/>
          </p:cNvPicPr>
          <p:nvPr/>
        </p:nvPicPr>
        <p:blipFill>
          <a:blip r:embed="rId7"/>
          <a:stretch>
            <a:fillRect/>
          </a:stretch>
        </p:blipFill>
        <p:spPr>
          <a:xfrm>
            <a:off x="1770378" y="4769247"/>
            <a:ext cx="2143125" cy="1704975"/>
          </a:xfrm>
          <a:prstGeom prst="rect">
            <a:avLst/>
          </a:prstGeom>
        </p:spPr>
      </p:pic>
      <p:cxnSp>
        <p:nvCxnSpPr>
          <p:cNvPr id="39" name="Straight Connector 38">
            <a:extLst>
              <a:ext uri="{FF2B5EF4-FFF2-40B4-BE49-F238E27FC236}">
                <a16:creationId xmlns:a16="http://schemas.microsoft.com/office/drawing/2014/main" id="{0A2D9A3F-8804-69BA-665E-92DA95B47882}"/>
              </a:ext>
            </a:extLst>
          </p:cNvPr>
          <p:cNvCxnSpPr/>
          <p:nvPr/>
        </p:nvCxnSpPr>
        <p:spPr>
          <a:xfrm flipV="1">
            <a:off x="2383809" y="4993944"/>
            <a:ext cx="224929" cy="4435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C2CC2FF-1DBE-0626-6061-366CFD6E7039}"/>
              </a:ext>
            </a:extLst>
          </p:cNvPr>
          <p:cNvSpPr/>
          <p:nvPr/>
        </p:nvSpPr>
        <p:spPr>
          <a:xfrm>
            <a:off x="1813560" y="6096000"/>
            <a:ext cx="228600" cy="132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t>
            </a:r>
            <a:endParaRPr lang="en-IN" sz="1200" dirty="0">
              <a:solidFill>
                <a:schemeClr val="tx1"/>
              </a:solidFill>
            </a:endParaRPr>
          </a:p>
        </p:txBody>
      </p:sp>
      <p:sp>
        <p:nvSpPr>
          <p:cNvPr id="41" name="TextBox 5">
            <a:extLst>
              <a:ext uri="{FF2B5EF4-FFF2-40B4-BE49-F238E27FC236}">
                <a16:creationId xmlns:a16="http://schemas.microsoft.com/office/drawing/2014/main" id="{FE838CC4-0914-07AF-AE16-1D73D1507804}"/>
              </a:ext>
            </a:extLst>
          </p:cNvPr>
          <p:cNvSpPr txBox="1"/>
          <p:nvPr/>
        </p:nvSpPr>
        <p:spPr>
          <a:xfrm>
            <a:off x="8090719" y="6575844"/>
            <a:ext cx="27432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Vector Operation</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46518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ABA98-7F28-5452-D8B5-0207A1105245}"/>
              </a:ext>
            </a:extLst>
          </p:cNvPr>
          <p:cNvSpPr>
            <a:spLocks noGrp="1"/>
          </p:cNvSpPr>
          <p:nvPr>
            <p:ph type="title"/>
          </p:nvPr>
        </p:nvSpPr>
        <p:spPr/>
        <p:txBody>
          <a:bodyPr/>
          <a:lstStyle/>
          <a:p>
            <a:r>
              <a:rPr lang="en-IN" dirty="0"/>
              <a:t>Handling Imbalanced Datasets: Strategies and Metrics</a:t>
            </a:r>
          </a:p>
        </p:txBody>
      </p:sp>
      <p:sp>
        <p:nvSpPr>
          <p:cNvPr id="3" name="Content Placeholder 2">
            <a:extLst>
              <a:ext uri="{FF2B5EF4-FFF2-40B4-BE49-F238E27FC236}">
                <a16:creationId xmlns:a16="http://schemas.microsoft.com/office/drawing/2014/main" id="{4DFFBE5C-EA45-47F3-4176-559B80E62F1A}"/>
              </a:ext>
            </a:extLst>
          </p:cNvPr>
          <p:cNvSpPr>
            <a:spLocks noGrp="1"/>
          </p:cNvSpPr>
          <p:nvPr>
            <p:ph idx="1"/>
          </p:nvPr>
        </p:nvSpPr>
        <p:spPr/>
        <p:txBody>
          <a:bodyPr/>
          <a:lstStyle/>
          <a:p>
            <a:r>
              <a:rPr lang="en-US" sz="2400" dirty="0">
                <a:latin typeface="Times New Roman" pitchFamily="18" charset="0"/>
                <a:cs typeface="Times New Roman" pitchFamily="18" charset="0"/>
              </a:rPr>
              <a:t>Imbalanced datasets present a challenge for machine learning models, as the model may become biased towards the majority class. Techniques like oversampling, </a:t>
            </a:r>
            <a:r>
              <a:rPr lang="en-US" sz="2400" dirty="0" err="1">
                <a:latin typeface="Times New Roman" pitchFamily="18" charset="0"/>
                <a:cs typeface="Times New Roman" pitchFamily="18" charset="0"/>
              </a:rPr>
              <a:t>undersampling</a:t>
            </a:r>
            <a:r>
              <a:rPr lang="en-US" sz="2400" dirty="0">
                <a:latin typeface="Times New Roman" pitchFamily="18" charset="0"/>
                <a:cs typeface="Times New Roman" pitchFamily="18" charset="0"/>
              </a:rPr>
              <a:t>, and cost-sensitive learning are employed to address this imbalance.</a:t>
            </a:r>
          </a:p>
          <a:p>
            <a:r>
              <a:rPr lang="en-US" sz="2400" b="1" dirty="0">
                <a:solidFill>
                  <a:srgbClr val="464646"/>
                </a:solidFill>
                <a:latin typeface="Times New Roman" pitchFamily="18" charset="0"/>
                <a:ea typeface="DM Sans" pitchFamily="34" charset="-122"/>
                <a:cs typeface="Times New Roman" pitchFamily="18" charset="0"/>
              </a:rPr>
              <a:t>Oversampling: </a:t>
            </a:r>
            <a:r>
              <a:rPr lang="en-US" sz="2400" dirty="0">
                <a:solidFill>
                  <a:srgbClr val="464646"/>
                </a:solidFill>
                <a:latin typeface="Times New Roman" pitchFamily="18" charset="0"/>
                <a:ea typeface="Inter" pitchFamily="34" charset="-122"/>
                <a:cs typeface="Times New Roman" pitchFamily="18" charset="0"/>
              </a:rPr>
              <a:t>Duplicates instances of the minority class to balance the dataset.</a:t>
            </a:r>
          </a:p>
          <a:p>
            <a:r>
              <a:rPr lang="en-US" sz="2400" b="1" dirty="0" err="1">
                <a:solidFill>
                  <a:srgbClr val="464646"/>
                </a:solidFill>
                <a:latin typeface="Times New Roman" pitchFamily="18" charset="0"/>
                <a:ea typeface="DM Sans" pitchFamily="34" charset="-122"/>
                <a:cs typeface="Times New Roman" pitchFamily="18" charset="0"/>
              </a:rPr>
              <a:t>Undersampling</a:t>
            </a:r>
            <a:r>
              <a:rPr lang="en-US" b="1" dirty="0">
                <a:solidFill>
                  <a:srgbClr val="464646"/>
                </a:solidFill>
                <a:ea typeface="DM Sans" pitchFamily="34" charset="-122"/>
              </a:rPr>
              <a:t>: </a:t>
            </a:r>
            <a:r>
              <a:rPr lang="en-US" sz="2400" dirty="0">
                <a:solidFill>
                  <a:srgbClr val="464646"/>
                </a:solidFill>
                <a:latin typeface="Times New Roman" pitchFamily="18" charset="0"/>
                <a:ea typeface="Inter" pitchFamily="34" charset="-122"/>
                <a:cs typeface="Times New Roman" pitchFamily="18" charset="0"/>
              </a:rPr>
              <a:t>Removes instances of the majority class to create a more balanced dataset.</a:t>
            </a:r>
          </a:p>
          <a:p>
            <a:r>
              <a:rPr lang="en-US" sz="2400" b="1" dirty="0">
                <a:solidFill>
                  <a:srgbClr val="464646"/>
                </a:solidFill>
                <a:latin typeface="Times New Roman" pitchFamily="18" charset="0"/>
                <a:ea typeface="DM Sans" pitchFamily="34" charset="-122"/>
                <a:cs typeface="Times New Roman" pitchFamily="18" charset="0"/>
              </a:rPr>
              <a:t>Cost-Sensitive Learning</a:t>
            </a:r>
            <a:r>
              <a:rPr lang="en-US" b="1" dirty="0">
                <a:solidFill>
                  <a:srgbClr val="464646"/>
                </a:solidFill>
                <a:ea typeface="DM Sans" pitchFamily="34" charset="-122"/>
              </a:rPr>
              <a:t>: </a:t>
            </a:r>
            <a:r>
              <a:rPr lang="en-US" sz="2400" dirty="0">
                <a:solidFill>
                  <a:srgbClr val="464646"/>
                </a:solidFill>
                <a:latin typeface="Times New Roman" pitchFamily="18" charset="0"/>
                <a:ea typeface="Inter" pitchFamily="34" charset="-122"/>
                <a:cs typeface="Times New Roman" pitchFamily="18" charset="0"/>
              </a:rPr>
              <a:t>Assigns different costs to misclassifications, penalizing errors made on the minority class more heavily.</a:t>
            </a: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IN" dirty="0"/>
          </a:p>
        </p:txBody>
      </p:sp>
      <p:sp>
        <p:nvSpPr>
          <p:cNvPr id="4" name="Date Placeholder 3">
            <a:extLst>
              <a:ext uri="{FF2B5EF4-FFF2-40B4-BE49-F238E27FC236}">
                <a16:creationId xmlns:a16="http://schemas.microsoft.com/office/drawing/2014/main" id="{6DFBD50A-DD26-DE68-2959-B19E01929255}"/>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E11ED51A-6E5E-4113-F6F4-EF545BC3CE33}"/>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78467CE3-4862-3FBB-58BC-C75D86DFEADF}"/>
              </a:ext>
            </a:extLst>
          </p:cNvPr>
          <p:cNvSpPr>
            <a:spLocks noGrp="1"/>
          </p:cNvSpPr>
          <p:nvPr>
            <p:ph type="sldNum" sz="quarter" idx="12"/>
          </p:nvPr>
        </p:nvSpPr>
        <p:spPr/>
        <p:txBody>
          <a:bodyPr/>
          <a:lstStyle/>
          <a:p>
            <a:fld id="{C21BC55B-0FAD-4C3D-BAA3-9C331FD1A725}" type="slidenum">
              <a:rPr lang="en-US" smtClean="0"/>
              <a:pPr/>
              <a:t>70</a:t>
            </a:fld>
            <a:endParaRPr lang="en-US" dirty="0"/>
          </a:p>
        </p:txBody>
      </p:sp>
      <p:sp>
        <p:nvSpPr>
          <p:cNvPr id="7" name="TextBox 6">
            <a:extLst>
              <a:ext uri="{FF2B5EF4-FFF2-40B4-BE49-F238E27FC236}">
                <a16:creationId xmlns:a16="http://schemas.microsoft.com/office/drawing/2014/main" id="{A5F0E5A4-9C3F-7699-EB23-5F22E5079EAA}"/>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Evaluating Model Performance</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76660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066801"/>
            <a:ext cx="12059728" cy="3180445"/>
          </a:xfrm>
        </p:spPr>
        <p:txBody>
          <a:bodyPr/>
          <a:lstStyle/>
          <a:p>
            <a:pPr algn="just"/>
            <a:r>
              <a:rPr lang="en-US" sz="2300" dirty="0"/>
              <a:t>To evaluate a machine learning model's performance accurately, it is essential to split the dataset into training, validation, and test sets. This ensures that the model is trained on one set of data, its performance is evaluated on a separate validation set, and its final performance is measured on an unseen test set.</a:t>
            </a:r>
          </a:p>
          <a:p>
            <a:pPr algn="just"/>
            <a:r>
              <a:rPr lang="en-US" sz="2400" b="1" dirty="0">
                <a:solidFill>
                  <a:srgbClr val="030303"/>
                </a:solidFill>
                <a:ea typeface="DM Sans" pitchFamily="34" charset="-122"/>
              </a:rPr>
              <a:t>Training Set: </a:t>
            </a:r>
            <a:r>
              <a:rPr lang="en-US" sz="2400" dirty="0"/>
              <a:t>Used to train the model.</a:t>
            </a:r>
          </a:p>
          <a:p>
            <a:pPr algn="just"/>
            <a:r>
              <a:rPr lang="en-US" sz="2400" b="1" dirty="0">
                <a:solidFill>
                  <a:srgbClr val="030303"/>
                </a:solidFill>
                <a:ea typeface="DM Sans" pitchFamily="34" charset="-122"/>
              </a:rPr>
              <a:t>Validation Set</a:t>
            </a:r>
            <a:r>
              <a:rPr lang="en-US" b="1" dirty="0">
                <a:solidFill>
                  <a:srgbClr val="030303"/>
                </a:solidFill>
                <a:ea typeface="DM Sans" pitchFamily="34" charset="-122"/>
              </a:rPr>
              <a:t>: </a:t>
            </a:r>
            <a:r>
              <a:rPr lang="en-US" sz="2400" dirty="0"/>
              <a:t>Used to tune hyperparameters and select the best model.</a:t>
            </a:r>
          </a:p>
          <a:p>
            <a:pPr algn="just"/>
            <a:r>
              <a:rPr lang="en-US" sz="2400" b="1" dirty="0">
                <a:solidFill>
                  <a:srgbClr val="030303"/>
                </a:solidFill>
                <a:ea typeface="DM Sans" pitchFamily="34" charset="-122"/>
              </a:rPr>
              <a:t>Test Set: </a:t>
            </a:r>
            <a:r>
              <a:rPr lang="en-US" sz="2400" dirty="0"/>
              <a:t>Used to assess the final performance of the selected model on unseen data.</a:t>
            </a:r>
          </a:p>
          <a:p>
            <a:pPr algn="just"/>
            <a:endParaRPr lang="en-US" sz="2400" dirty="0"/>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p>
          <a:p>
            <a:pPr algn="just"/>
            <a:endParaRPr lang="en-US" sz="2300" dirty="0"/>
          </a:p>
          <a:p>
            <a:endParaRPr lang="en-IN" dirty="0"/>
          </a:p>
        </p:txBody>
      </p:sp>
      <p:sp>
        <p:nvSpPr>
          <p:cNvPr id="6" name="Text 8"/>
          <p:cNvSpPr/>
          <p:nvPr/>
        </p:nvSpPr>
        <p:spPr>
          <a:xfrm>
            <a:off x="8153400" y="4247246"/>
            <a:ext cx="2362696" cy="295275"/>
          </a:xfrm>
          <a:prstGeom prst="rect">
            <a:avLst/>
          </a:prstGeom>
          <a:noFill/>
          <a:ln/>
        </p:spPr>
        <p:txBody>
          <a:bodyPr wrap="none" rtlCol="0" anchor="t"/>
          <a:lstStyle/>
          <a:p>
            <a:pPr>
              <a:lnSpc>
                <a:spcPts val="2326"/>
              </a:lnSpc>
            </a:pPr>
            <a:endParaRPr lang="en-US" sz="1861" dirty="0"/>
          </a:p>
        </p:txBody>
      </p:sp>
      <p:sp>
        <p:nvSpPr>
          <p:cNvPr id="10" name="Date Placeholder 3">
            <a:extLst>
              <a:ext uri="{FF2B5EF4-FFF2-40B4-BE49-F238E27FC236}">
                <a16:creationId xmlns:a16="http://schemas.microsoft.com/office/drawing/2014/main" id="{E200CDA8-9410-AEC2-EC63-969402AC5278}"/>
              </a:ext>
            </a:extLst>
          </p:cNvPr>
          <p:cNvSpPr>
            <a:spLocks noGrp="1"/>
          </p:cNvSpPr>
          <p:nvPr>
            <p:ph type="dt" sz="half" idx="10"/>
          </p:nvPr>
        </p:nvSpPr>
        <p:spPr>
          <a:xfrm>
            <a:off x="0" y="6629400"/>
            <a:ext cx="4064000" cy="228600"/>
          </a:xfrm>
        </p:spPr>
        <p:txBody>
          <a:bodyPr/>
          <a:lstStyle/>
          <a:p>
            <a:fld id="{411F11AC-7AF9-431E-9ABD-08011861A363}" type="datetime1">
              <a:rPr lang="en-US" smtClean="0"/>
              <a:t>2/6/2026</a:t>
            </a:fld>
            <a:endParaRPr lang="en-US" dirty="0"/>
          </a:p>
        </p:txBody>
      </p:sp>
      <p:sp>
        <p:nvSpPr>
          <p:cNvPr id="11" name="Footer Placeholder 4">
            <a:extLst>
              <a:ext uri="{FF2B5EF4-FFF2-40B4-BE49-F238E27FC236}">
                <a16:creationId xmlns:a16="http://schemas.microsoft.com/office/drawing/2014/main" id="{8202E02F-3266-DEAF-5CD6-7DB895707860}"/>
              </a:ext>
            </a:extLst>
          </p:cNvPr>
          <p:cNvSpPr>
            <a:spLocks noGrp="1"/>
          </p:cNvSpPr>
          <p:nvPr>
            <p:ph type="ftr" sz="quarter" idx="11"/>
          </p:nvPr>
        </p:nvSpPr>
        <p:spPr>
          <a:xfrm>
            <a:off x="3302002" y="6629400"/>
            <a:ext cx="5515428" cy="228600"/>
          </a:xfrm>
        </p:spPr>
        <p:txBody>
          <a:bodyPr/>
          <a:lstStyle/>
          <a:p>
            <a:r>
              <a:rPr lang="en-US"/>
              <a:t>Dr. Sibarama Panigrahi, Dept. of CSE, NIT Rourkela</a:t>
            </a:r>
            <a:endParaRPr lang="en-US" dirty="0"/>
          </a:p>
        </p:txBody>
      </p:sp>
      <p:sp>
        <p:nvSpPr>
          <p:cNvPr id="12" name="Slide Number Placeholder 5">
            <a:extLst>
              <a:ext uri="{FF2B5EF4-FFF2-40B4-BE49-F238E27FC236}">
                <a16:creationId xmlns:a16="http://schemas.microsoft.com/office/drawing/2014/main" id="{803D0122-3435-5D59-6E16-7F69C099B119}"/>
              </a:ext>
            </a:extLst>
          </p:cNvPr>
          <p:cNvSpPr>
            <a:spLocks noGrp="1"/>
          </p:cNvSpPr>
          <p:nvPr>
            <p:ph type="sldNum" sz="quarter" idx="12"/>
          </p:nvPr>
        </p:nvSpPr>
        <p:spPr>
          <a:xfrm>
            <a:off x="8128000" y="6629400"/>
            <a:ext cx="4064000" cy="228600"/>
          </a:xfrm>
        </p:spPr>
        <p:txBody>
          <a:bodyPr/>
          <a:lstStyle/>
          <a:p>
            <a:fld id="{C21BC55B-0FAD-4C3D-BAA3-9C331FD1A725}" type="slidenum">
              <a:rPr lang="en-US" smtClean="0"/>
              <a:pPr/>
              <a:t>71</a:t>
            </a:fld>
            <a:endParaRPr lang="en-US" dirty="0"/>
          </a:p>
        </p:txBody>
      </p:sp>
      <p:sp>
        <p:nvSpPr>
          <p:cNvPr id="13" name="TextBox 12">
            <a:extLst>
              <a:ext uri="{FF2B5EF4-FFF2-40B4-BE49-F238E27FC236}">
                <a16:creationId xmlns:a16="http://schemas.microsoft.com/office/drawing/2014/main" id="{053A06E7-209A-62DD-2093-4C8389DA8E16}"/>
              </a:ext>
            </a:extLst>
          </p:cNvPr>
          <p:cNvSpPr txBox="1"/>
          <p:nvPr/>
        </p:nvSpPr>
        <p:spPr>
          <a:xfrm>
            <a:off x="8128000" y="6629400"/>
            <a:ext cx="37780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Thank you</a:t>
            </a:r>
            <a:endParaRPr lang="en-IN" sz="1200" dirty="0">
              <a:latin typeface="Times New Roman" panose="02020603050405020304" pitchFamily="18" charset="0"/>
              <a:cs typeface="Times New Roman" panose="02020603050405020304" pitchFamily="18" charset="0"/>
            </a:endParaRPr>
          </a:p>
        </p:txBody>
      </p:sp>
      <p:sp>
        <p:nvSpPr>
          <p:cNvPr id="15" name="Title 14">
            <a:extLst>
              <a:ext uri="{FF2B5EF4-FFF2-40B4-BE49-F238E27FC236}">
                <a16:creationId xmlns:a16="http://schemas.microsoft.com/office/drawing/2014/main" id="{3B6845EE-1DB1-F508-CF1F-8627DA341C88}"/>
              </a:ext>
            </a:extLst>
          </p:cNvPr>
          <p:cNvSpPr>
            <a:spLocks noGrp="1"/>
          </p:cNvSpPr>
          <p:nvPr>
            <p:ph type="title"/>
          </p:nvPr>
        </p:nvSpPr>
        <p:spPr/>
        <p:txBody>
          <a:bodyPr>
            <a:normAutofit/>
          </a:bodyPr>
          <a:lstStyle/>
          <a:p>
            <a:r>
              <a:rPr lang="en-US" dirty="0"/>
              <a:t>Evaluating Model Performance: Train, Validation, and Test Sets</a:t>
            </a:r>
            <a:endParaRPr lang="en-IN" dirty="0"/>
          </a:p>
        </p:txBody>
      </p:sp>
    </p:spTree>
    <p:extLst>
      <p:ext uri="{BB962C8B-B14F-4D97-AF65-F5344CB8AC3E}">
        <p14:creationId xmlns:p14="http://schemas.microsoft.com/office/powerpoint/2010/main" val="33701761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Rectangle 6"/>
          <p:cNvSpPr/>
          <p:nvPr/>
        </p:nvSpPr>
        <p:spPr>
          <a:xfrm>
            <a:off x="4496187" y="2971800"/>
            <a:ext cx="3147786" cy="923330"/>
          </a:xfrm>
          <a:prstGeom prst="rect">
            <a:avLst/>
          </a:prstGeom>
          <a:noFill/>
          <a:ln w="0">
            <a:noFill/>
          </a:ln>
        </p:spPr>
        <p:style>
          <a:lnRef idx="0">
            <a:scrgbClr r="0" g="0" b="0"/>
          </a:lnRef>
          <a:fillRef idx="0">
            <a:scrgbClr r="0" g="0" b="0"/>
          </a:fillRef>
          <a:effectRef idx="0">
            <a:scrgbClr r="0" g="0" b="0"/>
          </a:effectRef>
          <a:fontRef idx="minor"/>
        </p:style>
        <p:txBody>
          <a:bodyPr wrap="none" anchor="t">
            <a:spAutoFit/>
          </a:bodyPr>
          <a:lstStyle/>
          <a:p>
            <a:pPr algn="ctr">
              <a:lnSpc>
                <a:spcPct val="100000"/>
              </a:lnSpc>
              <a:buNone/>
            </a:pPr>
            <a:r>
              <a:rPr lang="en-US" sz="5400" b="1" spc="-1" dirty="0">
                <a:solidFill>
                  <a:srgbClr val="FFF1EC"/>
                </a:solidFill>
                <a:latin typeface="Calibri"/>
              </a:rPr>
              <a:t>Thank You</a:t>
            </a:r>
            <a:endParaRPr lang="en-US" sz="5400" spc="-1" dirty="0">
              <a:latin typeface="Arial"/>
            </a:endParaRPr>
          </a:p>
        </p:txBody>
      </p:sp>
      <p:sp>
        <p:nvSpPr>
          <p:cNvPr id="3" name="TextBox 2"/>
          <p:cNvSpPr txBox="1"/>
          <p:nvPr/>
        </p:nvSpPr>
        <p:spPr>
          <a:xfrm>
            <a:off x="6653213" y="4314825"/>
            <a:ext cx="3718390" cy="523220"/>
          </a:xfrm>
          <a:prstGeom prst="rect">
            <a:avLst/>
          </a:prstGeom>
          <a:noFill/>
        </p:spPr>
        <p:txBody>
          <a:bodyPr wrap="none" rtlCol="0">
            <a:spAutoFit/>
          </a:bodyPr>
          <a:lstStyle/>
          <a:p>
            <a:r>
              <a:rPr lang="en-IN" sz="2800" dirty="0">
                <a:latin typeface="Times New Roman" panose="02020603050405020304" pitchFamily="18" charset="0"/>
                <a:cs typeface="Times New Roman" panose="02020603050405020304" pitchFamily="18" charset="0"/>
              </a:rPr>
              <a:t>For Your Valuable Time.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1339" y="1357672"/>
            <a:ext cx="5686425" cy="3125651"/>
          </a:xfrm>
          <a:prstGeom prst="rect">
            <a:avLst/>
          </a:prstGeom>
        </p:spPr>
      </p:pic>
    </p:spTree>
    <p:extLst>
      <p:ext uri="{BB962C8B-B14F-4D97-AF65-F5344CB8AC3E}">
        <p14:creationId xmlns:p14="http://schemas.microsoft.com/office/powerpoint/2010/main" val="835503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38FF2-6005-9F99-91B3-0B977C00229C}"/>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700DE919-CE94-9167-D2C2-EF959A1E3F21}"/>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68F035AF-7663-E314-9D29-2427C76FDE52}"/>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C528E97A-8034-C7C7-0A38-364001950245}"/>
              </a:ext>
            </a:extLst>
          </p:cNvPr>
          <p:cNvSpPr>
            <a:spLocks noGrp="1"/>
          </p:cNvSpPr>
          <p:nvPr>
            <p:ph type="sldNum" sz="quarter" idx="12"/>
          </p:nvPr>
        </p:nvSpPr>
        <p:spPr/>
        <p:txBody>
          <a:bodyPr/>
          <a:lstStyle/>
          <a:p>
            <a:fld id="{C21BC55B-0FAD-4C3D-BAA3-9C331FD1A725}" type="slidenum">
              <a:rPr lang="en-US" smtClean="0"/>
              <a:pPr/>
              <a:t>8</a:t>
            </a:fld>
            <a:endParaRPr lang="en-US" dirty="0"/>
          </a:p>
        </p:txBody>
      </p:sp>
      <mc:AlternateContent xmlns:mc="http://schemas.openxmlformats.org/markup-compatibility/2006">
        <mc:Choice xmlns:a14="http://schemas.microsoft.com/office/drawing/2010/main" Requires="a14">
          <p:sp>
            <p:nvSpPr>
              <p:cNvPr id="7" name="Content Placeholder 1">
                <a:extLst>
                  <a:ext uri="{FF2B5EF4-FFF2-40B4-BE49-F238E27FC236}">
                    <a16:creationId xmlns:a16="http://schemas.microsoft.com/office/drawing/2014/main" id="{2CCB52E0-79DD-2948-F985-8D9B6DEAC84D}"/>
                  </a:ext>
                </a:extLst>
              </p:cNvPr>
              <p:cNvSpPr txBox="1">
                <a:spLocks/>
              </p:cNvSpPr>
              <p:nvPr/>
            </p:nvSpPr>
            <p:spPr>
              <a:xfrm>
                <a:off x="-10" y="1057236"/>
                <a:ext cx="8534400" cy="5745163"/>
              </a:xfrm>
              <a:prstGeom prst="rect">
                <a:avLst/>
              </a:prstGeom>
            </p:spPr>
            <p:txBody>
              <a:bodyPr vert="horz" lIns="91440" tIns="45720" rIns="91440" bIns="45720" rtlCol="0">
                <a:norm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2400" kern="1200">
                    <a:solidFill>
                      <a:schemeClr val="tx1"/>
                    </a:solidFill>
                    <a:latin typeface="Times New Roman" panose="02020603050405020304"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200" kern="1200">
                    <a:solidFill>
                      <a:schemeClr val="tx1"/>
                    </a:solidFill>
                    <a:latin typeface="Times New Roman" panose="02020603050405020304"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000" kern="1200">
                    <a:solidFill>
                      <a:schemeClr val="tx1"/>
                    </a:solidFill>
                    <a:latin typeface="Times New Roman" panose="02020603050405020304" pitchFamily="18" charset="0"/>
                    <a:ea typeface="+mn-ea"/>
                    <a:cs typeface="Times New Roman" pitchFamily="18" charset="0"/>
                  </a:defRPr>
                </a:lvl3pPr>
                <a:lvl4pPr marL="1600200" indent="-228600" algn="just" defTabSz="914400" rtl="0" eaLnBrk="1" latinLnBrk="0" hangingPunct="1">
                  <a:spcBef>
                    <a:spcPct val="20000"/>
                  </a:spcBef>
                  <a:buClr>
                    <a:srgbClr val="000099"/>
                  </a:buClr>
                  <a:buFont typeface="Arial" pitchFamily="34" charset="0"/>
                  <a:buChar char="–"/>
                  <a:defRPr sz="1800" kern="1200">
                    <a:solidFill>
                      <a:schemeClr val="tx1"/>
                    </a:solidFill>
                    <a:latin typeface="Times New Roman" panose="02020603050405020304"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1600" kern="1200">
                    <a:solidFill>
                      <a:schemeClr val="tx1"/>
                    </a:solidFill>
                    <a:latin typeface="Times New Roman" panose="02020603050405020304"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14:m>
                  <m:oMath xmlns:m="http://schemas.openxmlformats.org/officeDocument/2006/math">
                    <m:r>
                      <a:rPr lang="en-US" i="1" smtClean="0">
                        <a:latin typeface="Cambria Math" panose="02040503050406030204" pitchFamily="18" charset="0"/>
                      </a:rPr>
                      <m:t>𝑎</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𝑎</m:t>
                        </m:r>
                      </m:e>
                      <m:sub>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smtClean="0">
                            <a:latin typeface="Cambria Math" panose="02040503050406030204" pitchFamily="18" charset="0"/>
                          </a:rPr>
                          <m:t>2</m:t>
                        </m:r>
                      </m:sub>
                    </m:sSub>
                    <m:r>
                      <a:rPr lang="en-US" i="1">
                        <a:latin typeface="Cambria Math" panose="02040503050406030204" pitchFamily="18" charset="0"/>
                      </a:rPr>
                      <m:t>,</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smtClean="0">
                            <a:latin typeface="Cambria Math" panose="02040503050406030204" pitchFamily="18" charset="0"/>
                          </a:rPr>
                          <m:t>𝑛</m:t>
                        </m:r>
                      </m:sub>
                    </m:sSub>
                    <m:r>
                      <a:rPr lang="en-US" i="1" smtClean="0">
                        <a:latin typeface="Cambria Math" panose="02040503050406030204" pitchFamily="18" charset="0"/>
                      </a:rPr>
                      <m:t>]</m:t>
                    </m:r>
                  </m:oMath>
                </a14:m>
                <a:endParaRPr lang="en-US" dirty="0"/>
              </a:p>
              <a:p>
                <a14:m>
                  <m:oMath xmlns:m="http://schemas.openxmlformats.org/officeDocument/2006/math">
                    <m:r>
                      <a:rPr lang="en-US" i="1" smtClean="0">
                        <a:latin typeface="Cambria Math" panose="02040503050406030204" pitchFamily="18" charset="0"/>
                      </a:rPr>
                      <m:t>𝑏</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smtClean="0">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rPr>
                              <m:t>𝑏</m:t>
                            </m:r>
                          </m:e>
                          <m:sub>
                            <m:r>
                              <a:rPr lang="en-US" i="1">
                                <a:latin typeface="Cambria Math" panose="02040503050406030204" pitchFamily="18" charset="0"/>
                              </a:rPr>
                              <m:t>𝑛</m:t>
                            </m:r>
                          </m:sub>
                        </m:sSub>
                      </m:e>
                    </m:d>
                  </m:oMath>
                </a14:m>
                <a:endParaRPr lang="en-US" dirty="0"/>
              </a:p>
              <a:p>
                <a:r>
                  <a:rPr lang="en-US" dirty="0"/>
                  <a:t>Addition: </a:t>
                </a:r>
                <a14:m>
                  <m:oMath xmlns:m="http://schemas.openxmlformats.org/officeDocument/2006/math">
                    <m:r>
                      <a:rPr lang="en-US" i="1">
                        <a:latin typeface="Cambria Math" panose="02040503050406030204" pitchFamily="18" charset="0"/>
                      </a:rPr>
                      <m:t>𝑎</m:t>
                    </m:r>
                    <m:r>
                      <a:rPr lang="en-US" i="1" smtClean="0">
                        <a:latin typeface="Cambria Math" panose="02040503050406030204" pitchFamily="18" charset="0"/>
                      </a:rPr>
                      <m:t>+</m:t>
                    </m:r>
                    <m:r>
                      <a:rPr lang="en-US" i="1" smtClean="0">
                        <a:latin typeface="Cambria Math" panose="02040503050406030204" pitchFamily="18" charset="0"/>
                      </a:rPr>
                      <m:t>𝑏</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rPr>
                              <m:t>𝑏</m:t>
                            </m:r>
                          </m:e>
                          <m:sub>
                            <m:r>
                              <a:rPr lang="en-US" i="1">
                                <a:latin typeface="Cambria Math" panose="02040503050406030204" pitchFamily="18" charset="0"/>
                              </a:rPr>
                              <m:t>𝑛</m:t>
                            </m:r>
                          </m:sub>
                        </m:sSub>
                      </m:e>
                    </m:d>
                  </m:oMath>
                </a14:m>
                <a:endParaRPr lang="en-US" dirty="0"/>
              </a:p>
              <a:p>
                <a:r>
                  <a:rPr lang="en-US" dirty="0"/>
                  <a:t>Subtraction: </a:t>
                </a:r>
                <a14:m>
                  <m:oMath xmlns:m="http://schemas.openxmlformats.org/officeDocument/2006/math">
                    <m:r>
                      <a:rPr lang="en-US" i="1">
                        <a:latin typeface="Cambria Math" panose="02040503050406030204" pitchFamily="18" charset="0"/>
                      </a:rPr>
                      <m:t>𝑎</m:t>
                    </m:r>
                    <m:r>
                      <a:rPr lang="en-US"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𝑛</m:t>
                            </m:r>
                          </m:sub>
                        </m:sSub>
                      </m:e>
                    </m:d>
                  </m:oMath>
                </a14:m>
                <a:endParaRPr lang="en-US" dirty="0"/>
              </a:p>
              <a:p>
                <a:r>
                  <a:rPr lang="en-US" dirty="0"/>
                  <a:t>Multiplication:</a:t>
                </a:r>
              </a:p>
              <a:p>
                <a:pPr lvl="1"/>
                <a:r>
                  <a:rPr lang="en-US" dirty="0"/>
                  <a:t>Dot Product:</a:t>
                </a:r>
                <a14:m>
                  <m:oMath xmlns:m="http://schemas.openxmlformats.org/officeDocument/2006/math">
                    <m:r>
                      <a:rPr lang="en-US" i="1">
                        <a:latin typeface="Cambria Math" panose="02040503050406030204" pitchFamily="18" charset="0"/>
                      </a:rPr>
                      <m:t>𝑎</m:t>
                    </m:r>
                    <m:r>
                      <a:rPr lang="en-US"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a:rPr lang="en-US"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𝑛</m:t>
                            </m:r>
                          </m:sub>
                        </m:sSub>
                      </m:e>
                    </m:d>
                  </m:oMath>
                </a14:m>
                <a:endParaRPr lang="en-US" dirty="0"/>
              </a:p>
              <a:p>
                <a:pPr marL="457200" lvl="1" indent="0">
                  <a:buFont typeface="Arial" pitchFamily="34" charset="0"/>
                  <a:buNone/>
                </a:pPr>
                <a:r>
                  <a:rPr lang="en-US" dirty="0"/>
                  <a:t>	                  </a:t>
                </a:r>
                <a:r>
                  <a:rPr lang="en-US" dirty="0">
                    <a:solidFill>
                      <a:srgbClr val="0033CC"/>
                    </a:solidFill>
                  </a:rPr>
                  <a:t> </a:t>
                </a:r>
                <a14:m>
                  <m:oMath xmlns:m="http://schemas.openxmlformats.org/officeDocument/2006/math">
                    <m:r>
                      <m:rPr>
                        <m:sty m:val="p"/>
                      </m:rPr>
                      <a:rPr lang="en-US" smtClean="0">
                        <a:latin typeface="Cambria Math" panose="02040503050406030204" pitchFamily="18" charset="0"/>
                      </a:rPr>
                      <m:t>a</m:t>
                    </m:r>
                    <m:r>
                      <a:rPr lang="en-US" smtClean="0">
                        <a:latin typeface="Cambria Math" panose="02040503050406030204" pitchFamily="18" charset="0"/>
                      </a:rPr>
                      <m:t>.</m:t>
                    </m:r>
                    <m:r>
                      <m:rPr>
                        <m:sty m:val="p"/>
                      </m:rPr>
                      <a:rPr lang="en-US" smtClean="0">
                        <a:latin typeface="Cambria Math" panose="02040503050406030204" pitchFamily="18" charset="0"/>
                      </a:rPr>
                      <m:t>b</m:t>
                    </m:r>
                    <m:r>
                      <a:rPr lang="en-US"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smtClean="0">
                                      <a:latin typeface="Cambria Math" panose="02040503050406030204" pitchFamily="18" charset="0"/>
                                    </a:rPr>
                                    <m:t>𝑏</m:t>
                                  </m:r>
                                </m:e>
                                <m:sub>
                                  <m:r>
                                    <a:rPr lang="en-US" i="1">
                                      <a:latin typeface="Cambria Math" panose="02040503050406030204" pitchFamily="18" charset="0"/>
                                    </a:rPr>
                                    <m:t>1</m:t>
                                  </m:r>
                                </m:sub>
                              </m:sSub>
                            </m:e>
                          </m:mr>
                          <m:mr>
                            <m:e>
                              <m:r>
                                <a:rPr lang="en-US" i="1">
                                  <a:latin typeface="Cambria Math" panose="02040503050406030204" pitchFamily="18" charset="0"/>
                                </a:rPr>
                                <m:t>:</m:t>
                              </m:r>
                            </m:e>
                          </m:mr>
                          <m:mr>
                            <m:e>
                              <m:sSub>
                                <m:sSubPr>
                                  <m:ctrlPr>
                                    <a:rPr lang="en-US" i="1">
                                      <a:latin typeface="Cambria Math" panose="02040503050406030204" pitchFamily="18" charset="0"/>
                                    </a:rPr>
                                  </m:ctrlPr>
                                </m:sSubPr>
                                <m:e>
                                  <m:r>
                                    <a:rPr lang="en-US" i="1" smtClean="0">
                                      <a:latin typeface="Cambria Math" panose="02040503050406030204" pitchFamily="18" charset="0"/>
                                    </a:rPr>
                                    <m:t>𝑏</m:t>
                                  </m:r>
                                </m:e>
                                <m:sub>
                                  <m:r>
                                    <a:rPr lang="en-US" i="1">
                                      <a:latin typeface="Cambria Math" panose="02040503050406030204" pitchFamily="18" charset="0"/>
                                    </a:rPr>
                                    <m:t>𝑛</m:t>
                                  </m:r>
                                </m:sub>
                              </m:sSub>
                            </m:e>
                          </m:mr>
                        </m:m>
                      </m:e>
                    </m:d>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i="1" smtClean="0">
                            <a:latin typeface="Cambria Math" panose="02040503050406030204" pitchFamily="18" charset="0"/>
                          </a:rPr>
                          <m:t>𝑎</m:t>
                        </m:r>
                      </m:e>
                      <m:sup>
                        <m:r>
                          <a:rPr lang="en-US" i="1" smtClean="0">
                            <a:latin typeface="Cambria Math" panose="02040503050406030204" pitchFamily="18" charset="0"/>
                          </a:rPr>
                          <m:t>𝑇</m:t>
                        </m:r>
                      </m:sup>
                    </m:sSup>
                    <m:r>
                      <a:rPr lang="en-US" i="1" smtClean="0">
                        <a:latin typeface="Cambria Math" panose="02040503050406030204" pitchFamily="18" charset="0"/>
                      </a:rPr>
                      <m:t>𝑏</m:t>
                    </m:r>
                  </m:oMath>
                </a14:m>
                <a:endParaRPr lang="en-US" dirty="0"/>
              </a:p>
              <a:p>
                <a:pPr lvl="1"/>
                <a:r>
                  <a:rPr lang="en-US" dirty="0"/>
                  <a:t>Cross Product (Not much used in Machine Learning)</a:t>
                </a:r>
                <a:br>
                  <a:rPr lang="en-US" dirty="0"/>
                </a:br>
                <a:br>
                  <a:rPr lang="en-US" dirty="0"/>
                </a:br>
                <a:endParaRPr lang="en-IN" dirty="0"/>
              </a:p>
            </p:txBody>
          </p:sp>
        </mc:Choice>
        <mc:Fallback>
          <p:sp>
            <p:nvSpPr>
              <p:cNvPr id="7" name="Content Placeholder 1">
                <a:extLst>
                  <a:ext uri="{FF2B5EF4-FFF2-40B4-BE49-F238E27FC236}">
                    <a16:creationId xmlns:a16="http://schemas.microsoft.com/office/drawing/2014/main" id="{2CCB52E0-79DD-2948-F985-8D9B6DEAC84D}"/>
                  </a:ext>
                </a:extLst>
              </p:cNvPr>
              <p:cNvSpPr txBox="1">
                <a:spLocks noRot="1" noChangeAspect="1" noMove="1" noResize="1" noEditPoints="1" noAdjustHandles="1" noChangeArrowheads="1" noChangeShapeType="1" noTextEdit="1"/>
              </p:cNvSpPr>
              <p:nvPr/>
            </p:nvSpPr>
            <p:spPr>
              <a:xfrm>
                <a:off x="-10" y="1057236"/>
                <a:ext cx="8534400" cy="5745163"/>
              </a:xfrm>
              <a:prstGeom prst="rect">
                <a:avLst/>
              </a:prstGeom>
              <a:blipFill>
                <a:blip r:embed="rId2"/>
                <a:stretch>
                  <a:fillRect t="-1485"/>
                </a:stretch>
              </a:blipFill>
            </p:spPr>
            <p:txBody>
              <a:bodyPr/>
              <a:lstStyle/>
              <a:p>
                <a:r>
                  <a:rPr lang="en-IN">
                    <a:noFill/>
                  </a:rPr>
                  <a:t> </a:t>
                </a:r>
              </a:p>
            </p:txBody>
          </p:sp>
        </mc:Fallback>
      </mc:AlternateContent>
      <p:sp>
        <p:nvSpPr>
          <p:cNvPr id="8" name="Title 2">
            <a:extLst>
              <a:ext uri="{FF2B5EF4-FFF2-40B4-BE49-F238E27FC236}">
                <a16:creationId xmlns:a16="http://schemas.microsoft.com/office/drawing/2014/main" id="{F638ADDF-E9A5-9F35-0468-DD8A7C7A144C}"/>
              </a:ext>
            </a:extLst>
          </p:cNvPr>
          <p:cNvSpPr txBox="1">
            <a:spLocks/>
          </p:cNvSpPr>
          <p:nvPr/>
        </p:nvSpPr>
        <p:spPr>
          <a:xfrm>
            <a:off x="0" y="304800"/>
            <a:ext cx="12192000" cy="685800"/>
          </a:xfrm>
          <a:prstGeom prst="rect">
            <a:avLst/>
          </a:prstGeom>
          <a:solidFill>
            <a:srgbClr val="FFFF00"/>
          </a:solidFill>
        </p:spPr>
        <p:txBody>
          <a:bodyPr vert="horz" lIns="91440" tIns="45720" rIns="91440" bIns="45720" rtlCol="0" anchor="ctr">
            <a:normAutofit/>
          </a:bodyPr>
          <a:lstStyle>
            <a:lvl1pPr marL="228600" indent="0" algn="l" defTabSz="914400" rtl="0" eaLnBrk="1" latinLnBrk="0" hangingPunct="1">
              <a:spcBef>
                <a:spcPct val="0"/>
              </a:spcBef>
              <a:buNone/>
              <a:defRPr sz="2800" kern="1200">
                <a:solidFill>
                  <a:schemeClr val="tx1"/>
                </a:solidFill>
                <a:latin typeface="Times New Roman" pitchFamily="18" charset="0"/>
                <a:ea typeface="+mj-ea"/>
                <a:cs typeface="Times New Roman" pitchFamily="18" charset="0"/>
              </a:defRPr>
            </a:lvl1pPr>
          </a:lstStyle>
          <a:p>
            <a:r>
              <a:rPr lang="en-US"/>
              <a:t>Vector Operations</a:t>
            </a:r>
            <a:endParaRPr lang="en-IN" dirty="0"/>
          </a:p>
        </p:txBody>
      </p:sp>
      <p:sp>
        <p:nvSpPr>
          <p:cNvPr id="9" name="TextBox 5">
            <a:extLst>
              <a:ext uri="{FF2B5EF4-FFF2-40B4-BE49-F238E27FC236}">
                <a16:creationId xmlns:a16="http://schemas.microsoft.com/office/drawing/2014/main" id="{51CFA9E8-78B1-034A-D97B-6616260C635C}"/>
              </a:ext>
            </a:extLst>
          </p:cNvPr>
          <p:cNvSpPr txBox="1"/>
          <p:nvPr/>
        </p:nvSpPr>
        <p:spPr>
          <a:xfrm>
            <a:off x="8115414" y="6567606"/>
            <a:ext cx="27432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Dot Product in 2-D</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6383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49243-FE91-7455-B7DD-A1235CEEFCFE}"/>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83811512-2D4A-F849-CAFA-4BC425B8BB51}"/>
              </a:ext>
            </a:extLst>
          </p:cNvPr>
          <p:cNvSpPr>
            <a:spLocks noGrp="1"/>
          </p:cNvSpPr>
          <p:nvPr>
            <p:ph type="dt" sz="half" idx="10"/>
          </p:nvPr>
        </p:nvSpPr>
        <p:spPr/>
        <p:txBody>
          <a:bodyPr/>
          <a:lstStyle/>
          <a:p>
            <a:fld id="{411F11AC-7AF9-431E-9ABD-08011861A363}" type="datetime1">
              <a:rPr lang="en-US" smtClean="0"/>
              <a:t>2/6/2026</a:t>
            </a:fld>
            <a:endParaRPr lang="en-US" dirty="0"/>
          </a:p>
        </p:txBody>
      </p:sp>
      <p:sp>
        <p:nvSpPr>
          <p:cNvPr id="5" name="Footer Placeholder 4">
            <a:extLst>
              <a:ext uri="{FF2B5EF4-FFF2-40B4-BE49-F238E27FC236}">
                <a16:creationId xmlns:a16="http://schemas.microsoft.com/office/drawing/2014/main" id="{B1A0A656-C1D5-067F-973E-799595DE6582}"/>
              </a:ext>
            </a:extLst>
          </p:cNvPr>
          <p:cNvSpPr>
            <a:spLocks noGrp="1"/>
          </p:cNvSpPr>
          <p:nvPr>
            <p:ph type="ftr" sz="quarter" idx="11"/>
          </p:nvPr>
        </p:nvSpPr>
        <p:spPr/>
        <p:txBody>
          <a:bodyPr/>
          <a:lstStyle/>
          <a:p>
            <a:r>
              <a:rPr lang="en-US"/>
              <a:t>Dr. Sibarama Panigrahi, Dept. of CSE, NIT Rourkela</a:t>
            </a:r>
            <a:endParaRPr lang="en-US" dirty="0"/>
          </a:p>
        </p:txBody>
      </p:sp>
      <p:sp>
        <p:nvSpPr>
          <p:cNvPr id="6" name="Slide Number Placeholder 5">
            <a:extLst>
              <a:ext uri="{FF2B5EF4-FFF2-40B4-BE49-F238E27FC236}">
                <a16:creationId xmlns:a16="http://schemas.microsoft.com/office/drawing/2014/main" id="{23774CD5-D70A-5F5A-90DF-45FE860CF0EC}"/>
              </a:ext>
            </a:extLst>
          </p:cNvPr>
          <p:cNvSpPr>
            <a:spLocks noGrp="1"/>
          </p:cNvSpPr>
          <p:nvPr>
            <p:ph type="sldNum" sz="quarter" idx="12"/>
          </p:nvPr>
        </p:nvSpPr>
        <p:spPr/>
        <p:txBody>
          <a:bodyPr/>
          <a:lstStyle/>
          <a:p>
            <a:fld id="{C21BC55B-0FAD-4C3D-BAA3-9C331FD1A725}" type="slidenum">
              <a:rPr lang="en-US" smtClean="0"/>
              <a:pPr/>
              <a:t>9</a:t>
            </a:fld>
            <a:endParaRPr lang="en-US" dirty="0"/>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71CF64F2-1EC5-A05F-EF47-1FA9A580AEB0}"/>
                  </a:ext>
                </a:extLst>
              </p:cNvPr>
              <p:cNvSpPr txBox="1">
                <a:spLocks/>
              </p:cNvSpPr>
              <p:nvPr/>
            </p:nvSpPr>
            <p:spPr>
              <a:xfrm>
                <a:off x="4" y="1065474"/>
                <a:ext cx="8534400" cy="5745163"/>
              </a:xfrm>
              <a:prstGeom prst="rect">
                <a:avLst/>
              </a:prstGeom>
            </p:spPr>
            <p:txBody>
              <a:bodyPr vert="horz" lIns="91440" tIns="45720" rIns="91440" bIns="45720" rtlCol="0">
                <a:normAutofit/>
              </a:bodyPr>
              <a:lstStyle>
                <a:lvl1pPr marL="679450" indent="-342900" algn="l" defTabSz="914400" rtl="0" eaLnBrk="1" latinLnBrk="0" hangingPunct="1">
                  <a:spcBef>
                    <a:spcPct val="20000"/>
                  </a:spcBef>
                  <a:buClr>
                    <a:srgbClr val="000099"/>
                  </a:buClr>
                  <a:buSzPct val="120000"/>
                  <a:buFont typeface="Times New Roman" pitchFamily="18" charset="0"/>
                  <a:buChar char="•"/>
                  <a:defRPr sz="2400" kern="1200">
                    <a:solidFill>
                      <a:schemeClr val="tx1"/>
                    </a:solidFill>
                    <a:latin typeface="Times New Roman" panose="02020603050405020304" pitchFamily="18" charset="0"/>
                    <a:ea typeface="+mn-ea"/>
                    <a:cs typeface="Times New Roman" pitchFamily="18" charset="0"/>
                  </a:defRPr>
                </a:lvl1pPr>
                <a:lvl2pPr marL="971550" indent="-285750" algn="l" defTabSz="914400" rtl="0" eaLnBrk="1" latinLnBrk="0" hangingPunct="1">
                  <a:spcBef>
                    <a:spcPct val="20000"/>
                  </a:spcBef>
                  <a:buClr>
                    <a:srgbClr val="000099"/>
                  </a:buClr>
                  <a:buSzPct val="115000"/>
                  <a:buFont typeface="Arial" pitchFamily="34" charset="0"/>
                  <a:buChar char="–"/>
                  <a:defRPr sz="2200" kern="1200">
                    <a:solidFill>
                      <a:schemeClr val="tx1"/>
                    </a:solidFill>
                    <a:latin typeface="Times New Roman" panose="02020603050405020304" pitchFamily="18" charset="0"/>
                    <a:ea typeface="+mn-ea"/>
                    <a:cs typeface="Times New Roman" pitchFamily="18" charset="0"/>
                  </a:defRPr>
                </a:lvl2pPr>
                <a:lvl3pPr marL="1317625" indent="-228600" algn="l" defTabSz="914400" rtl="0" eaLnBrk="1" latinLnBrk="0" hangingPunct="1">
                  <a:spcBef>
                    <a:spcPct val="20000"/>
                  </a:spcBef>
                  <a:buClr>
                    <a:srgbClr val="000099"/>
                  </a:buClr>
                  <a:buSzPct val="120000"/>
                  <a:buFont typeface="Arial" pitchFamily="34" charset="0"/>
                  <a:buChar char="•"/>
                  <a:defRPr sz="2000" kern="1200">
                    <a:solidFill>
                      <a:schemeClr val="tx1"/>
                    </a:solidFill>
                    <a:latin typeface="Times New Roman" panose="02020603050405020304" pitchFamily="18" charset="0"/>
                    <a:ea typeface="+mn-ea"/>
                    <a:cs typeface="Times New Roman" pitchFamily="18" charset="0"/>
                  </a:defRPr>
                </a:lvl3pPr>
                <a:lvl4pPr marL="1600200" indent="-228600" algn="just" defTabSz="914400" rtl="0" eaLnBrk="1" latinLnBrk="0" hangingPunct="1">
                  <a:spcBef>
                    <a:spcPct val="20000"/>
                  </a:spcBef>
                  <a:buClr>
                    <a:srgbClr val="000099"/>
                  </a:buClr>
                  <a:buFont typeface="Arial" pitchFamily="34" charset="0"/>
                  <a:buChar char="–"/>
                  <a:defRPr sz="1800" kern="1200">
                    <a:solidFill>
                      <a:schemeClr val="tx1"/>
                    </a:solidFill>
                    <a:latin typeface="Times New Roman" panose="02020603050405020304" pitchFamily="18" charset="0"/>
                    <a:ea typeface="+mn-ea"/>
                    <a:cs typeface="Times New Roman" pitchFamily="18" charset="0"/>
                  </a:defRPr>
                </a:lvl4pPr>
                <a:lvl5pPr marL="1828800" indent="-228600" algn="l" defTabSz="914400" rtl="0" eaLnBrk="1" latinLnBrk="0" hangingPunct="1">
                  <a:spcBef>
                    <a:spcPct val="20000"/>
                  </a:spcBef>
                  <a:buClr>
                    <a:srgbClr val="000099"/>
                  </a:buClr>
                  <a:buFont typeface="Arial" pitchFamily="34" charset="0"/>
                  <a:buChar char="»"/>
                  <a:defRPr sz="1600" kern="1200">
                    <a:solidFill>
                      <a:schemeClr val="tx1"/>
                    </a:solidFill>
                    <a:latin typeface="Times New Roman" panose="02020603050405020304"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Dot Product: (Visualize in 2-D)</a:t>
                </a:r>
              </a:p>
              <a:p>
                <a:pPr lvl="1"/>
                <a14:m>
                  <m:oMath xmlns:m="http://schemas.openxmlformats.org/officeDocument/2006/math">
                    <m:r>
                      <a:rPr lang="en-US" i="1" smtClean="0">
                        <a:latin typeface="Cambria Math" panose="02040503050406030204" pitchFamily="18" charset="0"/>
                      </a:rPr>
                      <m:t>𝑎</m:t>
                    </m:r>
                    <m:r>
                      <a:rPr lang="en-US" i="1" smtClean="0">
                        <a:latin typeface="Cambria Math" panose="02040503050406030204" pitchFamily="18" charset="0"/>
                      </a:rPr>
                      <m:t>.</m:t>
                    </m:r>
                    <m:r>
                      <a:rPr lang="en-US" i="1" smtClean="0">
                        <a:latin typeface="Cambria Math" panose="02040503050406030204" pitchFamily="18" charset="0"/>
                      </a:rPr>
                      <m:t>𝑏</m:t>
                    </m:r>
                    <m:r>
                      <a:rPr lang="en-US"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𝑎</m:t>
                        </m:r>
                      </m:e>
                    </m:d>
                    <m:d>
                      <m:dPr>
                        <m:begChr m:val="‖"/>
                        <m:endChr m:val="‖"/>
                        <m:ctrlPr>
                          <a:rPr lang="en-US" i="1">
                            <a:latin typeface="Cambria Math" panose="02040503050406030204" pitchFamily="18" charset="0"/>
                          </a:rPr>
                        </m:ctrlPr>
                      </m:dPr>
                      <m:e>
                        <m:r>
                          <a:rPr lang="en-US" i="1" smtClean="0">
                            <a:latin typeface="Cambria Math" panose="02040503050406030204" pitchFamily="18" charset="0"/>
                          </a:rPr>
                          <m:t>𝑏</m:t>
                        </m:r>
                      </m:e>
                    </m:d>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cos</m:t>
                        </m:r>
                      </m:fName>
                      <m:e>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𝜃</m:t>
                        </m:r>
                        <m:r>
                          <a:rPr lang="en-US" i="1" smtClean="0">
                            <a:latin typeface="Cambria Math" panose="02040503050406030204" pitchFamily="18" charset="0"/>
                          </a:rPr>
                          <m:t>)</m:t>
                        </m:r>
                      </m:e>
                    </m:func>
                  </m:oMath>
                </a14:m>
                <a:r>
                  <a:rPr lang="en-IN" i="1" dirty="0"/>
                  <a:t>       </a:t>
                </a:r>
                <a:r>
                  <a:rPr lang="en-IN" sz="1800" i="1" dirty="0"/>
                  <a:t>[</a:t>
                </a:r>
                <a:r>
                  <a:rPr lang="en-IN" sz="1800" b="1" dirty="0"/>
                  <a:t>Geometry Definition</a:t>
                </a:r>
                <a:r>
                  <a:rPr lang="en-IN" sz="1800" i="1" dirty="0"/>
                  <a:t>]</a:t>
                </a:r>
                <a:endParaRPr lang="en-IN" i="1" dirty="0"/>
              </a:p>
              <a:p>
                <a:pPr lvl="1"/>
                <a:r>
                  <a:rPr lang="en-US" i="1" dirty="0">
                    <a:latin typeface="Cambria Math" panose="02040503050406030204" pitchFamily="18" charset="0"/>
                  </a:rPr>
                  <a:t>Where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𝑎</m:t>
                        </m:r>
                      </m:e>
                    </m:d>
                    <m:r>
                      <a:rPr lang="en-US" i="1" smtClean="0">
                        <a:latin typeface="Cambria Math" panose="02040503050406030204" pitchFamily="18" charset="0"/>
                      </a:rPr>
                      <m:t>=</m:t>
                    </m:r>
                    <m:rad>
                      <m:radPr>
                        <m:degHide m:val="on"/>
                        <m:ctrlPr>
                          <a:rPr lang="en-US" i="1" smtClean="0">
                            <a:latin typeface="Cambria Math" panose="02040503050406030204" pitchFamily="18" charset="0"/>
                          </a:rPr>
                        </m:ctrlPr>
                      </m:radPr>
                      <m:deg/>
                      <m:e>
                        <m:sSubSup>
                          <m:sSubSupPr>
                            <m:ctrlPr>
                              <a:rPr lang="en-US" i="1" smtClean="0">
                                <a:latin typeface="Cambria Math" panose="02040503050406030204" pitchFamily="18" charset="0"/>
                              </a:rPr>
                            </m:ctrlPr>
                          </m:sSubSupPr>
                          <m:e>
                            <m:r>
                              <a:rPr lang="en-US" i="1" smtClean="0">
                                <a:latin typeface="Cambria Math" panose="02040503050406030204" pitchFamily="18" charset="0"/>
                              </a:rPr>
                              <m:t>𝑎</m:t>
                            </m:r>
                          </m:e>
                          <m:sub>
                            <m:r>
                              <a:rPr lang="en-US" i="1" smtClean="0">
                                <a:latin typeface="Cambria Math" panose="02040503050406030204" pitchFamily="18" charset="0"/>
                              </a:rPr>
                              <m:t>1</m:t>
                            </m:r>
                          </m:sub>
                          <m:sup>
                            <m:r>
                              <a:rPr lang="en-US" i="1" smtClean="0">
                                <a:latin typeface="Cambria Math" panose="02040503050406030204" pitchFamily="18" charset="0"/>
                              </a:rPr>
                              <m:t>2</m:t>
                            </m:r>
                          </m:sup>
                        </m:sSubSup>
                        <m:r>
                          <a:rPr lang="en-US"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smtClean="0">
                                <a:latin typeface="Cambria Math" panose="02040503050406030204" pitchFamily="18" charset="0"/>
                              </a:rPr>
                              <m:t>2</m:t>
                            </m:r>
                          </m:sub>
                          <m:sup>
                            <m:r>
                              <a:rPr lang="en-US" i="1">
                                <a:latin typeface="Cambria Math" panose="02040503050406030204" pitchFamily="18" charset="0"/>
                              </a:rPr>
                              <m:t>2</m:t>
                            </m:r>
                          </m:sup>
                        </m:sSubSup>
                      </m:e>
                    </m:rad>
                  </m:oMath>
                </a14:m>
                <a:r>
                  <a:rPr lang="en-US" i="1" dirty="0">
                    <a:latin typeface="Cambria Math" panose="02040503050406030204" pitchFamily="18" charset="0"/>
                  </a:rPr>
                  <a:t>=distance of a from</a:t>
                </a:r>
              </a:p>
              <a:p>
                <a:pPr marL="457200" lvl="1" indent="0">
                  <a:buFont typeface="Arial" pitchFamily="34" charset="0"/>
                  <a:buNone/>
                </a:pPr>
                <a:r>
                  <a:rPr lang="en-US" i="1" dirty="0">
                    <a:latin typeface="Cambria Math" panose="02040503050406030204" pitchFamily="18" charset="0"/>
                  </a:rPr>
                  <a:t>                                                                         Origin</a:t>
                </a:r>
              </a:p>
              <a:p>
                <a:pPr lvl="1"/>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oMath>
                </a14:m>
                <a:r>
                  <a:rPr lang="en-US" dirty="0"/>
                  <a:t>           </a:t>
                </a:r>
                <a:r>
                  <a:rPr lang="en-IN" sz="1800" b="1" dirty="0"/>
                  <a:t>[Algebra Definition]</a:t>
                </a:r>
              </a:p>
              <a:p>
                <a:pPr lvl="1"/>
                <a:endParaRPr lang="en-US" dirty="0"/>
              </a:p>
              <a:p>
                <a:pPr lvl="1"/>
                <a:r>
                  <a:rPr lang="en-US" dirty="0"/>
                  <a:t>The angle between two vectors=</a:t>
                </a:r>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i="1" smtClean="0">
                        <a:latin typeface="Cambria Math" panose="02040503050406030204" pitchFamily="18" charset="0"/>
                        <a:ea typeface="Cambria Math" panose="02040503050406030204" pitchFamily="18" charset="0"/>
                      </a:rPr>
                      <m:t>=</m:t>
                    </m:r>
                    <m:func>
                      <m:funcPr>
                        <m:ctrlPr>
                          <a:rPr lang="en-US" i="1" smtClean="0">
                            <a:latin typeface="Cambria Math" panose="02040503050406030204" pitchFamily="18" charset="0"/>
                            <a:ea typeface="Cambria Math" panose="02040503050406030204" pitchFamily="18" charset="0"/>
                          </a:rPr>
                        </m:ctrlPr>
                      </m:funcPr>
                      <m:fName>
                        <m:sSup>
                          <m:sSupPr>
                            <m:ctrlPr>
                              <a:rPr lang="en-US" i="1" smtClean="0">
                                <a:latin typeface="Cambria Math" panose="02040503050406030204" pitchFamily="18" charset="0"/>
                                <a:ea typeface="Cambria Math" panose="02040503050406030204" pitchFamily="18" charset="0"/>
                              </a:rPr>
                            </m:ctrlPr>
                          </m:sSupPr>
                          <m:e>
                            <m:r>
                              <m:rPr>
                                <m:sty m:val="p"/>
                              </m:rPr>
                              <a:rPr lang="en-US" smtClean="0">
                                <a:latin typeface="Cambria Math" panose="02040503050406030204" pitchFamily="18" charset="0"/>
                                <a:ea typeface="Cambria Math" panose="02040503050406030204" pitchFamily="18" charset="0"/>
                              </a:rPr>
                              <m:t>cos</m:t>
                            </m:r>
                          </m:e>
                          <m:sup>
                            <m:r>
                              <a:rPr lang="en-US" i="1" smtClean="0">
                                <a:latin typeface="Cambria Math" panose="02040503050406030204" pitchFamily="18" charset="0"/>
                                <a:ea typeface="Cambria Math" panose="02040503050406030204" pitchFamily="18" charset="0"/>
                              </a:rPr>
                              <m:t>−1</m:t>
                            </m:r>
                          </m:sup>
                        </m:sSup>
                      </m:fName>
                      <m:e>
                        <m:d>
                          <m:dPr>
                            <m:ctrlPr>
                              <a:rPr lang="en-US" i="1" smtClean="0">
                                <a:latin typeface="Cambria Math" panose="02040503050406030204" pitchFamily="18" charset="0"/>
                                <a:ea typeface="Cambria Math" panose="02040503050406030204" pitchFamily="18" charset="0"/>
                              </a:rPr>
                            </m:ctrlPr>
                          </m:dPr>
                          <m:e>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𝑎</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𝑏</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𝑎</m:t>
                                    </m:r>
                                  </m:e>
                                </m:d>
                                <m:d>
                                  <m:dPr>
                                    <m:begChr m:val="‖"/>
                                    <m:endChr m:val="‖"/>
                                    <m:ctrlPr>
                                      <a:rPr lang="en-US" i="1">
                                        <a:latin typeface="Cambria Math" panose="02040503050406030204" pitchFamily="18" charset="0"/>
                                      </a:rPr>
                                    </m:ctrlPr>
                                  </m:dPr>
                                  <m:e>
                                    <m:r>
                                      <a:rPr lang="en-US" i="1">
                                        <a:latin typeface="Cambria Math" panose="02040503050406030204" pitchFamily="18" charset="0"/>
                                      </a:rPr>
                                      <m:t>𝑏</m:t>
                                    </m:r>
                                  </m:e>
                                </m:d>
                              </m:den>
                            </m:f>
                          </m:e>
                        </m:d>
                      </m:e>
                    </m:func>
                  </m:oMath>
                </a14:m>
                <a:endParaRPr lang="en-US" dirty="0"/>
              </a:p>
              <a:p>
                <a:pPr marL="457200" lvl="1" indent="0">
                  <a:buFont typeface="Arial" pitchFamily="34" charset="0"/>
                  <a:buNone/>
                </a:pP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cos</m:t>
                            </m:r>
                          </m:e>
                          <m:sup>
                            <m:r>
                              <a:rPr lang="en-US" i="1">
                                <a:latin typeface="Cambria Math" panose="02040503050406030204" pitchFamily="18" charset="0"/>
                                <a:ea typeface="Cambria Math" panose="02040503050406030204" pitchFamily="18" charset="0"/>
                              </a:rPr>
                              <m:t>−1</m:t>
                            </m:r>
                          </m:sup>
                        </m:sSup>
                      </m:fName>
                      <m:e>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num>
                              <m:den>
                                <m:d>
                                  <m:dPr>
                                    <m:begChr m:val="‖"/>
                                    <m:endChr m:val="‖"/>
                                    <m:ctrlPr>
                                      <a:rPr lang="en-US" i="1">
                                        <a:latin typeface="Cambria Math" panose="02040503050406030204" pitchFamily="18" charset="0"/>
                                      </a:rPr>
                                    </m:ctrlPr>
                                  </m:dPr>
                                  <m:e>
                                    <m:r>
                                      <a:rPr lang="en-US" i="1">
                                        <a:latin typeface="Cambria Math" panose="02040503050406030204" pitchFamily="18" charset="0"/>
                                      </a:rPr>
                                      <m:t>𝑎</m:t>
                                    </m:r>
                                  </m:e>
                                </m:d>
                                <m:d>
                                  <m:dPr>
                                    <m:begChr m:val="‖"/>
                                    <m:endChr m:val="‖"/>
                                    <m:ctrlPr>
                                      <a:rPr lang="en-US" i="1">
                                        <a:latin typeface="Cambria Math" panose="02040503050406030204" pitchFamily="18" charset="0"/>
                                      </a:rPr>
                                    </m:ctrlPr>
                                  </m:dPr>
                                  <m:e>
                                    <m:r>
                                      <a:rPr lang="en-US" i="1">
                                        <a:latin typeface="Cambria Math" panose="02040503050406030204" pitchFamily="18" charset="0"/>
                                      </a:rPr>
                                      <m:t>𝑏</m:t>
                                    </m:r>
                                  </m:e>
                                </m:d>
                              </m:den>
                            </m:f>
                          </m:e>
                        </m:d>
                      </m:e>
                    </m:func>
                  </m:oMath>
                </a14:m>
                <a:br>
                  <a:rPr lang="en-US" dirty="0"/>
                </a:br>
                <a:br>
                  <a:rPr lang="en-US" dirty="0"/>
                </a:br>
                <a:r>
                  <a:rPr lang="en-IN" i="1" dirty="0">
                    <a:solidFill>
                      <a:srgbClr val="FF0000"/>
                    </a:solidFill>
                  </a:rPr>
                  <a:t>When </a:t>
                </a: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𝜃</m:t>
                    </m:r>
                    <m:r>
                      <a:rPr lang="en-US" i="1">
                        <a:solidFill>
                          <a:srgbClr val="FF0000"/>
                        </a:solidFill>
                        <a:latin typeface="Cambria Math" panose="02040503050406030204" pitchFamily="18" charset="0"/>
                        <a:ea typeface="Cambria Math" panose="02040503050406030204" pitchFamily="18" charset="0"/>
                      </a:rPr>
                      <m:t>=90</m:t>
                    </m:r>
                    <m:r>
                      <a:rPr lang="en-US" i="1" baseline="30000">
                        <a:solidFill>
                          <a:srgbClr val="FF0000"/>
                        </a:solidFill>
                        <a:latin typeface="Cambria Math" panose="02040503050406030204" pitchFamily="18" charset="0"/>
                        <a:ea typeface="Cambria Math" panose="02040503050406030204" pitchFamily="18" charset="0"/>
                      </a:rPr>
                      <m:t>𝑜</m:t>
                    </m:r>
                  </m:oMath>
                </a14:m>
                <a:r>
                  <a:rPr lang="en-IN" i="1" dirty="0">
                    <a:solidFill>
                      <a:srgbClr val="FF0000"/>
                    </a:solidFill>
                    <a:sym typeface="Wingdings" panose="05000000000000000000" pitchFamily="2" charset="2"/>
                  </a:rPr>
                  <a:t></a:t>
                </a:r>
                <a:r>
                  <a:rPr lang="en-IN" i="1" dirty="0">
                    <a:solidFill>
                      <a:srgbClr val="FF0000"/>
                    </a:solidFill>
                  </a:rPr>
                  <a:t>	</a:t>
                </a:r>
                <a14:m>
                  <m:oMath xmlns:m="http://schemas.openxmlformats.org/officeDocument/2006/math">
                    <m:func>
                      <m:funcPr>
                        <m:ctrlPr>
                          <a:rPr lang="en-US" i="1">
                            <a:solidFill>
                              <a:srgbClr val="FF0000"/>
                            </a:solidFill>
                            <a:latin typeface="Cambria Math" panose="02040503050406030204" pitchFamily="18" charset="0"/>
                          </a:rPr>
                        </m:ctrlPr>
                      </m:funcPr>
                      <m:fName>
                        <m:r>
                          <m:rPr>
                            <m:sty m:val="p"/>
                          </m:rPr>
                          <a:rPr lang="en-US">
                            <a:solidFill>
                              <a:srgbClr val="FF0000"/>
                            </a:solidFill>
                            <a:latin typeface="Cambria Math" panose="02040503050406030204" pitchFamily="18" charset="0"/>
                          </a:rPr>
                          <m:t>cos</m:t>
                        </m:r>
                      </m:fName>
                      <m:e>
                        <m:d>
                          <m:dPr>
                            <m:ctrlPr>
                              <a:rPr lang="en-US" i="1">
                                <a:solidFill>
                                  <a:srgbClr val="FF0000"/>
                                </a:solidFill>
                                <a:latin typeface="Cambria Math" panose="02040503050406030204" pitchFamily="18" charset="0"/>
                                <a:ea typeface="Cambria Math" panose="02040503050406030204" pitchFamily="18" charset="0"/>
                              </a:rPr>
                            </m:ctrlPr>
                          </m:dPr>
                          <m:e>
                            <m:r>
                              <a:rPr lang="en-US" i="1">
                                <a:solidFill>
                                  <a:srgbClr val="FF0000"/>
                                </a:solidFill>
                                <a:latin typeface="Cambria Math" panose="02040503050406030204" pitchFamily="18" charset="0"/>
                                <a:ea typeface="Cambria Math" panose="02040503050406030204" pitchFamily="18" charset="0"/>
                              </a:rPr>
                              <m:t>90</m:t>
                            </m:r>
                          </m:e>
                        </m:d>
                        <m:r>
                          <a:rPr lang="en-US" i="1">
                            <a:solidFill>
                              <a:srgbClr val="FF0000"/>
                            </a:solidFill>
                            <a:latin typeface="Cambria Math" panose="02040503050406030204" pitchFamily="18" charset="0"/>
                          </a:rPr>
                          <m:t>=0</m:t>
                        </m:r>
                      </m:e>
                    </m:func>
                  </m:oMath>
                </a14:m>
                <a:r>
                  <a:rPr lang="en-IN" i="1" dirty="0">
                    <a:solidFill>
                      <a:srgbClr val="FF0000"/>
                    </a:solidFill>
                    <a:sym typeface="Wingdings" panose="05000000000000000000" pitchFamily="2" charset="2"/>
                  </a:rPr>
                  <a:t> </a:t>
                </a:r>
                <a:r>
                  <a:rPr lang="en-IN" i="1" dirty="0" err="1">
                    <a:solidFill>
                      <a:srgbClr val="FF0000"/>
                    </a:solidFill>
                    <a:sym typeface="Wingdings" panose="05000000000000000000" pitchFamily="2" charset="2"/>
                  </a:rPr>
                  <a:t>a.b</a:t>
                </a:r>
                <a:r>
                  <a:rPr lang="en-IN" i="1" dirty="0">
                    <a:solidFill>
                      <a:srgbClr val="FF0000"/>
                    </a:solidFill>
                    <a:sym typeface="Wingdings" panose="05000000000000000000" pitchFamily="2" charset="2"/>
                  </a:rPr>
                  <a:t>=0</a:t>
                </a:r>
              </a:p>
              <a:p>
                <a:pPr marL="457200" lvl="1" indent="0">
                  <a:buFont typeface="Arial" pitchFamily="34" charset="0"/>
                  <a:buNone/>
                </a:pPr>
                <a:endParaRPr lang="en-US" i="1" dirty="0">
                  <a:solidFill>
                    <a:srgbClr val="FF0000"/>
                  </a:solidFill>
                  <a:sym typeface="Wingdings" panose="05000000000000000000" pitchFamily="2" charset="2"/>
                </a:endParaRPr>
              </a:p>
              <a:p>
                <a:pPr marL="457200" lvl="1" indent="0">
                  <a:buFont typeface="Arial" pitchFamily="34" charset="0"/>
                  <a:buNone/>
                </a:pPr>
                <a:endParaRPr lang="en-IN" i="1" dirty="0">
                  <a:solidFill>
                    <a:srgbClr val="FF0000"/>
                  </a:solidFill>
                </a:endParaRPr>
              </a:p>
              <a:p>
                <a:pPr marL="457200" lvl="1" indent="0">
                  <a:buFont typeface="Arial" pitchFamily="34" charset="0"/>
                  <a:buNone/>
                </a:pPr>
                <a:endParaRPr lang="en-IN" dirty="0"/>
              </a:p>
            </p:txBody>
          </p:sp>
        </mc:Choice>
        <mc:Fallback xmlns="">
          <p:sp>
            <p:nvSpPr>
              <p:cNvPr id="7" name="Content Placeholder 1">
                <a:extLst>
                  <a:ext uri="{FF2B5EF4-FFF2-40B4-BE49-F238E27FC236}">
                    <a16:creationId xmlns:a16="http://schemas.microsoft.com/office/drawing/2014/main" id="{71CF64F2-1EC5-A05F-EF47-1FA9A580AEB0}"/>
                  </a:ext>
                </a:extLst>
              </p:cNvPr>
              <p:cNvSpPr txBox="1">
                <a:spLocks noRot="1" noChangeAspect="1" noMove="1" noResize="1" noEditPoints="1" noAdjustHandles="1" noChangeArrowheads="1" noChangeShapeType="1" noTextEdit="1"/>
              </p:cNvSpPr>
              <p:nvPr/>
            </p:nvSpPr>
            <p:spPr>
              <a:xfrm>
                <a:off x="4" y="1065474"/>
                <a:ext cx="8534400" cy="5745163"/>
              </a:xfrm>
              <a:prstGeom prst="rect">
                <a:avLst/>
              </a:prstGeom>
              <a:blipFill>
                <a:blip r:embed="rId2"/>
                <a:stretch>
                  <a:fillRect t="-1592"/>
                </a:stretch>
              </a:blipFill>
            </p:spPr>
            <p:txBody>
              <a:bodyPr/>
              <a:lstStyle/>
              <a:p>
                <a:r>
                  <a:rPr lang="en-IN">
                    <a:noFill/>
                  </a:rPr>
                  <a:t> </a:t>
                </a:r>
              </a:p>
            </p:txBody>
          </p:sp>
        </mc:Fallback>
      </mc:AlternateContent>
      <p:sp>
        <p:nvSpPr>
          <p:cNvPr id="8" name="Title 2">
            <a:extLst>
              <a:ext uri="{FF2B5EF4-FFF2-40B4-BE49-F238E27FC236}">
                <a16:creationId xmlns:a16="http://schemas.microsoft.com/office/drawing/2014/main" id="{CB8E2826-8D55-A800-E680-66C11A6A73C3}"/>
              </a:ext>
            </a:extLst>
          </p:cNvPr>
          <p:cNvSpPr txBox="1">
            <a:spLocks/>
          </p:cNvSpPr>
          <p:nvPr/>
        </p:nvSpPr>
        <p:spPr>
          <a:xfrm>
            <a:off x="0" y="304800"/>
            <a:ext cx="12192000" cy="685800"/>
          </a:xfrm>
          <a:prstGeom prst="rect">
            <a:avLst/>
          </a:prstGeom>
          <a:solidFill>
            <a:srgbClr val="FFFF00"/>
          </a:solidFill>
        </p:spPr>
        <p:txBody>
          <a:bodyPr vert="horz" lIns="91440" tIns="45720" rIns="91440" bIns="45720" rtlCol="0" anchor="ctr">
            <a:normAutofit/>
          </a:bodyPr>
          <a:lstStyle>
            <a:lvl1pPr marL="228600" indent="0" algn="l" defTabSz="914400" rtl="0" eaLnBrk="1" latinLnBrk="0" hangingPunct="1">
              <a:spcBef>
                <a:spcPct val="0"/>
              </a:spcBef>
              <a:buNone/>
              <a:defRPr sz="2800" kern="1200">
                <a:solidFill>
                  <a:schemeClr val="tx1"/>
                </a:solidFill>
                <a:latin typeface="Times New Roman" pitchFamily="18" charset="0"/>
                <a:ea typeface="+mj-ea"/>
                <a:cs typeface="Times New Roman" pitchFamily="18" charset="0"/>
              </a:defRPr>
            </a:lvl1pPr>
          </a:lstStyle>
          <a:p>
            <a:r>
              <a:rPr lang="en-US"/>
              <a:t>Vector Operations</a:t>
            </a:r>
            <a:endParaRPr lang="en-IN" dirty="0"/>
          </a:p>
        </p:txBody>
      </p:sp>
      <p:pic>
        <p:nvPicPr>
          <p:cNvPr id="9" name="Picture 8">
            <a:extLst>
              <a:ext uri="{FF2B5EF4-FFF2-40B4-BE49-F238E27FC236}">
                <a16:creationId xmlns:a16="http://schemas.microsoft.com/office/drawing/2014/main" id="{00FA6B3F-640E-5781-6B89-85E36CD81CFC}"/>
              </a:ext>
            </a:extLst>
          </p:cNvPr>
          <p:cNvPicPr>
            <a:picLocks noChangeAspect="1"/>
          </p:cNvPicPr>
          <p:nvPr/>
        </p:nvPicPr>
        <p:blipFill>
          <a:blip r:embed="rId3"/>
          <a:stretch>
            <a:fillRect/>
          </a:stretch>
        </p:blipFill>
        <p:spPr>
          <a:xfrm>
            <a:off x="6238880" y="1476637"/>
            <a:ext cx="2295525" cy="1781175"/>
          </a:xfrm>
          <a:prstGeom prst="rect">
            <a:avLst/>
          </a:prstGeom>
        </p:spPr>
      </p:pic>
      <p:sp>
        <p:nvSpPr>
          <p:cNvPr id="10" name="Oval 9">
            <a:extLst>
              <a:ext uri="{FF2B5EF4-FFF2-40B4-BE49-F238E27FC236}">
                <a16:creationId xmlns:a16="http://schemas.microsoft.com/office/drawing/2014/main" id="{84812838-861B-E59B-172C-C9BFB3D379ED}"/>
              </a:ext>
            </a:extLst>
          </p:cNvPr>
          <p:cNvSpPr/>
          <p:nvPr/>
        </p:nvSpPr>
        <p:spPr>
          <a:xfrm>
            <a:off x="7000879" y="2367224"/>
            <a:ext cx="76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87B7C9E6-2D17-F694-7281-C8B619108BFD}"/>
              </a:ext>
            </a:extLst>
          </p:cNvPr>
          <p:cNvSpPr txBox="1"/>
          <p:nvPr/>
        </p:nvSpPr>
        <p:spPr>
          <a:xfrm>
            <a:off x="6817522" y="1898650"/>
            <a:ext cx="113823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2" name="Oval 11">
            <a:extLst>
              <a:ext uri="{FF2B5EF4-FFF2-40B4-BE49-F238E27FC236}">
                <a16:creationId xmlns:a16="http://schemas.microsoft.com/office/drawing/2014/main" id="{E80035A7-A2DE-8437-3D56-60FAFFADC8AC}"/>
              </a:ext>
            </a:extLst>
          </p:cNvPr>
          <p:cNvSpPr/>
          <p:nvPr/>
        </p:nvSpPr>
        <p:spPr>
          <a:xfrm>
            <a:off x="7427123" y="2802518"/>
            <a:ext cx="76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423EA63C-4E30-D8DA-ED6F-FAC4F5635617}"/>
              </a:ext>
            </a:extLst>
          </p:cNvPr>
          <p:cNvSpPr txBox="1"/>
          <p:nvPr/>
        </p:nvSpPr>
        <p:spPr>
          <a:xfrm>
            <a:off x="7243766" y="2333944"/>
            <a:ext cx="113823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b(b</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b</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cxnSp>
        <p:nvCxnSpPr>
          <p:cNvPr id="14" name="Straight Arrow Connector 13">
            <a:extLst>
              <a:ext uri="{FF2B5EF4-FFF2-40B4-BE49-F238E27FC236}">
                <a16:creationId xmlns:a16="http://schemas.microsoft.com/office/drawing/2014/main" id="{1ECD396A-C626-523E-FDA9-5314CA5211A3}"/>
              </a:ext>
            </a:extLst>
          </p:cNvPr>
          <p:cNvCxnSpPr/>
          <p:nvPr/>
        </p:nvCxnSpPr>
        <p:spPr>
          <a:xfrm flipV="1">
            <a:off x="6553204" y="2267983"/>
            <a:ext cx="538162" cy="808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6EBFE5-422F-1956-81AF-2E8DDA394129}"/>
              </a:ext>
            </a:extLst>
          </p:cNvPr>
          <p:cNvCxnSpPr/>
          <p:nvPr/>
        </p:nvCxnSpPr>
        <p:spPr>
          <a:xfrm flipV="1">
            <a:off x="6563920" y="2769239"/>
            <a:ext cx="1056084" cy="307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Freeform 17">
            <a:extLst>
              <a:ext uri="{FF2B5EF4-FFF2-40B4-BE49-F238E27FC236}">
                <a16:creationId xmlns:a16="http://schemas.microsoft.com/office/drawing/2014/main" id="{177A0F8C-6D1D-3BAD-1DDF-76745B4E79D8}"/>
              </a:ext>
            </a:extLst>
          </p:cNvPr>
          <p:cNvSpPr/>
          <p:nvPr/>
        </p:nvSpPr>
        <p:spPr>
          <a:xfrm>
            <a:off x="6710153" y="2781183"/>
            <a:ext cx="239376" cy="197844"/>
          </a:xfrm>
          <a:custGeom>
            <a:avLst/>
            <a:gdLst>
              <a:gd name="connsiteX0" fmla="*/ 0 w 239376"/>
              <a:gd name="connsiteY0" fmla="*/ 61366 h 197844"/>
              <a:gd name="connsiteX1" fmla="*/ 218364 w 239376"/>
              <a:gd name="connsiteY1" fmla="*/ 6775 h 197844"/>
              <a:gd name="connsiteX2" fmla="*/ 218364 w 239376"/>
              <a:gd name="connsiteY2" fmla="*/ 197844 h 197844"/>
            </a:gdLst>
            <a:ahLst/>
            <a:cxnLst>
              <a:cxn ang="0">
                <a:pos x="connsiteX0" y="connsiteY0"/>
              </a:cxn>
              <a:cxn ang="0">
                <a:pos x="connsiteX1" y="connsiteY1"/>
              </a:cxn>
              <a:cxn ang="0">
                <a:pos x="connsiteX2" y="connsiteY2"/>
              </a:cxn>
            </a:cxnLst>
            <a:rect l="l" t="t" r="r" b="b"/>
            <a:pathLst>
              <a:path w="239376" h="197844">
                <a:moveTo>
                  <a:pt x="0" y="61366"/>
                </a:moveTo>
                <a:cubicBezTo>
                  <a:pt x="90985" y="22697"/>
                  <a:pt x="181970" y="-15971"/>
                  <a:pt x="218364" y="6775"/>
                </a:cubicBezTo>
                <a:cubicBezTo>
                  <a:pt x="254758" y="29521"/>
                  <a:pt x="236561" y="113682"/>
                  <a:pt x="218364" y="1978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649AAC8-2BF1-3F97-919D-0C2846834903}"/>
                  </a:ext>
                </a:extLst>
              </p:cNvPr>
              <p:cNvSpPr txBox="1"/>
              <p:nvPr/>
            </p:nvSpPr>
            <p:spPr>
              <a:xfrm>
                <a:off x="6962105" y="2564605"/>
                <a:ext cx="1894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ea typeface="Cambria Math" panose="02040503050406030204" pitchFamily="18" charset="0"/>
                        </a:rPr>
                        <m:t>𝜃</m:t>
                      </m:r>
                    </m:oMath>
                  </m:oMathPara>
                </a14:m>
                <a:endParaRPr lang="en-IN" dirty="0"/>
              </a:p>
            </p:txBody>
          </p:sp>
        </mc:Choice>
        <mc:Fallback xmlns="">
          <p:sp>
            <p:nvSpPr>
              <p:cNvPr id="17" name="TextBox 16">
                <a:extLst>
                  <a:ext uri="{FF2B5EF4-FFF2-40B4-BE49-F238E27FC236}">
                    <a16:creationId xmlns:a16="http://schemas.microsoft.com/office/drawing/2014/main" id="{C649AAC8-2BF1-3F97-919D-0C2846834903}"/>
                  </a:ext>
                </a:extLst>
              </p:cNvPr>
              <p:cNvSpPr txBox="1">
                <a:spLocks noRot="1" noChangeAspect="1" noMove="1" noResize="1" noEditPoints="1" noAdjustHandles="1" noChangeArrowheads="1" noChangeShapeType="1" noTextEdit="1"/>
              </p:cNvSpPr>
              <p:nvPr/>
            </p:nvSpPr>
            <p:spPr>
              <a:xfrm>
                <a:off x="6962105" y="2564605"/>
                <a:ext cx="189475" cy="276999"/>
              </a:xfrm>
              <a:prstGeom prst="rect">
                <a:avLst/>
              </a:prstGeom>
              <a:blipFill>
                <a:blip r:embed="rId4"/>
                <a:stretch>
                  <a:fillRect l="-29032" r="-25806" b="-6667"/>
                </a:stretch>
              </a:blipFill>
            </p:spPr>
            <p:txBody>
              <a:bodyPr/>
              <a:lstStyle/>
              <a:p>
                <a:r>
                  <a:rPr lang="en-IN">
                    <a:noFill/>
                  </a:rPr>
                  <a:t> </a:t>
                </a:r>
              </a:p>
            </p:txBody>
          </p:sp>
        </mc:Fallback>
      </mc:AlternateContent>
      <p:sp>
        <p:nvSpPr>
          <p:cNvPr id="18" name="TextBox 17">
            <a:extLst>
              <a:ext uri="{FF2B5EF4-FFF2-40B4-BE49-F238E27FC236}">
                <a16:creationId xmlns:a16="http://schemas.microsoft.com/office/drawing/2014/main" id="{DDF22AD0-865B-5369-58AF-C0399926E00B}"/>
              </a:ext>
            </a:extLst>
          </p:cNvPr>
          <p:cNvSpPr txBox="1"/>
          <p:nvPr/>
        </p:nvSpPr>
        <p:spPr>
          <a:xfrm>
            <a:off x="6365549" y="2337849"/>
            <a:ext cx="797719" cy="369332"/>
          </a:xfrm>
          <a:prstGeom prst="rect">
            <a:avLst/>
          </a:prstGeom>
          <a:noFill/>
        </p:spPr>
        <p:txBody>
          <a:bodyPr wrap="square" rtlCol="0">
            <a:spAutoFit/>
          </a:bodyPr>
          <a:lstStyle/>
          <a:p>
            <a:r>
              <a:rPr lang="en-US" dirty="0"/>
              <a:t>||a||</a:t>
            </a:r>
            <a:endParaRPr lang="en-IN" dirty="0"/>
          </a:p>
        </p:txBody>
      </p:sp>
      <p:sp>
        <p:nvSpPr>
          <p:cNvPr id="19" name="TextBox 18">
            <a:extLst>
              <a:ext uri="{FF2B5EF4-FFF2-40B4-BE49-F238E27FC236}">
                <a16:creationId xmlns:a16="http://schemas.microsoft.com/office/drawing/2014/main" id="{9AD9A36E-664A-8166-925A-D79BA35D2358}"/>
              </a:ext>
            </a:extLst>
          </p:cNvPr>
          <p:cNvSpPr txBox="1"/>
          <p:nvPr/>
        </p:nvSpPr>
        <p:spPr>
          <a:xfrm>
            <a:off x="7131226" y="2770056"/>
            <a:ext cx="824534" cy="369332"/>
          </a:xfrm>
          <a:prstGeom prst="rect">
            <a:avLst/>
          </a:prstGeom>
          <a:noFill/>
        </p:spPr>
        <p:txBody>
          <a:bodyPr wrap="square" rtlCol="0">
            <a:spAutoFit/>
          </a:bodyPr>
          <a:lstStyle/>
          <a:p>
            <a:r>
              <a:rPr lang="en-US" dirty="0"/>
              <a:t>||b||</a:t>
            </a:r>
            <a:endParaRPr lang="en-IN" dirty="0"/>
          </a:p>
        </p:txBody>
      </p:sp>
      <p:sp>
        <p:nvSpPr>
          <p:cNvPr id="20" name="TextBox 5">
            <a:extLst>
              <a:ext uri="{FF2B5EF4-FFF2-40B4-BE49-F238E27FC236}">
                <a16:creationId xmlns:a16="http://schemas.microsoft.com/office/drawing/2014/main" id="{9AC0496A-2799-901E-729C-69848D4222DA}"/>
              </a:ext>
            </a:extLst>
          </p:cNvPr>
          <p:cNvSpPr txBox="1"/>
          <p:nvPr/>
        </p:nvSpPr>
        <p:spPr>
          <a:xfrm>
            <a:off x="8098951" y="6584082"/>
            <a:ext cx="27432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Dot Product in n-D</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90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wipe(left)">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wipe(left)">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left)">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wipe(left)">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wipe(left)">
                                      <p:cBhvr>
                                        <p:cTn id="2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0.6|3|4.8|9.2|36.7|16.1|7.8|15.4|22.1|6.4|27.6"/>
</p:tagLst>
</file>

<file path=ppt/tags/tag10.xml><?xml version="1.0" encoding="utf-8"?>
<p:tagLst xmlns:a="http://schemas.openxmlformats.org/drawingml/2006/main" xmlns:r="http://schemas.openxmlformats.org/officeDocument/2006/relationships" xmlns:p="http://schemas.openxmlformats.org/presentationml/2006/main">
  <p:tag name="TIMING" val="|7.2|17|15.6|2.7|41.6|79.9|69.2|17.1"/>
</p:tagLst>
</file>

<file path=ppt/tags/tag11.xml><?xml version="1.0" encoding="utf-8"?>
<p:tagLst xmlns:a="http://schemas.openxmlformats.org/drawingml/2006/main" xmlns:r="http://schemas.openxmlformats.org/officeDocument/2006/relationships" xmlns:p="http://schemas.openxmlformats.org/presentationml/2006/main">
  <p:tag name="TIMING" val="|10.8|0.2|43.6|19.2|5.7|41.7"/>
</p:tagLst>
</file>

<file path=ppt/tags/tag12.xml><?xml version="1.0" encoding="utf-8"?>
<p:tagLst xmlns:a="http://schemas.openxmlformats.org/drawingml/2006/main" xmlns:r="http://schemas.openxmlformats.org/officeDocument/2006/relationships" xmlns:p="http://schemas.openxmlformats.org/presentationml/2006/main">
  <p:tag name="TIMING" val="|23.5|10.7|12.4|26.8|9.2|5.1|40.6|10.4"/>
</p:tagLst>
</file>

<file path=ppt/tags/tag13.xml><?xml version="1.0" encoding="utf-8"?>
<p:tagLst xmlns:a="http://schemas.openxmlformats.org/drawingml/2006/main" xmlns:r="http://schemas.openxmlformats.org/officeDocument/2006/relationships" xmlns:p="http://schemas.openxmlformats.org/presentationml/2006/main">
  <p:tag name="TIMING" val="|1.1|12|45.7|7.7|6.9|5.8|6.2|20.3"/>
</p:tagLst>
</file>

<file path=ppt/tags/tag14.xml><?xml version="1.0" encoding="utf-8"?>
<p:tagLst xmlns:a="http://schemas.openxmlformats.org/drawingml/2006/main" xmlns:r="http://schemas.openxmlformats.org/officeDocument/2006/relationships" xmlns:p="http://schemas.openxmlformats.org/presentationml/2006/main">
  <p:tag name="TIMING" val="|6.3|6.6|1.1|0.8|1.8|5.1|9.8|23.6|47"/>
</p:tagLst>
</file>

<file path=ppt/tags/tag15.xml><?xml version="1.0" encoding="utf-8"?>
<p:tagLst xmlns:a="http://schemas.openxmlformats.org/drawingml/2006/main" xmlns:r="http://schemas.openxmlformats.org/officeDocument/2006/relationships" xmlns:p="http://schemas.openxmlformats.org/presentationml/2006/main">
  <p:tag name="TIMING" val="|5.3|9.1|25.4|0.2|42.1|32.4"/>
</p:tagLst>
</file>

<file path=ppt/tags/tag16.xml><?xml version="1.0" encoding="utf-8"?>
<p:tagLst xmlns:a="http://schemas.openxmlformats.org/drawingml/2006/main" xmlns:r="http://schemas.openxmlformats.org/officeDocument/2006/relationships" xmlns:p="http://schemas.openxmlformats.org/presentationml/2006/main">
  <p:tag name="TIMING" val="|11.9|18.3|30.4|14|21.7|26.8|17.2"/>
</p:tagLst>
</file>

<file path=ppt/tags/tag17.xml><?xml version="1.0" encoding="utf-8"?>
<p:tagLst xmlns:a="http://schemas.openxmlformats.org/drawingml/2006/main" xmlns:r="http://schemas.openxmlformats.org/officeDocument/2006/relationships" xmlns:p="http://schemas.openxmlformats.org/presentationml/2006/main">
  <p:tag name="TIMING" val="|12|9.4|22.9|10|38|10.8"/>
</p:tagLst>
</file>

<file path=ppt/tags/tag18.xml><?xml version="1.0" encoding="utf-8"?>
<p:tagLst xmlns:a="http://schemas.openxmlformats.org/drawingml/2006/main" xmlns:r="http://schemas.openxmlformats.org/officeDocument/2006/relationships" xmlns:p="http://schemas.openxmlformats.org/presentationml/2006/main">
  <p:tag name="TIMING" val="|9|16|13.6|9.4|35|12.4|17.3|18.6"/>
</p:tagLst>
</file>

<file path=ppt/tags/tag2.xml><?xml version="1.0" encoding="utf-8"?>
<p:tagLst xmlns:a="http://schemas.openxmlformats.org/drawingml/2006/main" xmlns:r="http://schemas.openxmlformats.org/officeDocument/2006/relationships" xmlns:p="http://schemas.openxmlformats.org/presentationml/2006/main">
  <p:tag name="TIMING" val="|15.4|7.6|3.5|16.7|12|24.3|11.4|26.9|7.4|5.4|2|4.6|27|13.5"/>
</p:tagLst>
</file>

<file path=ppt/tags/tag3.xml><?xml version="1.0" encoding="utf-8"?>
<p:tagLst xmlns:a="http://schemas.openxmlformats.org/drawingml/2006/main" xmlns:r="http://schemas.openxmlformats.org/officeDocument/2006/relationships" xmlns:p="http://schemas.openxmlformats.org/presentationml/2006/main">
  <p:tag name="TIMING" val="|5|9.9|6.2|9.2|10.7|15.6|16.5|16.8"/>
</p:tagLst>
</file>

<file path=ppt/tags/tag4.xml><?xml version="1.0" encoding="utf-8"?>
<p:tagLst xmlns:a="http://schemas.openxmlformats.org/drawingml/2006/main" xmlns:r="http://schemas.openxmlformats.org/officeDocument/2006/relationships" xmlns:p="http://schemas.openxmlformats.org/presentationml/2006/main">
  <p:tag name="TIMING" val="|19.2|10.6|7.5|27|31.7|25.6"/>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9.2666"/>
  <p:tag name="ORIGINALWIDTH" val="120.0168"/>
  <p:tag name="LATEXADDIN" val="\documentclass{article}&#10;\usepackage{amsmath}&#10;\pagestyle{empty}&#10;\begin{document}&#10;&#10;$S_t^e$&#10;&#10;&#10;\end{document}"/>
  <p:tag name="IGUANATEXSIZE" val="18"/>
  <p:tag name="IGUANATEXCURSOR" val="88"/>
  <p:tag name="TRANSPARENCY" val="True"/>
  <p:tag name="FILENAME" val=""/>
  <p:tag name="LATEXENGINEID" val="1"/>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123.0172"/>
  <p:tag name="LATEXADDIN" val="\documentclass{article}&#10;\usepackage{amsmath}&#10;\pagestyle{empty}&#10;\begin{document}&#10;&#10;&#10;$O_t$&#10;&#10;\end{document}"/>
  <p:tag name="IGUANATEXSIZE" val="20"/>
  <p:tag name="IGUANATEXCURSOR" val="86"/>
  <p:tag name="TRANSPARENCY" val="True"/>
  <p:tag name="FILENAME" val=""/>
  <p:tag name="LATEXENGINEID" val="1"/>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08.7652"/>
  <p:tag name="ORIGINALWIDTH" val="123.7672"/>
  <p:tag name="LATEXADDIN" val="\documentclass{article}&#10;\usepackage{amsmath}&#10;\pagestyle{empty}&#10;\begin{document}&#10;&#10;&#10;$A_t$&#10;&#10;\end{document}"/>
  <p:tag name="IGUANATEXSIZE" val="20"/>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04.2646"/>
  <p:tag name="ORIGINALWIDTH" val="123.0172"/>
  <p:tag name="LATEXADDIN" val="\documentclass{article}&#10;\usepackage{amsmath}&#10;\pagestyle{empty}&#10;\begin{document}&#10;&#10;&#10;$R_t$&#10;&#10;\end{document}"/>
  <p:tag name="IGUANATEXSIZE" val="20"/>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9.2666"/>
  <p:tag name="ORIGINALWIDTH" val="126.7677"/>
  <p:tag name="LATEXADDIN" val="\documentclass{article}&#10;\usepackage{amsmath}&#10;\pagestyle{empty}&#10;\begin{document}&#10;&#10;$S_t^a$&#10;&#10;&#10;\end{document}"/>
  <p:tag name="IGUANATEXSIZE" val="20"/>
  <p:tag name="IGUANATEXCURSOR" val="83"/>
  <p:tag name="TRANSPARENCY" val="True"/>
  <p:tag name="FILENAME" val=""/>
  <p:tag name="LATEXENGINEID" val="1"/>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21449</TotalTime>
  <Words>6915</Words>
  <Application>Microsoft Office PowerPoint</Application>
  <PresentationFormat>Widescreen</PresentationFormat>
  <Paragraphs>1280</Paragraphs>
  <Slides>72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72</vt:i4>
      </vt:variant>
    </vt:vector>
  </HeadingPairs>
  <TitlesOfParts>
    <vt:vector size="82" baseType="lpstr">
      <vt:lpstr>Abadi Extra Light</vt:lpstr>
      <vt:lpstr>Arial</vt:lpstr>
      <vt:lpstr>Calibri</vt:lpstr>
      <vt:lpstr>Cambria Math</vt:lpstr>
      <vt:lpstr>DM Sans</vt:lpstr>
      <vt:lpstr>Perpetua</vt:lpstr>
      <vt:lpstr>Times New Roman</vt:lpstr>
      <vt:lpstr>Wingdings</vt:lpstr>
      <vt:lpstr>Wingdings 2</vt:lpstr>
      <vt:lpstr>1_Office Theme</vt:lpstr>
      <vt:lpstr>     </vt:lpstr>
      <vt:lpstr>Outlines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IRIS Flower Dataset</vt:lpstr>
      <vt:lpstr>IRIS Flower Dataset</vt:lpstr>
      <vt:lpstr>2-D Scatter Plot with Color Coding</vt:lpstr>
      <vt:lpstr>Learning</vt:lpstr>
      <vt:lpstr>Machine Learning (ML)</vt:lpstr>
      <vt:lpstr>A Loose Taxonomy of ML</vt:lpstr>
      <vt:lpstr>A Typical Supervised Learning Workflow</vt:lpstr>
      <vt:lpstr>A Typical Unsupervised Learning Workflow</vt:lpstr>
      <vt:lpstr>A Typical Reinforcement Learning Workflow</vt:lpstr>
      <vt:lpstr>Geometric Perspective</vt:lpstr>
      <vt:lpstr>Geometric Perspective</vt:lpstr>
      <vt:lpstr>Perspective as function approximation</vt:lpstr>
      <vt:lpstr>Perspective as probability estimation</vt:lpstr>
      <vt:lpstr>Data and Features</vt:lpstr>
      <vt:lpstr>Example: Feature Extraction for Text Data</vt:lpstr>
      <vt:lpstr>Example: Feature Extraction for Image Data</vt:lpstr>
      <vt:lpstr>Feature Selection</vt:lpstr>
      <vt:lpstr>Some More Postprocessing: Feature Scaling</vt:lpstr>
      <vt:lpstr>Some Notation/Nomenclature/Convention</vt:lpstr>
      <vt:lpstr>Linear Regression</vt:lpstr>
      <vt:lpstr>Linear Regression</vt:lpstr>
      <vt:lpstr>Linear Regression</vt:lpstr>
      <vt:lpstr>Linear Regression</vt:lpstr>
      <vt:lpstr>Plotting Error</vt:lpstr>
      <vt:lpstr>Differentiation…</vt:lpstr>
      <vt:lpstr>Differentiation…</vt:lpstr>
      <vt:lpstr>Differentiation…</vt:lpstr>
      <vt:lpstr>Differentiation…</vt:lpstr>
      <vt:lpstr>Differentiation…</vt:lpstr>
      <vt:lpstr>Differentiation…</vt:lpstr>
      <vt:lpstr>Error Function with Minima and No Maxima</vt:lpstr>
      <vt:lpstr>Error Function with a Maxima and No Minima</vt:lpstr>
      <vt:lpstr>Error Function without a Maxima and Minima</vt:lpstr>
      <vt:lpstr>Error Function with multiple Maxima and Minima</vt:lpstr>
      <vt:lpstr>Linear Regression: Pictorially</vt:lpstr>
      <vt:lpstr>Simplest Possible Linear Regression Model</vt:lpstr>
      <vt:lpstr>Solving the regression problem</vt:lpstr>
      <vt:lpstr>Parameter estimation via calculus</vt:lpstr>
      <vt:lpstr>More generally</vt:lpstr>
      <vt:lpstr>Linear Regression with Squared Loss</vt:lpstr>
      <vt:lpstr>Alternative loss functions</vt:lpstr>
      <vt:lpstr>How do we ensure generalization?</vt:lpstr>
      <vt:lpstr>Regularized Least Squares (a.k.a. Ridge Regression)</vt:lpstr>
      <vt:lpstr>A closer look at ℓ2 regularization</vt:lpstr>
      <vt:lpstr>Other Ways to Control Overfitting</vt:lpstr>
      <vt:lpstr>Logistic Regression</vt:lpstr>
      <vt:lpstr>Logistic Regression</vt:lpstr>
      <vt:lpstr>Logistic Regression</vt:lpstr>
      <vt:lpstr>Logistic Regression</vt:lpstr>
      <vt:lpstr>Performance Measures</vt:lpstr>
      <vt:lpstr>Classification Problem Performance Measures</vt:lpstr>
      <vt:lpstr>Classification Problem Performance Measures</vt:lpstr>
      <vt:lpstr>Classification Problem Performance Measures</vt:lpstr>
      <vt:lpstr>Classification Problem Performance Measures</vt:lpstr>
      <vt:lpstr>Classification Problem Performance Measures</vt:lpstr>
      <vt:lpstr>Classification Problem Performance Measures</vt:lpstr>
      <vt:lpstr>Regression Problem Performance Measures</vt:lpstr>
      <vt:lpstr>Handling Imbalanced Datasets: Strategies and Metrics</vt:lpstr>
      <vt:lpstr>Evaluating Model Performance: Train, Validation, and Test Sets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subhaprada.suiit@hotmail.com</dc:creator>
  <cp:lastModifiedBy>Sibarama Panigrahi</cp:lastModifiedBy>
  <cp:revision>149</cp:revision>
  <dcterms:created xsi:type="dcterms:W3CDTF">2023-12-02T05:16:49Z</dcterms:created>
  <dcterms:modified xsi:type="dcterms:W3CDTF">2026-02-06T02:53:16Z</dcterms:modified>
</cp:coreProperties>
</file>